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sldIdLst>
    <p:sldId id="292" r:id="rId5"/>
    <p:sldId id="278" r:id="rId6"/>
    <p:sldId id="296" r:id="rId7"/>
    <p:sldId id="294"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DFF86C-3635-B2E7-EF9F-2035471F9508}" name="Eduardo Balbis" initials="EB" userId="S::ebalbis@guidehouse.com::45e15552-e7e3-4956-a25d-d3acdc8b618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647A"/>
    <a:srgbClr val="60B8CC"/>
    <a:srgbClr val="93D500"/>
    <a:srgbClr val="68952D"/>
    <a:srgbClr val="C4EC0C"/>
    <a:srgbClr val="FADC33"/>
    <a:srgbClr val="E0E0E0"/>
    <a:srgbClr val="002A33"/>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CDD21-FF09-48C1-B7CE-FA84D574F658}" v="35" dt="2023-05-10T22:19:53.291"/>
    <p1510:client id="{E193FD4F-091F-43E2-9939-1CF326D35177}" v="11" vWet="15" dt="2023-05-10T22:18:07.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Wells" userId="9a63c272-111e-4202-b1d9-8d6742093b75" providerId="ADAL" clId="{D71CDD21-FF09-48C1-B7CE-FA84D574F658}"/>
    <pc:docChg chg="undo custSel modSld modMainMaster">
      <pc:chgData name="Laurie Wells" userId="9a63c272-111e-4202-b1d9-8d6742093b75" providerId="ADAL" clId="{D71CDD21-FF09-48C1-B7CE-FA84D574F658}" dt="2023-05-10T22:19:53.291" v="34" actId="20577"/>
      <pc:docMkLst>
        <pc:docMk/>
      </pc:docMkLst>
      <pc:sldChg chg="addSp modSp">
        <pc:chgData name="Laurie Wells" userId="9a63c272-111e-4202-b1d9-8d6742093b75" providerId="ADAL" clId="{D71CDD21-FF09-48C1-B7CE-FA84D574F658}" dt="2023-05-10T22:19:30.178" v="28"/>
        <pc:sldMkLst>
          <pc:docMk/>
          <pc:sldMk cId="2748092819" sldId="278"/>
        </pc:sldMkLst>
        <pc:spChg chg="add mod">
          <ac:chgData name="Laurie Wells" userId="9a63c272-111e-4202-b1d9-8d6742093b75" providerId="ADAL" clId="{D71CDD21-FF09-48C1-B7CE-FA84D574F658}" dt="2023-05-10T22:19:30.178" v="28"/>
          <ac:spMkLst>
            <pc:docMk/>
            <pc:sldMk cId="2748092819" sldId="278"/>
            <ac:spMk id="2" creationId="{A2281FC0-6BFB-5766-8B43-BC6E3A596DB0}"/>
          </ac:spMkLst>
        </pc:spChg>
      </pc:sldChg>
      <pc:sldChg chg="modSp mod">
        <pc:chgData name="Laurie Wells" userId="9a63c272-111e-4202-b1d9-8d6742093b75" providerId="ADAL" clId="{D71CDD21-FF09-48C1-B7CE-FA84D574F658}" dt="2023-05-10T22:19:53.291" v="34" actId="20577"/>
        <pc:sldMkLst>
          <pc:docMk/>
          <pc:sldMk cId="4156740050" sldId="292"/>
        </pc:sldMkLst>
        <pc:spChg chg="mod">
          <ac:chgData name="Laurie Wells" userId="9a63c272-111e-4202-b1d9-8d6742093b75" providerId="ADAL" clId="{D71CDD21-FF09-48C1-B7CE-FA84D574F658}" dt="2023-05-10T22:19:53.291" v="34" actId="20577"/>
          <ac:spMkLst>
            <pc:docMk/>
            <pc:sldMk cId="4156740050" sldId="292"/>
            <ac:spMk id="11" creationId="{69A0DF64-4C18-4D32-AF38-9D0DF6157163}"/>
          </ac:spMkLst>
        </pc:spChg>
      </pc:sldChg>
      <pc:sldChg chg="addSp modSp">
        <pc:chgData name="Laurie Wells" userId="9a63c272-111e-4202-b1d9-8d6742093b75" providerId="ADAL" clId="{D71CDD21-FF09-48C1-B7CE-FA84D574F658}" dt="2023-05-10T22:19:41.831" v="33"/>
        <pc:sldMkLst>
          <pc:docMk/>
          <pc:sldMk cId="3169587761" sldId="294"/>
        </pc:sldMkLst>
        <pc:spChg chg="add mod">
          <ac:chgData name="Laurie Wells" userId="9a63c272-111e-4202-b1d9-8d6742093b75" providerId="ADAL" clId="{D71CDD21-FF09-48C1-B7CE-FA84D574F658}" dt="2023-05-10T22:19:41.831" v="33"/>
          <ac:spMkLst>
            <pc:docMk/>
            <pc:sldMk cId="3169587761" sldId="294"/>
            <ac:spMk id="2" creationId="{3B087D4C-4B06-86B6-2AE4-4F1AB835B5B5}"/>
          </ac:spMkLst>
        </pc:spChg>
      </pc:sldChg>
      <pc:sldChg chg="addSp delSp modSp mod">
        <pc:chgData name="Laurie Wells" userId="9a63c272-111e-4202-b1d9-8d6742093b75" providerId="ADAL" clId="{D71CDD21-FF09-48C1-B7CE-FA84D574F658}" dt="2023-05-10T22:19:36.732" v="32"/>
        <pc:sldMkLst>
          <pc:docMk/>
          <pc:sldMk cId="4219386765" sldId="296"/>
        </pc:sldMkLst>
        <pc:spChg chg="del">
          <ac:chgData name="Laurie Wells" userId="9a63c272-111e-4202-b1d9-8d6742093b75" providerId="ADAL" clId="{D71CDD21-FF09-48C1-B7CE-FA84D574F658}" dt="2023-05-10T22:19:36.071" v="31" actId="478"/>
          <ac:spMkLst>
            <pc:docMk/>
            <pc:sldMk cId="4219386765" sldId="296"/>
            <ac:spMk id="4" creationId="{0BFF2FA4-1F3F-D95B-3EEB-03A1C1CA1F8D}"/>
          </ac:spMkLst>
        </pc:spChg>
        <pc:spChg chg="add del mod">
          <ac:chgData name="Laurie Wells" userId="9a63c272-111e-4202-b1d9-8d6742093b75" providerId="ADAL" clId="{D71CDD21-FF09-48C1-B7CE-FA84D574F658}" dt="2023-05-10T22:19:34.756" v="30"/>
          <ac:spMkLst>
            <pc:docMk/>
            <pc:sldMk cId="4219386765" sldId="296"/>
            <ac:spMk id="6" creationId="{6DCCAB91-51D3-3F37-DD1D-219E2B0C96EE}"/>
          </ac:spMkLst>
        </pc:spChg>
        <pc:spChg chg="add mod">
          <ac:chgData name="Laurie Wells" userId="9a63c272-111e-4202-b1d9-8d6742093b75" providerId="ADAL" clId="{D71CDD21-FF09-48C1-B7CE-FA84D574F658}" dt="2023-05-10T22:19:36.732" v="32"/>
          <ac:spMkLst>
            <pc:docMk/>
            <pc:sldMk cId="4219386765" sldId="296"/>
            <ac:spMk id="8" creationId="{F012AD5C-33A4-D0AB-89A8-7C87DFDDFA6F}"/>
          </ac:spMkLst>
        </pc:spChg>
      </pc:sldChg>
      <pc:sldMasterChg chg="modSp mod modSldLayout">
        <pc:chgData name="Laurie Wells" userId="9a63c272-111e-4202-b1d9-8d6742093b75" providerId="ADAL" clId="{D71CDD21-FF09-48C1-B7CE-FA84D574F658}" dt="2023-05-10T22:19:25.572" v="27" actId="1076"/>
        <pc:sldMasterMkLst>
          <pc:docMk/>
          <pc:sldMasterMk cId="1076142687" sldId="2147483648"/>
        </pc:sldMasterMkLst>
        <pc:spChg chg="mod">
          <ac:chgData name="Laurie Wells" userId="9a63c272-111e-4202-b1d9-8d6742093b75" providerId="ADAL" clId="{D71CDD21-FF09-48C1-B7CE-FA84D574F658}" dt="2023-05-10T22:17:09.645" v="1"/>
          <ac:spMkLst>
            <pc:docMk/>
            <pc:sldMasterMk cId="1076142687" sldId="2147483648"/>
            <ac:spMk id="5" creationId="{1D8CE784-A402-461D-A69E-91B252FB1BAE}"/>
          </ac:spMkLst>
        </pc:spChg>
        <pc:sldLayoutChg chg="modSp mod">
          <pc:chgData name="Laurie Wells" userId="9a63c272-111e-4202-b1d9-8d6742093b75" providerId="ADAL" clId="{D71CDD21-FF09-48C1-B7CE-FA84D574F658}" dt="2023-05-10T22:19:25.572" v="27" actId="1076"/>
          <pc:sldLayoutMkLst>
            <pc:docMk/>
            <pc:sldMasterMk cId="1076142687" sldId="2147483648"/>
            <pc:sldLayoutMk cId="3631581788" sldId="2147483650"/>
          </pc:sldLayoutMkLst>
          <pc:spChg chg="mod">
            <ac:chgData name="Laurie Wells" userId="9a63c272-111e-4202-b1d9-8d6742093b75" providerId="ADAL" clId="{D71CDD21-FF09-48C1-B7CE-FA84D574F658}" dt="2023-05-10T22:19:25.572" v="27" actId="1076"/>
            <ac:spMkLst>
              <pc:docMk/>
              <pc:sldMasterMk cId="1076142687" sldId="2147483648"/>
              <pc:sldLayoutMk cId="3631581788" sldId="2147483650"/>
              <ac:spMk id="6" creationId="{7ACD86ED-8129-4C59-8067-211D659FE053}"/>
            </ac:spMkLst>
          </pc:spChg>
        </pc:sldLayoutChg>
        <pc:sldLayoutChg chg="modSp mod">
          <pc:chgData name="Laurie Wells" userId="9a63c272-111e-4202-b1d9-8d6742093b75" providerId="ADAL" clId="{D71CDD21-FF09-48C1-B7CE-FA84D574F658}" dt="2023-05-10T22:18:06.326" v="14" actId="207"/>
          <pc:sldLayoutMkLst>
            <pc:docMk/>
            <pc:sldMasterMk cId="1076142687" sldId="2147483648"/>
            <pc:sldLayoutMk cId="2445624229" sldId="2147483651"/>
          </pc:sldLayoutMkLst>
          <pc:spChg chg="mod">
            <ac:chgData name="Laurie Wells" userId="9a63c272-111e-4202-b1d9-8d6742093b75" providerId="ADAL" clId="{D71CDD21-FF09-48C1-B7CE-FA84D574F658}" dt="2023-05-10T22:18:06.326" v="14" actId="207"/>
            <ac:spMkLst>
              <pc:docMk/>
              <pc:sldMasterMk cId="1076142687" sldId="2147483648"/>
              <pc:sldLayoutMk cId="2445624229" sldId="2147483651"/>
              <ac:spMk id="3" creationId="{D08335F3-0D1C-4C8D-8F5A-A198B436A05C}"/>
            </ac:spMkLst>
          </pc:spChg>
        </pc:sldLayoutChg>
        <pc:sldLayoutChg chg="modSp mod">
          <pc:chgData name="Laurie Wells" userId="9a63c272-111e-4202-b1d9-8d6742093b75" providerId="ADAL" clId="{D71CDD21-FF09-48C1-B7CE-FA84D574F658}" dt="2023-05-10T22:18:33.996" v="22"/>
          <pc:sldLayoutMkLst>
            <pc:docMk/>
            <pc:sldMasterMk cId="1076142687" sldId="2147483648"/>
            <pc:sldLayoutMk cId="1011789264" sldId="2147483654"/>
          </pc:sldLayoutMkLst>
          <pc:spChg chg="mod">
            <ac:chgData name="Laurie Wells" userId="9a63c272-111e-4202-b1d9-8d6742093b75" providerId="ADAL" clId="{D71CDD21-FF09-48C1-B7CE-FA84D574F658}" dt="2023-05-10T22:18:33.996" v="22"/>
            <ac:spMkLst>
              <pc:docMk/>
              <pc:sldMasterMk cId="1076142687" sldId="2147483648"/>
              <pc:sldLayoutMk cId="1011789264" sldId="2147483654"/>
              <ac:spMk id="3" creationId="{231DAA79-54FF-4595-9B23-19EF55E3B123}"/>
            </ac:spMkLst>
          </pc:spChg>
        </pc:sldLayoutChg>
        <pc:sldLayoutChg chg="modSp mod">
          <pc:chgData name="Laurie Wells" userId="9a63c272-111e-4202-b1d9-8d6742093b75" providerId="ADAL" clId="{D71CDD21-FF09-48C1-B7CE-FA84D574F658}" dt="2023-05-10T22:18:45.727" v="25"/>
          <pc:sldLayoutMkLst>
            <pc:docMk/>
            <pc:sldMasterMk cId="1076142687" sldId="2147483648"/>
            <pc:sldLayoutMk cId="2331231114" sldId="2147483657"/>
          </pc:sldLayoutMkLst>
          <pc:spChg chg="mod">
            <ac:chgData name="Laurie Wells" userId="9a63c272-111e-4202-b1d9-8d6742093b75" providerId="ADAL" clId="{D71CDD21-FF09-48C1-B7CE-FA84D574F658}" dt="2023-05-10T22:18:45.727" v="25"/>
            <ac:spMkLst>
              <pc:docMk/>
              <pc:sldMasterMk cId="1076142687" sldId="2147483648"/>
              <pc:sldLayoutMk cId="2331231114" sldId="2147483657"/>
              <ac:spMk id="3" creationId="{221CF720-F6BB-4558-A9C0-0911D35181D7}"/>
            </ac:spMkLst>
          </pc:spChg>
        </pc:sldLayoutChg>
        <pc:sldLayoutChg chg="modSp mod">
          <pc:chgData name="Laurie Wells" userId="9a63c272-111e-4202-b1d9-8d6742093b75" providerId="ADAL" clId="{D71CDD21-FF09-48C1-B7CE-FA84D574F658}" dt="2023-05-10T22:17:02.912" v="0" actId="20577"/>
          <pc:sldLayoutMkLst>
            <pc:docMk/>
            <pc:sldMasterMk cId="1076142687" sldId="2147483648"/>
            <pc:sldLayoutMk cId="1154844874" sldId="2147483661"/>
          </pc:sldLayoutMkLst>
          <pc:spChg chg="mod">
            <ac:chgData name="Laurie Wells" userId="9a63c272-111e-4202-b1d9-8d6742093b75" providerId="ADAL" clId="{D71CDD21-FF09-48C1-B7CE-FA84D574F658}" dt="2023-05-10T22:17:02.912" v="0" actId="20577"/>
            <ac:spMkLst>
              <pc:docMk/>
              <pc:sldMasterMk cId="1076142687" sldId="2147483648"/>
              <pc:sldLayoutMk cId="1154844874" sldId="2147483661"/>
              <ac:spMk id="14" creationId="{69AADAC4-98FC-BD45-B497-84C0B888CF61}"/>
            </ac:spMkLst>
          </pc:spChg>
        </pc:sldLayoutChg>
        <pc:sldLayoutChg chg="modSp mod">
          <pc:chgData name="Laurie Wells" userId="9a63c272-111e-4202-b1d9-8d6742093b75" providerId="ADAL" clId="{D71CDD21-FF09-48C1-B7CE-FA84D574F658}" dt="2023-05-10T22:18:10.823" v="15"/>
          <pc:sldLayoutMkLst>
            <pc:docMk/>
            <pc:sldMasterMk cId="1076142687" sldId="2147483648"/>
            <pc:sldLayoutMk cId="995457107" sldId="2147483662"/>
          </pc:sldLayoutMkLst>
          <pc:spChg chg="mod">
            <ac:chgData name="Laurie Wells" userId="9a63c272-111e-4202-b1d9-8d6742093b75" providerId="ADAL" clId="{D71CDD21-FF09-48C1-B7CE-FA84D574F658}" dt="2023-05-10T22:18:10.823" v="15"/>
            <ac:spMkLst>
              <pc:docMk/>
              <pc:sldMasterMk cId="1076142687" sldId="2147483648"/>
              <pc:sldLayoutMk cId="995457107" sldId="2147483662"/>
              <ac:spMk id="3" creationId="{C97BF03D-42AB-46C7-B7CA-579D7572FB77}"/>
            </ac:spMkLst>
          </pc:spChg>
        </pc:sldLayoutChg>
        <pc:sldLayoutChg chg="modSp mod">
          <pc:chgData name="Laurie Wells" userId="9a63c272-111e-4202-b1d9-8d6742093b75" providerId="ADAL" clId="{D71CDD21-FF09-48C1-B7CE-FA84D574F658}" dt="2023-05-10T22:17:35.383" v="6" actId="207"/>
          <pc:sldLayoutMkLst>
            <pc:docMk/>
            <pc:sldMasterMk cId="1076142687" sldId="2147483648"/>
            <pc:sldLayoutMk cId="2987193616" sldId="2147483664"/>
          </pc:sldLayoutMkLst>
          <pc:spChg chg="mod">
            <ac:chgData name="Laurie Wells" userId="9a63c272-111e-4202-b1d9-8d6742093b75" providerId="ADAL" clId="{D71CDD21-FF09-48C1-B7CE-FA84D574F658}" dt="2023-05-10T22:17:35.383" v="6" actId="207"/>
            <ac:spMkLst>
              <pc:docMk/>
              <pc:sldMasterMk cId="1076142687" sldId="2147483648"/>
              <pc:sldLayoutMk cId="2987193616" sldId="2147483664"/>
              <ac:spMk id="7" creationId="{B214154C-8767-40BA-823F-EB3303F58647}"/>
            </ac:spMkLst>
          </pc:spChg>
        </pc:sldLayoutChg>
        <pc:sldLayoutChg chg="modSp mod">
          <pc:chgData name="Laurie Wells" userId="9a63c272-111e-4202-b1d9-8d6742093b75" providerId="ADAL" clId="{D71CDD21-FF09-48C1-B7CE-FA84D574F658}" dt="2023-05-10T22:17:17.874" v="4"/>
          <pc:sldLayoutMkLst>
            <pc:docMk/>
            <pc:sldMasterMk cId="1076142687" sldId="2147483648"/>
            <pc:sldLayoutMk cId="437113986" sldId="2147483665"/>
          </pc:sldLayoutMkLst>
          <pc:spChg chg="mod">
            <ac:chgData name="Laurie Wells" userId="9a63c272-111e-4202-b1d9-8d6742093b75" providerId="ADAL" clId="{D71CDD21-FF09-48C1-B7CE-FA84D574F658}" dt="2023-05-10T22:17:17.874" v="4"/>
            <ac:spMkLst>
              <pc:docMk/>
              <pc:sldMasterMk cId="1076142687" sldId="2147483648"/>
              <pc:sldLayoutMk cId="437113986" sldId="2147483665"/>
              <ac:spMk id="10" creationId="{AFAFAC8A-CCF6-4AA1-8063-DB8434FE64D9}"/>
            </ac:spMkLst>
          </pc:spChg>
        </pc:sldLayoutChg>
        <pc:sldLayoutChg chg="modSp mod">
          <pc:chgData name="Laurie Wells" userId="9a63c272-111e-4202-b1d9-8d6742093b75" providerId="ADAL" clId="{D71CDD21-FF09-48C1-B7CE-FA84D574F658}" dt="2023-05-10T22:18:42.376" v="24"/>
          <pc:sldLayoutMkLst>
            <pc:docMk/>
            <pc:sldMasterMk cId="1076142687" sldId="2147483648"/>
            <pc:sldLayoutMk cId="2361550743" sldId="2147483667"/>
          </pc:sldLayoutMkLst>
          <pc:spChg chg="mod">
            <ac:chgData name="Laurie Wells" userId="9a63c272-111e-4202-b1d9-8d6742093b75" providerId="ADAL" clId="{D71CDD21-FF09-48C1-B7CE-FA84D574F658}" dt="2023-05-10T22:18:42.376" v="24"/>
            <ac:spMkLst>
              <pc:docMk/>
              <pc:sldMasterMk cId="1076142687" sldId="2147483648"/>
              <pc:sldLayoutMk cId="2361550743" sldId="2147483667"/>
              <ac:spMk id="3" creationId="{403171BE-885A-4C9F-8A75-5C8A0BF95097}"/>
            </ac:spMkLst>
          </pc:spChg>
        </pc:sldLayoutChg>
        <pc:sldLayoutChg chg="modSp mod">
          <pc:chgData name="Laurie Wells" userId="9a63c272-111e-4202-b1d9-8d6742093b75" providerId="ADAL" clId="{D71CDD21-FF09-48C1-B7CE-FA84D574F658}" dt="2023-05-10T22:18:14.261" v="16"/>
          <pc:sldLayoutMkLst>
            <pc:docMk/>
            <pc:sldMasterMk cId="1076142687" sldId="2147483648"/>
            <pc:sldLayoutMk cId="3115344611" sldId="2147483669"/>
          </pc:sldLayoutMkLst>
          <pc:spChg chg="mod">
            <ac:chgData name="Laurie Wells" userId="9a63c272-111e-4202-b1d9-8d6742093b75" providerId="ADAL" clId="{D71CDD21-FF09-48C1-B7CE-FA84D574F658}" dt="2023-05-10T22:18:14.261" v="16"/>
            <ac:spMkLst>
              <pc:docMk/>
              <pc:sldMasterMk cId="1076142687" sldId="2147483648"/>
              <pc:sldLayoutMk cId="3115344611" sldId="2147483669"/>
              <ac:spMk id="3" creationId="{FC4B03DC-786C-44F0-AFC4-97EF60889A9A}"/>
            </ac:spMkLst>
          </pc:spChg>
        </pc:sldLayoutChg>
        <pc:sldLayoutChg chg="modSp mod">
          <pc:chgData name="Laurie Wells" userId="9a63c272-111e-4202-b1d9-8d6742093b75" providerId="ADAL" clId="{D71CDD21-FF09-48C1-B7CE-FA84D574F658}" dt="2023-05-10T22:17:44.249" v="8"/>
          <pc:sldLayoutMkLst>
            <pc:docMk/>
            <pc:sldMasterMk cId="1076142687" sldId="2147483648"/>
            <pc:sldLayoutMk cId="3660498977" sldId="2147483671"/>
          </pc:sldLayoutMkLst>
          <pc:spChg chg="mod">
            <ac:chgData name="Laurie Wells" userId="9a63c272-111e-4202-b1d9-8d6742093b75" providerId="ADAL" clId="{D71CDD21-FF09-48C1-B7CE-FA84D574F658}" dt="2023-05-10T22:17:44.249" v="8"/>
            <ac:spMkLst>
              <pc:docMk/>
              <pc:sldMasterMk cId="1076142687" sldId="2147483648"/>
              <pc:sldLayoutMk cId="3660498977" sldId="2147483671"/>
              <ac:spMk id="6" creationId="{7ACD86ED-8129-4C59-8067-211D659FE053}"/>
            </ac:spMkLst>
          </pc:spChg>
        </pc:sldLayoutChg>
        <pc:sldLayoutChg chg="modSp mod">
          <pc:chgData name="Laurie Wells" userId="9a63c272-111e-4202-b1d9-8d6742093b75" providerId="ADAL" clId="{D71CDD21-FF09-48C1-B7CE-FA84D574F658}" dt="2023-05-10T22:18:17.311" v="17"/>
          <pc:sldLayoutMkLst>
            <pc:docMk/>
            <pc:sldMasterMk cId="1076142687" sldId="2147483648"/>
            <pc:sldLayoutMk cId="634557360" sldId="2147483672"/>
          </pc:sldLayoutMkLst>
          <pc:spChg chg="mod">
            <ac:chgData name="Laurie Wells" userId="9a63c272-111e-4202-b1d9-8d6742093b75" providerId="ADAL" clId="{D71CDD21-FF09-48C1-B7CE-FA84D574F658}" dt="2023-05-10T22:18:17.311" v="17"/>
            <ac:spMkLst>
              <pc:docMk/>
              <pc:sldMasterMk cId="1076142687" sldId="2147483648"/>
              <pc:sldLayoutMk cId="634557360" sldId="2147483672"/>
              <ac:spMk id="3" creationId="{FC4B03DC-786C-44F0-AFC4-97EF60889A9A}"/>
            </ac:spMkLst>
          </pc:spChg>
        </pc:sldLayoutChg>
        <pc:sldLayoutChg chg="modSp mod">
          <pc:chgData name="Laurie Wells" userId="9a63c272-111e-4202-b1d9-8d6742093b75" providerId="ADAL" clId="{D71CDD21-FF09-48C1-B7CE-FA84D574F658}" dt="2023-05-10T22:17:47.329" v="9"/>
          <pc:sldLayoutMkLst>
            <pc:docMk/>
            <pc:sldMasterMk cId="1076142687" sldId="2147483648"/>
            <pc:sldLayoutMk cId="88041055" sldId="2147483673"/>
          </pc:sldLayoutMkLst>
          <pc:spChg chg="mod">
            <ac:chgData name="Laurie Wells" userId="9a63c272-111e-4202-b1d9-8d6742093b75" providerId="ADAL" clId="{D71CDD21-FF09-48C1-B7CE-FA84D574F658}" dt="2023-05-10T22:17:47.329" v="9"/>
            <ac:spMkLst>
              <pc:docMk/>
              <pc:sldMasterMk cId="1076142687" sldId="2147483648"/>
              <pc:sldLayoutMk cId="88041055" sldId="2147483673"/>
              <ac:spMk id="6" creationId="{7ACD86ED-8129-4C59-8067-211D659FE053}"/>
            </ac:spMkLst>
          </pc:spChg>
        </pc:sldLayoutChg>
        <pc:sldLayoutChg chg="modSp mod">
          <pc:chgData name="Laurie Wells" userId="9a63c272-111e-4202-b1d9-8d6742093b75" providerId="ADAL" clId="{D71CDD21-FF09-48C1-B7CE-FA84D574F658}" dt="2023-05-10T22:17:54.778" v="11"/>
          <pc:sldLayoutMkLst>
            <pc:docMk/>
            <pc:sldMasterMk cId="1076142687" sldId="2147483648"/>
            <pc:sldLayoutMk cId="3445433135" sldId="2147483674"/>
          </pc:sldLayoutMkLst>
          <pc:spChg chg="mod">
            <ac:chgData name="Laurie Wells" userId="9a63c272-111e-4202-b1d9-8d6742093b75" providerId="ADAL" clId="{D71CDD21-FF09-48C1-B7CE-FA84D574F658}" dt="2023-05-10T22:17:54.778" v="11"/>
            <ac:spMkLst>
              <pc:docMk/>
              <pc:sldMasterMk cId="1076142687" sldId="2147483648"/>
              <pc:sldLayoutMk cId="3445433135" sldId="2147483674"/>
              <ac:spMk id="6" creationId="{7ACD86ED-8129-4C59-8067-211D659FE053}"/>
            </ac:spMkLst>
          </pc:spChg>
        </pc:sldLayoutChg>
        <pc:sldLayoutChg chg="modSp mod">
          <pc:chgData name="Laurie Wells" userId="9a63c272-111e-4202-b1d9-8d6742093b75" providerId="ADAL" clId="{D71CDD21-FF09-48C1-B7CE-FA84D574F658}" dt="2023-05-10T22:17:50.752" v="10"/>
          <pc:sldLayoutMkLst>
            <pc:docMk/>
            <pc:sldMasterMk cId="1076142687" sldId="2147483648"/>
            <pc:sldLayoutMk cId="3771878382" sldId="2147483675"/>
          </pc:sldLayoutMkLst>
          <pc:spChg chg="mod">
            <ac:chgData name="Laurie Wells" userId="9a63c272-111e-4202-b1d9-8d6742093b75" providerId="ADAL" clId="{D71CDD21-FF09-48C1-B7CE-FA84D574F658}" dt="2023-05-10T22:17:50.752" v="10"/>
            <ac:spMkLst>
              <pc:docMk/>
              <pc:sldMasterMk cId="1076142687" sldId="2147483648"/>
              <pc:sldLayoutMk cId="3771878382" sldId="2147483675"/>
              <ac:spMk id="6" creationId="{7ACD86ED-8129-4C59-8067-211D659FE053}"/>
            </ac:spMkLst>
          </pc:spChg>
        </pc:sldLayoutChg>
        <pc:sldLayoutChg chg="modSp mod">
          <pc:chgData name="Laurie Wells" userId="9a63c272-111e-4202-b1d9-8d6742093b75" providerId="ADAL" clId="{D71CDD21-FF09-48C1-B7CE-FA84D574F658}" dt="2023-05-10T22:17:58.855" v="12"/>
          <pc:sldLayoutMkLst>
            <pc:docMk/>
            <pc:sldMasterMk cId="1076142687" sldId="2147483648"/>
            <pc:sldLayoutMk cId="1714270988" sldId="2147483676"/>
          </pc:sldLayoutMkLst>
          <pc:spChg chg="mod">
            <ac:chgData name="Laurie Wells" userId="9a63c272-111e-4202-b1d9-8d6742093b75" providerId="ADAL" clId="{D71CDD21-FF09-48C1-B7CE-FA84D574F658}" dt="2023-05-10T22:17:58.855" v="12"/>
            <ac:spMkLst>
              <pc:docMk/>
              <pc:sldMasterMk cId="1076142687" sldId="2147483648"/>
              <pc:sldLayoutMk cId="1714270988" sldId="2147483676"/>
              <ac:spMk id="6" creationId="{7ACD86ED-8129-4C59-8067-211D659FE053}"/>
            </ac:spMkLst>
          </pc:spChg>
        </pc:sldLayoutChg>
        <pc:sldLayoutChg chg="modSp mod">
          <pc:chgData name="Laurie Wells" userId="9a63c272-111e-4202-b1d9-8d6742093b75" providerId="ADAL" clId="{D71CDD21-FF09-48C1-B7CE-FA84D574F658}" dt="2023-05-10T22:18:27.874" v="20"/>
          <pc:sldLayoutMkLst>
            <pc:docMk/>
            <pc:sldMasterMk cId="1076142687" sldId="2147483648"/>
            <pc:sldLayoutMk cId="4125546398" sldId="2147483677"/>
          </pc:sldLayoutMkLst>
          <pc:spChg chg="mod">
            <ac:chgData name="Laurie Wells" userId="9a63c272-111e-4202-b1d9-8d6742093b75" providerId="ADAL" clId="{D71CDD21-FF09-48C1-B7CE-FA84D574F658}" dt="2023-05-10T22:18:27.874" v="20"/>
            <ac:spMkLst>
              <pc:docMk/>
              <pc:sldMasterMk cId="1076142687" sldId="2147483648"/>
              <pc:sldLayoutMk cId="4125546398" sldId="2147483677"/>
              <ac:spMk id="3" creationId="{FC4B03DC-786C-44F0-AFC4-97EF60889A9A}"/>
            </ac:spMkLst>
          </pc:spChg>
        </pc:sldLayoutChg>
        <pc:sldLayoutChg chg="modSp mod">
          <pc:chgData name="Laurie Wells" userId="9a63c272-111e-4202-b1d9-8d6742093b75" providerId="ADAL" clId="{D71CDD21-FF09-48C1-B7CE-FA84D574F658}" dt="2023-05-10T22:18:30.902" v="21"/>
          <pc:sldLayoutMkLst>
            <pc:docMk/>
            <pc:sldMasterMk cId="1076142687" sldId="2147483648"/>
            <pc:sldLayoutMk cId="3532659813" sldId="2147483678"/>
          </pc:sldLayoutMkLst>
          <pc:spChg chg="mod">
            <ac:chgData name="Laurie Wells" userId="9a63c272-111e-4202-b1d9-8d6742093b75" providerId="ADAL" clId="{D71CDD21-FF09-48C1-B7CE-FA84D574F658}" dt="2023-05-10T22:18:30.902" v="21"/>
            <ac:spMkLst>
              <pc:docMk/>
              <pc:sldMasterMk cId="1076142687" sldId="2147483648"/>
              <pc:sldLayoutMk cId="3532659813" sldId="2147483678"/>
              <ac:spMk id="3" creationId="{FC4B03DC-786C-44F0-AFC4-97EF60889A9A}"/>
            </ac:spMkLst>
          </pc:spChg>
        </pc:sldLayoutChg>
        <pc:sldLayoutChg chg="modSp mod">
          <pc:chgData name="Laurie Wells" userId="9a63c272-111e-4202-b1d9-8d6742093b75" providerId="ADAL" clId="{D71CDD21-FF09-48C1-B7CE-FA84D574F658}" dt="2023-05-10T22:18:20.210" v="18"/>
          <pc:sldLayoutMkLst>
            <pc:docMk/>
            <pc:sldMasterMk cId="1076142687" sldId="2147483648"/>
            <pc:sldLayoutMk cId="3841125014" sldId="2147483679"/>
          </pc:sldLayoutMkLst>
          <pc:spChg chg="mod">
            <ac:chgData name="Laurie Wells" userId="9a63c272-111e-4202-b1d9-8d6742093b75" providerId="ADAL" clId="{D71CDD21-FF09-48C1-B7CE-FA84D574F658}" dt="2023-05-10T22:18:20.210" v="18"/>
            <ac:spMkLst>
              <pc:docMk/>
              <pc:sldMasterMk cId="1076142687" sldId="2147483648"/>
              <pc:sldLayoutMk cId="3841125014" sldId="2147483679"/>
              <ac:spMk id="3" creationId="{FC4B03DC-786C-44F0-AFC4-97EF60889A9A}"/>
            </ac:spMkLst>
          </pc:spChg>
        </pc:sldLayoutChg>
        <pc:sldLayoutChg chg="modSp mod">
          <pc:chgData name="Laurie Wells" userId="9a63c272-111e-4202-b1d9-8d6742093b75" providerId="ADAL" clId="{D71CDD21-FF09-48C1-B7CE-FA84D574F658}" dt="2023-05-10T22:18:24.460" v="19"/>
          <pc:sldLayoutMkLst>
            <pc:docMk/>
            <pc:sldMasterMk cId="1076142687" sldId="2147483648"/>
            <pc:sldLayoutMk cId="1578355864" sldId="2147483680"/>
          </pc:sldLayoutMkLst>
          <pc:spChg chg="mod">
            <ac:chgData name="Laurie Wells" userId="9a63c272-111e-4202-b1d9-8d6742093b75" providerId="ADAL" clId="{D71CDD21-FF09-48C1-B7CE-FA84D574F658}" dt="2023-05-10T22:18:24.460" v="19"/>
            <ac:spMkLst>
              <pc:docMk/>
              <pc:sldMasterMk cId="1076142687" sldId="2147483648"/>
              <pc:sldLayoutMk cId="1578355864" sldId="2147483680"/>
              <ac:spMk id="3" creationId="{FC4B03DC-786C-44F0-AFC4-97EF60889A9A}"/>
            </ac:spMkLst>
          </pc:spChg>
        </pc:sldLayoutChg>
        <pc:sldLayoutChg chg="modSp mod">
          <pc:chgData name="Laurie Wells" userId="9a63c272-111e-4202-b1d9-8d6742093b75" providerId="ADAL" clId="{D71CDD21-FF09-48C1-B7CE-FA84D574F658}" dt="2023-05-10T22:18:36.709" v="23"/>
          <pc:sldLayoutMkLst>
            <pc:docMk/>
            <pc:sldMasterMk cId="1076142687" sldId="2147483648"/>
            <pc:sldLayoutMk cId="4145867349" sldId="2147483681"/>
          </pc:sldLayoutMkLst>
          <pc:spChg chg="mod">
            <ac:chgData name="Laurie Wells" userId="9a63c272-111e-4202-b1d9-8d6742093b75" providerId="ADAL" clId="{D71CDD21-FF09-48C1-B7CE-FA84D574F658}" dt="2023-05-10T22:18:36.709" v="23"/>
            <ac:spMkLst>
              <pc:docMk/>
              <pc:sldMasterMk cId="1076142687" sldId="2147483648"/>
              <pc:sldLayoutMk cId="4145867349" sldId="2147483681"/>
              <ac:spMk id="3" creationId="{231DAA79-54FF-4595-9B23-19EF55E3B123}"/>
            </ac:spMkLst>
          </pc:spChg>
        </pc:sldLayoutChg>
      </pc:sldMasterChg>
    </pc:docChg>
  </pc:docChgLst>
  <pc:docChgLst>
    <pc:chgData name="Ariel Crowley" userId="6ac77e77-3dd6-4f57-b583-0c2eed51495f" providerId="ADAL" clId="{E193FD4F-091F-43E2-9939-1CF326D35177}"/>
    <pc:docChg chg="undo custSel addSld delSld modSld sldOrd">
      <pc:chgData name="Ariel Crowley" userId="6ac77e77-3dd6-4f57-b583-0c2eed51495f" providerId="ADAL" clId="{E193FD4F-091F-43E2-9939-1CF326D35177}" dt="2023-05-09T20:14:51.217" v="950" actId="47"/>
      <pc:docMkLst>
        <pc:docMk/>
      </pc:docMkLst>
      <pc:sldChg chg="modSp mod">
        <pc:chgData name="Ariel Crowley" userId="6ac77e77-3dd6-4f57-b583-0c2eed51495f" providerId="ADAL" clId="{E193FD4F-091F-43E2-9939-1CF326D35177}" dt="2023-05-09T17:06:44.822" v="849" actId="20577"/>
        <pc:sldMkLst>
          <pc:docMk/>
          <pc:sldMk cId="2748092819" sldId="278"/>
        </pc:sldMkLst>
        <pc:spChg chg="mod">
          <ac:chgData name="Ariel Crowley" userId="6ac77e77-3dd6-4f57-b583-0c2eed51495f" providerId="ADAL" clId="{E193FD4F-091F-43E2-9939-1CF326D35177}" dt="2023-05-09T17:06:44.822" v="849" actId="20577"/>
          <ac:spMkLst>
            <pc:docMk/>
            <pc:sldMk cId="2748092819" sldId="278"/>
            <ac:spMk id="4" creationId="{BCE035B1-68E6-4446-824B-7470D51CEE14}"/>
          </ac:spMkLst>
        </pc:spChg>
        <pc:spChg chg="mod">
          <ac:chgData name="Ariel Crowley" userId="6ac77e77-3dd6-4f57-b583-0c2eed51495f" providerId="ADAL" clId="{E193FD4F-091F-43E2-9939-1CF326D35177}" dt="2023-05-09T16:20:15.684" v="479" actId="21"/>
          <ac:spMkLst>
            <pc:docMk/>
            <pc:sldMk cId="2748092819" sldId="278"/>
            <ac:spMk id="5" creationId="{50C0408C-78E9-4A43-9204-27BD1BA3916E}"/>
          </ac:spMkLst>
        </pc:spChg>
      </pc:sldChg>
      <pc:sldChg chg="modSp mod">
        <pc:chgData name="Ariel Crowley" userId="6ac77e77-3dd6-4f57-b583-0c2eed51495f" providerId="ADAL" clId="{E193FD4F-091F-43E2-9939-1CF326D35177}" dt="2023-05-09T16:13:57.908" v="63" actId="20577"/>
        <pc:sldMkLst>
          <pc:docMk/>
          <pc:sldMk cId="4156740050" sldId="292"/>
        </pc:sldMkLst>
        <pc:spChg chg="mod">
          <ac:chgData name="Ariel Crowley" userId="6ac77e77-3dd6-4f57-b583-0c2eed51495f" providerId="ADAL" clId="{E193FD4F-091F-43E2-9939-1CF326D35177}" dt="2023-05-09T16:13:29.921" v="47" actId="20577"/>
          <ac:spMkLst>
            <pc:docMk/>
            <pc:sldMk cId="4156740050" sldId="292"/>
            <ac:spMk id="4" creationId="{DB55AF0C-6DFA-DB44-9F25-B07D2A692310}"/>
          </ac:spMkLst>
        </pc:spChg>
        <pc:spChg chg="mod">
          <ac:chgData name="Ariel Crowley" userId="6ac77e77-3dd6-4f57-b583-0c2eed51495f" providerId="ADAL" clId="{E193FD4F-091F-43E2-9939-1CF326D35177}" dt="2023-05-09T16:13:51.245" v="50" actId="20577"/>
          <ac:spMkLst>
            <pc:docMk/>
            <pc:sldMk cId="4156740050" sldId="292"/>
            <ac:spMk id="5" creationId="{B775C863-E06D-B247-AD57-8CBC0699591B}"/>
          </ac:spMkLst>
        </pc:spChg>
        <pc:spChg chg="mod">
          <ac:chgData name="Ariel Crowley" userId="6ac77e77-3dd6-4f57-b583-0c2eed51495f" providerId="ADAL" clId="{E193FD4F-091F-43E2-9939-1CF326D35177}" dt="2023-05-09T16:13:57.908" v="63" actId="20577"/>
          <ac:spMkLst>
            <pc:docMk/>
            <pc:sldMk cId="4156740050" sldId="292"/>
            <ac:spMk id="11" creationId="{69A0DF64-4C18-4D32-AF38-9D0DF6157163}"/>
          </ac:spMkLst>
        </pc:spChg>
      </pc:sldChg>
      <pc:sldChg chg="modSp del mod ord">
        <pc:chgData name="Ariel Crowley" userId="6ac77e77-3dd6-4f57-b583-0c2eed51495f" providerId="ADAL" clId="{E193FD4F-091F-43E2-9939-1CF326D35177}" dt="2023-05-09T20:14:51.217" v="950" actId="47"/>
        <pc:sldMkLst>
          <pc:docMk/>
          <pc:sldMk cId="3943817195" sldId="293"/>
        </pc:sldMkLst>
        <pc:spChg chg="mod">
          <ac:chgData name="Ariel Crowley" userId="6ac77e77-3dd6-4f57-b583-0c2eed51495f" providerId="ADAL" clId="{E193FD4F-091F-43E2-9939-1CF326D35177}" dt="2023-05-09T17:17:54.481" v="868" actId="21"/>
          <ac:spMkLst>
            <pc:docMk/>
            <pc:sldMk cId="3943817195" sldId="293"/>
            <ac:spMk id="5" creationId="{50C0408C-78E9-4A43-9204-27BD1BA3916E}"/>
          </ac:spMkLst>
        </pc:spChg>
      </pc:sldChg>
      <pc:sldChg chg="modSp mod">
        <pc:chgData name="Ariel Crowley" userId="6ac77e77-3dd6-4f57-b583-0c2eed51495f" providerId="ADAL" clId="{E193FD4F-091F-43E2-9939-1CF326D35177}" dt="2023-05-09T17:19:38.013" v="944" actId="404"/>
        <pc:sldMkLst>
          <pc:docMk/>
          <pc:sldMk cId="3169587761" sldId="294"/>
        </pc:sldMkLst>
        <pc:spChg chg="mod">
          <ac:chgData name="Ariel Crowley" userId="6ac77e77-3dd6-4f57-b583-0c2eed51495f" providerId="ADAL" clId="{E193FD4F-091F-43E2-9939-1CF326D35177}" dt="2023-05-09T16:22:08.888" v="599" actId="20577"/>
          <ac:spMkLst>
            <pc:docMk/>
            <pc:sldMk cId="3169587761" sldId="294"/>
            <ac:spMk id="4" creationId="{BCE035B1-68E6-4446-824B-7470D51CEE14}"/>
          </ac:spMkLst>
        </pc:spChg>
        <pc:spChg chg="mod">
          <ac:chgData name="Ariel Crowley" userId="6ac77e77-3dd6-4f57-b583-0c2eed51495f" providerId="ADAL" clId="{E193FD4F-091F-43E2-9939-1CF326D35177}" dt="2023-05-09T17:19:38.013" v="944" actId="404"/>
          <ac:spMkLst>
            <pc:docMk/>
            <pc:sldMk cId="3169587761" sldId="294"/>
            <ac:spMk id="5" creationId="{50C0408C-78E9-4A43-9204-27BD1BA3916E}"/>
          </ac:spMkLst>
        </pc:spChg>
      </pc:sldChg>
      <pc:sldChg chg="del ord">
        <pc:chgData name="Ariel Crowley" userId="6ac77e77-3dd6-4f57-b583-0c2eed51495f" providerId="ADAL" clId="{E193FD4F-091F-43E2-9939-1CF326D35177}" dt="2023-05-09T20:14:49.915" v="949" actId="47"/>
        <pc:sldMkLst>
          <pc:docMk/>
          <pc:sldMk cId="2546465388" sldId="295"/>
        </pc:sldMkLst>
      </pc:sldChg>
      <pc:sldChg chg="addSp delSp modSp new mod">
        <pc:chgData name="Ariel Crowley" userId="6ac77e77-3dd6-4f57-b583-0c2eed51495f" providerId="ADAL" clId="{E193FD4F-091F-43E2-9939-1CF326D35177}" dt="2023-05-09T17:15:18.023" v="867" actId="14100"/>
        <pc:sldMkLst>
          <pc:docMk/>
          <pc:sldMk cId="4219386765" sldId="296"/>
        </pc:sldMkLst>
        <pc:spChg chg="mod">
          <ac:chgData name="Ariel Crowley" userId="6ac77e77-3dd6-4f57-b583-0c2eed51495f" providerId="ADAL" clId="{E193FD4F-091F-43E2-9939-1CF326D35177}" dt="2023-05-09T17:06:53.887" v="850" actId="113"/>
          <ac:spMkLst>
            <pc:docMk/>
            <pc:sldMk cId="4219386765" sldId="296"/>
            <ac:spMk id="5" creationId="{709B0BD2-2A24-8FFA-48D3-13E1BC0DF090}"/>
          </ac:spMkLst>
        </pc:spChg>
        <pc:spChg chg="del">
          <ac:chgData name="Ariel Crowley" userId="6ac77e77-3dd6-4f57-b583-0c2eed51495f" providerId="ADAL" clId="{E193FD4F-091F-43E2-9939-1CF326D35177}" dt="2023-05-09T16:23:40.008" v="785" actId="478"/>
          <ac:spMkLst>
            <pc:docMk/>
            <pc:sldMk cId="4219386765" sldId="296"/>
            <ac:spMk id="6" creationId="{0B55E0A4-FC7B-F4A0-8F88-810A6351CFC2}"/>
          </ac:spMkLst>
        </pc:spChg>
        <pc:spChg chg="mod">
          <ac:chgData name="Ariel Crowley" userId="6ac77e77-3dd6-4f57-b583-0c2eed51495f" providerId="ADAL" clId="{E193FD4F-091F-43E2-9939-1CF326D35177}" dt="2023-05-09T17:06:41.388" v="846" actId="20577"/>
          <ac:spMkLst>
            <pc:docMk/>
            <pc:sldMk cId="4219386765" sldId="296"/>
            <ac:spMk id="7" creationId="{BA064F3C-3FEA-AD51-F8DC-4B0DBC295E05}"/>
          </ac:spMkLst>
        </pc:spChg>
        <pc:spChg chg="add mod">
          <ac:chgData name="Ariel Crowley" userId="6ac77e77-3dd6-4f57-b583-0c2eed51495f" providerId="ADAL" clId="{E193FD4F-091F-43E2-9939-1CF326D35177}" dt="2023-05-09T17:15:18.023" v="867" actId="14100"/>
          <ac:spMkLst>
            <pc:docMk/>
            <pc:sldMk cId="4219386765" sldId="296"/>
            <ac:spMk id="9" creationId="{97BF20C0-438F-9DDF-7BDD-4E7D2954ACC6}"/>
          </ac:spMkLst>
        </pc:spChg>
        <pc:picChg chg="add mod">
          <ac:chgData name="Ariel Crowley" userId="6ac77e77-3dd6-4f57-b583-0c2eed51495f" providerId="ADAL" clId="{E193FD4F-091F-43E2-9939-1CF326D35177}" dt="2023-05-09T17:05:56.687" v="835" actId="14100"/>
          <ac:picMkLst>
            <pc:docMk/>
            <pc:sldMk cId="4219386765" sldId="296"/>
            <ac:picMk id="1026" creationId="{F9A3F310-D3CB-C6BF-9DE3-D1E3E94F3F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7239A-440E-6441-B841-CB713DFBAB3B}"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9652B-714F-6A41-9173-0553B4D9711F}" type="slidenum">
              <a:rPr lang="en-US" smtClean="0"/>
              <a:t>‹#›</a:t>
            </a:fld>
            <a:endParaRPr lang="en-US"/>
          </a:p>
        </p:txBody>
      </p:sp>
    </p:spTree>
    <p:extLst>
      <p:ext uri="{BB962C8B-B14F-4D97-AF65-F5344CB8AC3E}">
        <p14:creationId xmlns:p14="http://schemas.microsoft.com/office/powerpoint/2010/main" val="408333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Insert image into placeholder</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Font size can be adjusted to fit imagery, but subtitle font size should be larger than date </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Subtitle/Description should be bold and Sapphire Blue</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Date and any further details should be regular weight and black</a:t>
            </a:r>
          </a:p>
          <a:p>
            <a:endParaRPr lang="en-US"/>
          </a:p>
        </p:txBody>
      </p:sp>
      <p:sp>
        <p:nvSpPr>
          <p:cNvPr id="4" name="Slide Number Placeholder 3"/>
          <p:cNvSpPr>
            <a:spLocks noGrp="1"/>
          </p:cNvSpPr>
          <p:nvPr>
            <p:ph type="sldNum" sz="quarter" idx="5"/>
          </p:nvPr>
        </p:nvSpPr>
        <p:spPr/>
        <p:txBody>
          <a:bodyPr/>
          <a:lstStyle/>
          <a:p>
            <a:fld id="{6919652B-714F-6A41-9173-0553B4D9711F}" type="slidenum">
              <a:rPr lang="en-US" smtClean="0"/>
              <a:t>1</a:t>
            </a:fld>
            <a:endParaRPr lang="en-US"/>
          </a:p>
        </p:txBody>
      </p:sp>
    </p:spTree>
    <p:extLst>
      <p:ext uri="{BB962C8B-B14F-4D97-AF65-F5344CB8AC3E}">
        <p14:creationId xmlns:p14="http://schemas.microsoft.com/office/powerpoint/2010/main" val="149095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Basic text content slide – text placement may be moved and font size can be adjusted to accommodate content only if necessary.</a:t>
            </a:r>
          </a:p>
          <a:p>
            <a:pPr marL="171450" indent="-171450">
              <a:buFont typeface="Arial" panose="020B0604020202020204" pitchFamily="34" charset="0"/>
              <a:buChar char="•"/>
            </a:pPr>
            <a:r>
              <a:rPr lang="en-US"/>
              <a:t>Make sure slide title is bold and without caps.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Smaller images and graphics can be featured here – for larger images, use picture slide.</a:t>
            </a:r>
          </a:p>
        </p:txBody>
      </p:sp>
      <p:sp>
        <p:nvSpPr>
          <p:cNvPr id="4" name="Slide Number Placeholder 3"/>
          <p:cNvSpPr>
            <a:spLocks noGrp="1"/>
          </p:cNvSpPr>
          <p:nvPr>
            <p:ph type="sldNum" sz="quarter" idx="5"/>
          </p:nvPr>
        </p:nvSpPr>
        <p:spPr/>
        <p:txBody>
          <a:bodyPr/>
          <a:lstStyle/>
          <a:p>
            <a:fld id="{6919652B-714F-6A41-9173-0553B4D9711F}" type="slidenum">
              <a:rPr lang="en-US" smtClean="0"/>
              <a:t>2</a:t>
            </a:fld>
            <a:endParaRPr lang="en-US"/>
          </a:p>
        </p:txBody>
      </p:sp>
    </p:spTree>
    <p:extLst>
      <p:ext uri="{BB962C8B-B14F-4D97-AF65-F5344CB8AC3E}">
        <p14:creationId xmlns:p14="http://schemas.microsoft.com/office/powerpoint/2010/main" val="306218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Basic text content slide – text placement may be moved and font size can be adjusted to accommodate content only if necessary.</a:t>
            </a:r>
          </a:p>
          <a:p>
            <a:pPr marL="171450" indent="-171450">
              <a:buFont typeface="Arial" panose="020B0604020202020204" pitchFamily="34" charset="0"/>
              <a:buChar char="•"/>
            </a:pPr>
            <a:r>
              <a:rPr lang="en-US"/>
              <a:t>Make sure slide title is bold and without caps.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Smaller images and graphics can be featured here – for larger images, use picture slide.</a:t>
            </a:r>
          </a:p>
        </p:txBody>
      </p:sp>
      <p:sp>
        <p:nvSpPr>
          <p:cNvPr id="4" name="Slide Number Placeholder 3"/>
          <p:cNvSpPr>
            <a:spLocks noGrp="1"/>
          </p:cNvSpPr>
          <p:nvPr>
            <p:ph type="sldNum" sz="quarter" idx="5"/>
          </p:nvPr>
        </p:nvSpPr>
        <p:spPr/>
        <p:txBody>
          <a:bodyPr/>
          <a:lstStyle/>
          <a:p>
            <a:fld id="{6919652B-714F-6A41-9173-0553B4D9711F}" type="slidenum">
              <a:rPr lang="en-US" smtClean="0"/>
              <a:t>4</a:t>
            </a:fld>
            <a:endParaRPr lang="en-US"/>
          </a:p>
        </p:txBody>
      </p:sp>
    </p:spTree>
    <p:extLst>
      <p:ext uri="{BB962C8B-B14F-4D97-AF65-F5344CB8AC3E}">
        <p14:creationId xmlns:p14="http://schemas.microsoft.com/office/powerpoint/2010/main" val="102895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Contact slide</a:t>
            </a:r>
          </a:p>
          <a:p>
            <a:pPr marL="171450" indent="-171450">
              <a:buFont typeface="Arial" panose="020B0604020202020204" pitchFamily="34" charset="0"/>
              <a:buChar char="•"/>
            </a:pPr>
            <a:r>
              <a:rPr lang="en-US"/>
              <a:t>Keep at the end of presentation</a:t>
            </a:r>
          </a:p>
          <a:p>
            <a:pPr marL="171450" indent="-171450">
              <a:buFont typeface="Arial" panose="020B0604020202020204" pitchFamily="34" charset="0"/>
              <a:buChar char="•"/>
            </a:pPr>
            <a:r>
              <a:rPr lang="en-US"/>
              <a:t>Maintain sapphire blue headline color</a:t>
            </a:r>
          </a:p>
        </p:txBody>
      </p:sp>
      <p:sp>
        <p:nvSpPr>
          <p:cNvPr id="4" name="Slide Number Placeholder 3"/>
          <p:cNvSpPr>
            <a:spLocks noGrp="1"/>
          </p:cNvSpPr>
          <p:nvPr>
            <p:ph type="sldNum" sz="quarter" idx="5"/>
          </p:nvPr>
        </p:nvSpPr>
        <p:spPr/>
        <p:txBody>
          <a:bodyPr/>
          <a:lstStyle/>
          <a:p>
            <a:fld id="{6919652B-714F-6A41-9173-0553B4D9711F}" type="slidenum">
              <a:rPr lang="en-US" smtClean="0"/>
              <a:t>5</a:t>
            </a:fld>
            <a:endParaRPr lang="en-US"/>
          </a:p>
        </p:txBody>
      </p:sp>
    </p:spTree>
    <p:extLst>
      <p:ext uri="{BB962C8B-B14F-4D97-AF65-F5344CB8AC3E}">
        <p14:creationId xmlns:p14="http://schemas.microsoft.com/office/powerpoint/2010/main" val="2441729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Picture 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EA9ABD-50AF-5143-BA85-DFABE86B3EB2}"/>
              </a:ext>
            </a:extLst>
          </p:cNvPr>
          <p:cNvSpPr>
            <a:spLocks noGrp="1"/>
          </p:cNvSpPr>
          <p:nvPr>
            <p:ph type="pic" sz="quarter" idx="12"/>
          </p:nvPr>
        </p:nvSpPr>
        <p:spPr>
          <a:xfrm>
            <a:off x="5685469" y="1"/>
            <a:ext cx="6513418" cy="6859362"/>
          </a:xfrm>
          <a:custGeom>
            <a:avLst/>
            <a:gdLst>
              <a:gd name="connsiteX0" fmla="*/ 0 w 7342187"/>
              <a:gd name="connsiteY0" fmla="*/ 3429000 h 6858000"/>
              <a:gd name="connsiteX1" fmla="*/ 3671094 w 7342187"/>
              <a:gd name="connsiteY1" fmla="*/ 0 h 6858000"/>
              <a:gd name="connsiteX2" fmla="*/ 7342187 w 7342187"/>
              <a:gd name="connsiteY2" fmla="*/ 0 h 6858000"/>
              <a:gd name="connsiteX3" fmla="*/ 7342187 w 7342187"/>
              <a:gd name="connsiteY3" fmla="*/ 3429000 h 6858000"/>
              <a:gd name="connsiteX4" fmla="*/ 3671093 w 7342187"/>
              <a:gd name="connsiteY4" fmla="*/ 6858000 h 6858000"/>
              <a:gd name="connsiteX5" fmla="*/ -1 w 7342187"/>
              <a:gd name="connsiteY5" fmla="*/ 3429000 h 6858000"/>
              <a:gd name="connsiteX6" fmla="*/ 0 w 7342187"/>
              <a:gd name="connsiteY6" fmla="*/ 3429000 h 6858000"/>
              <a:gd name="connsiteX0" fmla="*/ 347939 w 7690126"/>
              <a:gd name="connsiteY0" fmla="*/ 3448735 h 6877735"/>
              <a:gd name="connsiteX1" fmla="*/ 1183735 w 7690126"/>
              <a:gd name="connsiteY1" fmla="*/ 0 h 6877735"/>
              <a:gd name="connsiteX2" fmla="*/ 7690126 w 7690126"/>
              <a:gd name="connsiteY2" fmla="*/ 19735 h 6877735"/>
              <a:gd name="connsiteX3" fmla="*/ 7690126 w 7690126"/>
              <a:gd name="connsiteY3" fmla="*/ 3448735 h 6877735"/>
              <a:gd name="connsiteX4" fmla="*/ 4019032 w 7690126"/>
              <a:gd name="connsiteY4" fmla="*/ 6877735 h 6877735"/>
              <a:gd name="connsiteX5" fmla="*/ 347938 w 7690126"/>
              <a:gd name="connsiteY5" fmla="*/ 3448735 h 6877735"/>
              <a:gd name="connsiteX6" fmla="*/ 347939 w 7690126"/>
              <a:gd name="connsiteY6" fmla="*/ 3448735 h 6877735"/>
              <a:gd name="connsiteX0" fmla="*/ 347939 w 7690126"/>
              <a:gd name="connsiteY0" fmla="*/ 3429000 h 6858000"/>
              <a:gd name="connsiteX1" fmla="*/ 1183735 w 7690126"/>
              <a:gd name="connsiteY1" fmla="*/ 2568 h 6858000"/>
              <a:gd name="connsiteX2" fmla="*/ 7690126 w 7690126"/>
              <a:gd name="connsiteY2" fmla="*/ 0 h 6858000"/>
              <a:gd name="connsiteX3" fmla="*/ 7690126 w 7690126"/>
              <a:gd name="connsiteY3" fmla="*/ 3429000 h 6858000"/>
              <a:gd name="connsiteX4" fmla="*/ 4019032 w 7690126"/>
              <a:gd name="connsiteY4" fmla="*/ 6858000 h 6858000"/>
              <a:gd name="connsiteX5" fmla="*/ 347938 w 7690126"/>
              <a:gd name="connsiteY5" fmla="*/ 3429000 h 6858000"/>
              <a:gd name="connsiteX6" fmla="*/ 347939 w 7690126"/>
              <a:gd name="connsiteY6" fmla="*/ 3429000 h 6858000"/>
              <a:gd name="connsiteX0" fmla="*/ 1 w 7342188"/>
              <a:gd name="connsiteY0" fmla="*/ 3429000 h 6858000"/>
              <a:gd name="connsiteX1" fmla="*/ 835797 w 7342188"/>
              <a:gd name="connsiteY1" fmla="*/ 2568 h 6858000"/>
              <a:gd name="connsiteX2" fmla="*/ 7342188 w 7342188"/>
              <a:gd name="connsiteY2" fmla="*/ 0 h 6858000"/>
              <a:gd name="connsiteX3" fmla="*/ 7342188 w 7342188"/>
              <a:gd name="connsiteY3" fmla="*/ 3429000 h 6858000"/>
              <a:gd name="connsiteX4" fmla="*/ 3671094 w 7342188"/>
              <a:gd name="connsiteY4" fmla="*/ 6858000 h 6858000"/>
              <a:gd name="connsiteX5" fmla="*/ 0 w 7342188"/>
              <a:gd name="connsiteY5" fmla="*/ 3429000 h 6858000"/>
              <a:gd name="connsiteX6" fmla="*/ 1 w 7342188"/>
              <a:gd name="connsiteY6" fmla="*/ 3429000 h 6858000"/>
              <a:gd name="connsiteX0" fmla="*/ 2268188 w 7342188"/>
              <a:gd name="connsiteY0" fmla="*/ 4687785 h 6858000"/>
              <a:gd name="connsiteX1" fmla="*/ 835797 w 7342188"/>
              <a:gd name="connsiteY1" fmla="*/ 2568 h 6858000"/>
              <a:gd name="connsiteX2" fmla="*/ 7342188 w 7342188"/>
              <a:gd name="connsiteY2" fmla="*/ 0 h 6858000"/>
              <a:gd name="connsiteX3" fmla="*/ 7342188 w 7342188"/>
              <a:gd name="connsiteY3" fmla="*/ 3429000 h 6858000"/>
              <a:gd name="connsiteX4" fmla="*/ 3671094 w 7342188"/>
              <a:gd name="connsiteY4" fmla="*/ 6858000 h 6858000"/>
              <a:gd name="connsiteX5" fmla="*/ 0 w 7342188"/>
              <a:gd name="connsiteY5" fmla="*/ 3429000 h 6858000"/>
              <a:gd name="connsiteX6" fmla="*/ 2268188 w 7342188"/>
              <a:gd name="connsiteY6" fmla="*/ 4687785 h 6858000"/>
              <a:gd name="connsiteX0" fmla="*/ 1432421 w 6506421"/>
              <a:gd name="connsiteY0" fmla="*/ 4687785 h 6892126"/>
              <a:gd name="connsiteX1" fmla="*/ 30 w 6506421"/>
              <a:gd name="connsiteY1" fmla="*/ 2568 h 6892126"/>
              <a:gd name="connsiteX2" fmla="*/ 6506421 w 6506421"/>
              <a:gd name="connsiteY2" fmla="*/ 0 h 6892126"/>
              <a:gd name="connsiteX3" fmla="*/ 6506421 w 6506421"/>
              <a:gd name="connsiteY3" fmla="*/ 3429000 h 6892126"/>
              <a:gd name="connsiteX4" fmla="*/ 2835327 w 6506421"/>
              <a:gd name="connsiteY4" fmla="*/ 6858000 h 6892126"/>
              <a:gd name="connsiteX5" fmla="*/ 2614015 w 6506421"/>
              <a:gd name="connsiteY5" fmla="*/ 5358740 h 6892126"/>
              <a:gd name="connsiteX6" fmla="*/ 1432421 w 6506421"/>
              <a:gd name="connsiteY6" fmla="*/ 4687785 h 6892126"/>
              <a:gd name="connsiteX0" fmla="*/ 1432549 w 6506549"/>
              <a:gd name="connsiteY0" fmla="*/ 4687785 h 6892126"/>
              <a:gd name="connsiteX1" fmla="*/ 158 w 6506549"/>
              <a:gd name="connsiteY1" fmla="*/ 2568 h 6892126"/>
              <a:gd name="connsiteX2" fmla="*/ 6506549 w 6506549"/>
              <a:gd name="connsiteY2" fmla="*/ 0 h 6892126"/>
              <a:gd name="connsiteX3" fmla="*/ 6506549 w 6506549"/>
              <a:gd name="connsiteY3" fmla="*/ 3429000 h 6892126"/>
              <a:gd name="connsiteX4" fmla="*/ 2835455 w 6506549"/>
              <a:gd name="connsiteY4" fmla="*/ 6858000 h 6892126"/>
              <a:gd name="connsiteX5" fmla="*/ 2614143 w 6506549"/>
              <a:gd name="connsiteY5" fmla="*/ 5358740 h 6892126"/>
              <a:gd name="connsiteX6" fmla="*/ 1432549 w 6506549"/>
              <a:gd name="connsiteY6" fmla="*/ 4687785 h 6892126"/>
              <a:gd name="connsiteX0" fmla="*/ 1432549 w 6506549"/>
              <a:gd name="connsiteY0" fmla="*/ 4687785 h 6892126"/>
              <a:gd name="connsiteX1" fmla="*/ 158 w 6506549"/>
              <a:gd name="connsiteY1" fmla="*/ 2568 h 6892126"/>
              <a:gd name="connsiteX2" fmla="*/ 6506549 w 6506549"/>
              <a:gd name="connsiteY2" fmla="*/ 0 h 6892126"/>
              <a:gd name="connsiteX3" fmla="*/ 6506549 w 6506549"/>
              <a:gd name="connsiteY3" fmla="*/ 3429000 h 6892126"/>
              <a:gd name="connsiteX4" fmla="*/ 2835455 w 6506549"/>
              <a:gd name="connsiteY4" fmla="*/ 6858000 h 6892126"/>
              <a:gd name="connsiteX5" fmla="*/ 2614143 w 6506549"/>
              <a:gd name="connsiteY5" fmla="*/ 5358740 h 6892126"/>
              <a:gd name="connsiteX6" fmla="*/ 1432549 w 6506549"/>
              <a:gd name="connsiteY6" fmla="*/ 4687785 h 6892126"/>
              <a:gd name="connsiteX0" fmla="*/ 1432549 w 7410941"/>
              <a:gd name="connsiteY0" fmla="*/ 4687785 h 6892126"/>
              <a:gd name="connsiteX1" fmla="*/ 158 w 7410941"/>
              <a:gd name="connsiteY1" fmla="*/ 2568 h 6892126"/>
              <a:gd name="connsiteX2" fmla="*/ 6506549 w 7410941"/>
              <a:gd name="connsiteY2" fmla="*/ 0 h 6892126"/>
              <a:gd name="connsiteX3" fmla="*/ 6506549 w 7410941"/>
              <a:gd name="connsiteY3" fmla="*/ 3429000 h 6892126"/>
              <a:gd name="connsiteX4" fmla="*/ 6510984 w 7410941"/>
              <a:gd name="connsiteY4" fmla="*/ 6858000 h 6892126"/>
              <a:gd name="connsiteX5" fmla="*/ 2614143 w 7410941"/>
              <a:gd name="connsiteY5" fmla="*/ 5358740 h 6892126"/>
              <a:gd name="connsiteX6" fmla="*/ 1432549 w 7410941"/>
              <a:gd name="connsiteY6" fmla="*/ 4687785 h 6892126"/>
              <a:gd name="connsiteX0" fmla="*/ 1432549 w 6513435"/>
              <a:gd name="connsiteY0" fmla="*/ 4687785 h 6892126"/>
              <a:gd name="connsiteX1" fmla="*/ 158 w 6513435"/>
              <a:gd name="connsiteY1" fmla="*/ 2568 h 6892126"/>
              <a:gd name="connsiteX2" fmla="*/ 6506549 w 6513435"/>
              <a:gd name="connsiteY2" fmla="*/ 0 h 6892126"/>
              <a:gd name="connsiteX3" fmla="*/ 6506549 w 6513435"/>
              <a:gd name="connsiteY3" fmla="*/ 3429000 h 6892126"/>
              <a:gd name="connsiteX4" fmla="*/ 6510984 w 6513435"/>
              <a:gd name="connsiteY4" fmla="*/ 6858000 h 6892126"/>
              <a:gd name="connsiteX5" fmla="*/ 2614143 w 6513435"/>
              <a:gd name="connsiteY5" fmla="*/ 5358740 h 6892126"/>
              <a:gd name="connsiteX6" fmla="*/ 1432549 w 6513435"/>
              <a:gd name="connsiteY6" fmla="*/ 4687785 h 6892126"/>
              <a:gd name="connsiteX0" fmla="*/ 1432549 w 6513435"/>
              <a:gd name="connsiteY0" fmla="*/ 4687785 h 6900013"/>
              <a:gd name="connsiteX1" fmla="*/ 158 w 6513435"/>
              <a:gd name="connsiteY1" fmla="*/ 2568 h 6900013"/>
              <a:gd name="connsiteX2" fmla="*/ 6506549 w 6513435"/>
              <a:gd name="connsiteY2" fmla="*/ 0 h 6900013"/>
              <a:gd name="connsiteX3" fmla="*/ 6506549 w 6513435"/>
              <a:gd name="connsiteY3" fmla="*/ 3429000 h 6900013"/>
              <a:gd name="connsiteX4" fmla="*/ 6510984 w 6513435"/>
              <a:gd name="connsiteY4" fmla="*/ 6858000 h 6900013"/>
              <a:gd name="connsiteX5" fmla="*/ 2614143 w 6513435"/>
              <a:gd name="connsiteY5" fmla="*/ 5358740 h 6900013"/>
              <a:gd name="connsiteX6" fmla="*/ 1432549 w 6513435"/>
              <a:gd name="connsiteY6" fmla="*/ 4687785 h 6900013"/>
              <a:gd name="connsiteX0" fmla="*/ 1432549 w 6513435"/>
              <a:gd name="connsiteY0" fmla="*/ 4687785 h 7699884"/>
              <a:gd name="connsiteX1" fmla="*/ 158 w 6513435"/>
              <a:gd name="connsiteY1" fmla="*/ 2568 h 7699884"/>
              <a:gd name="connsiteX2" fmla="*/ 6506549 w 6513435"/>
              <a:gd name="connsiteY2" fmla="*/ 0 h 7699884"/>
              <a:gd name="connsiteX3" fmla="*/ 6506549 w 6513435"/>
              <a:gd name="connsiteY3" fmla="*/ 3429000 h 7699884"/>
              <a:gd name="connsiteX4" fmla="*/ 6510984 w 6513435"/>
              <a:gd name="connsiteY4" fmla="*/ 6858000 h 7699884"/>
              <a:gd name="connsiteX5" fmla="*/ 4909108 w 6513435"/>
              <a:gd name="connsiteY5" fmla="*/ 6852858 h 7699884"/>
              <a:gd name="connsiteX6" fmla="*/ 1432549 w 6513435"/>
              <a:gd name="connsiteY6" fmla="*/ 4687785 h 7699884"/>
              <a:gd name="connsiteX0" fmla="*/ 1432549 w 6513435"/>
              <a:gd name="connsiteY0" fmla="*/ 4687785 h 6858000"/>
              <a:gd name="connsiteX1" fmla="*/ 158 w 6513435"/>
              <a:gd name="connsiteY1" fmla="*/ 2568 h 6858000"/>
              <a:gd name="connsiteX2" fmla="*/ 6506549 w 6513435"/>
              <a:gd name="connsiteY2" fmla="*/ 0 h 6858000"/>
              <a:gd name="connsiteX3" fmla="*/ 6506549 w 6513435"/>
              <a:gd name="connsiteY3" fmla="*/ 3429000 h 6858000"/>
              <a:gd name="connsiteX4" fmla="*/ 6510984 w 6513435"/>
              <a:gd name="connsiteY4" fmla="*/ 6858000 h 6858000"/>
              <a:gd name="connsiteX5" fmla="*/ 4909108 w 6513435"/>
              <a:gd name="connsiteY5" fmla="*/ 6852858 h 6858000"/>
              <a:gd name="connsiteX6" fmla="*/ 1432549 w 6513435"/>
              <a:gd name="connsiteY6" fmla="*/ 4687785 h 6858000"/>
              <a:gd name="connsiteX0" fmla="*/ 1432549 w 6513435"/>
              <a:gd name="connsiteY0" fmla="*/ 4687785 h 6858000"/>
              <a:gd name="connsiteX1" fmla="*/ 158 w 6513435"/>
              <a:gd name="connsiteY1" fmla="*/ 2568 h 6858000"/>
              <a:gd name="connsiteX2" fmla="*/ 6506549 w 6513435"/>
              <a:gd name="connsiteY2" fmla="*/ 0 h 6858000"/>
              <a:gd name="connsiteX3" fmla="*/ 6506549 w 6513435"/>
              <a:gd name="connsiteY3" fmla="*/ 3429000 h 6858000"/>
              <a:gd name="connsiteX4" fmla="*/ 6510984 w 6513435"/>
              <a:gd name="connsiteY4" fmla="*/ 6858000 h 6858000"/>
              <a:gd name="connsiteX5" fmla="*/ 4909108 w 6513435"/>
              <a:gd name="connsiteY5" fmla="*/ 6852858 h 6858000"/>
              <a:gd name="connsiteX6" fmla="*/ 1432549 w 6513435"/>
              <a:gd name="connsiteY6" fmla="*/ 4687785 h 6858000"/>
              <a:gd name="connsiteX0" fmla="*/ 1432549 w 6513435"/>
              <a:gd name="connsiteY0" fmla="*/ 4687785 h 6866506"/>
              <a:gd name="connsiteX1" fmla="*/ 158 w 6513435"/>
              <a:gd name="connsiteY1" fmla="*/ 2568 h 6866506"/>
              <a:gd name="connsiteX2" fmla="*/ 6506549 w 6513435"/>
              <a:gd name="connsiteY2" fmla="*/ 0 h 6866506"/>
              <a:gd name="connsiteX3" fmla="*/ 6506549 w 6513435"/>
              <a:gd name="connsiteY3" fmla="*/ 3429000 h 6866506"/>
              <a:gd name="connsiteX4" fmla="*/ 6510984 w 6513435"/>
              <a:gd name="connsiteY4" fmla="*/ 6858000 h 6866506"/>
              <a:gd name="connsiteX5" fmla="*/ 4931855 w 6513435"/>
              <a:gd name="connsiteY5" fmla="*/ 6866506 h 6866506"/>
              <a:gd name="connsiteX6" fmla="*/ 1432549 w 6513435"/>
              <a:gd name="connsiteY6" fmla="*/ 4687785 h 6866506"/>
              <a:gd name="connsiteX0" fmla="*/ 1432549 w 6513435"/>
              <a:gd name="connsiteY0" fmla="*/ 4687785 h 6866506"/>
              <a:gd name="connsiteX1" fmla="*/ 158 w 6513435"/>
              <a:gd name="connsiteY1" fmla="*/ 2568 h 6866506"/>
              <a:gd name="connsiteX2" fmla="*/ 6506549 w 6513435"/>
              <a:gd name="connsiteY2" fmla="*/ 0 h 6866506"/>
              <a:gd name="connsiteX3" fmla="*/ 6506549 w 6513435"/>
              <a:gd name="connsiteY3" fmla="*/ 3429000 h 6866506"/>
              <a:gd name="connsiteX4" fmla="*/ 6510984 w 6513435"/>
              <a:gd name="connsiteY4" fmla="*/ 6858000 h 6866506"/>
              <a:gd name="connsiteX5" fmla="*/ 4931855 w 6513435"/>
              <a:gd name="connsiteY5" fmla="*/ 6866506 h 6866506"/>
              <a:gd name="connsiteX6" fmla="*/ 1432549 w 6513435"/>
              <a:gd name="connsiteY6" fmla="*/ 4687785 h 6866506"/>
              <a:gd name="connsiteX0" fmla="*/ 1432549 w 6513435"/>
              <a:gd name="connsiteY0" fmla="*/ 4687785 h 6866506"/>
              <a:gd name="connsiteX1" fmla="*/ 158 w 6513435"/>
              <a:gd name="connsiteY1" fmla="*/ 2568 h 6866506"/>
              <a:gd name="connsiteX2" fmla="*/ 6506549 w 6513435"/>
              <a:gd name="connsiteY2" fmla="*/ 0 h 6866506"/>
              <a:gd name="connsiteX3" fmla="*/ 6506549 w 6513435"/>
              <a:gd name="connsiteY3" fmla="*/ 3429000 h 6866506"/>
              <a:gd name="connsiteX4" fmla="*/ 6510984 w 6513435"/>
              <a:gd name="connsiteY4" fmla="*/ 6858000 h 6866506"/>
              <a:gd name="connsiteX5" fmla="*/ 4931855 w 6513435"/>
              <a:gd name="connsiteY5" fmla="*/ 6866506 h 6866506"/>
              <a:gd name="connsiteX6" fmla="*/ 1432549 w 6513435"/>
              <a:gd name="connsiteY6" fmla="*/ 4687785 h 6866506"/>
              <a:gd name="connsiteX0" fmla="*/ 1432549 w 6513435"/>
              <a:gd name="connsiteY0" fmla="*/ 4687785 h 6866506"/>
              <a:gd name="connsiteX1" fmla="*/ 158 w 6513435"/>
              <a:gd name="connsiteY1" fmla="*/ 2568 h 6866506"/>
              <a:gd name="connsiteX2" fmla="*/ 6506549 w 6513435"/>
              <a:gd name="connsiteY2" fmla="*/ 0 h 6866506"/>
              <a:gd name="connsiteX3" fmla="*/ 6506549 w 6513435"/>
              <a:gd name="connsiteY3" fmla="*/ 3429000 h 6866506"/>
              <a:gd name="connsiteX4" fmla="*/ 6510984 w 6513435"/>
              <a:gd name="connsiteY4" fmla="*/ 6858000 h 6866506"/>
              <a:gd name="connsiteX5" fmla="*/ 4931855 w 6513435"/>
              <a:gd name="connsiteY5" fmla="*/ 6866506 h 6866506"/>
              <a:gd name="connsiteX6" fmla="*/ 1432549 w 6513435"/>
              <a:gd name="connsiteY6" fmla="*/ 4687785 h 6866506"/>
              <a:gd name="connsiteX0" fmla="*/ 1187648 w 6514194"/>
              <a:gd name="connsiteY0" fmla="*/ 4323845 h 6866506"/>
              <a:gd name="connsiteX1" fmla="*/ 917 w 6514194"/>
              <a:gd name="connsiteY1" fmla="*/ 2568 h 6866506"/>
              <a:gd name="connsiteX2" fmla="*/ 6507308 w 6514194"/>
              <a:gd name="connsiteY2" fmla="*/ 0 h 6866506"/>
              <a:gd name="connsiteX3" fmla="*/ 6507308 w 6514194"/>
              <a:gd name="connsiteY3" fmla="*/ 3429000 h 6866506"/>
              <a:gd name="connsiteX4" fmla="*/ 6511743 w 6514194"/>
              <a:gd name="connsiteY4" fmla="*/ 6858000 h 6866506"/>
              <a:gd name="connsiteX5" fmla="*/ 4932614 w 6514194"/>
              <a:gd name="connsiteY5" fmla="*/ 6866506 h 6866506"/>
              <a:gd name="connsiteX6" fmla="*/ 1187648 w 6514194"/>
              <a:gd name="connsiteY6" fmla="*/ 4323845 h 6866506"/>
              <a:gd name="connsiteX0" fmla="*/ 1187648 w 6514194"/>
              <a:gd name="connsiteY0" fmla="*/ 4323845 h 6866506"/>
              <a:gd name="connsiteX1" fmla="*/ 917 w 6514194"/>
              <a:gd name="connsiteY1" fmla="*/ 2568 h 6866506"/>
              <a:gd name="connsiteX2" fmla="*/ 6507308 w 6514194"/>
              <a:gd name="connsiteY2" fmla="*/ 0 h 6866506"/>
              <a:gd name="connsiteX3" fmla="*/ 6507308 w 6514194"/>
              <a:gd name="connsiteY3" fmla="*/ 3429000 h 6866506"/>
              <a:gd name="connsiteX4" fmla="*/ 6511743 w 6514194"/>
              <a:gd name="connsiteY4" fmla="*/ 6858000 h 6866506"/>
              <a:gd name="connsiteX5" fmla="*/ 4932614 w 6514194"/>
              <a:gd name="connsiteY5" fmla="*/ 6866506 h 6866506"/>
              <a:gd name="connsiteX6" fmla="*/ 1187648 w 6514194"/>
              <a:gd name="connsiteY6" fmla="*/ 4323845 h 6866506"/>
              <a:gd name="connsiteX0" fmla="*/ 1186851 w 6513397"/>
              <a:gd name="connsiteY0" fmla="*/ 4323845 h 6866506"/>
              <a:gd name="connsiteX1" fmla="*/ 120 w 6513397"/>
              <a:gd name="connsiteY1" fmla="*/ 2568 h 6866506"/>
              <a:gd name="connsiteX2" fmla="*/ 6506511 w 6513397"/>
              <a:gd name="connsiteY2" fmla="*/ 0 h 6866506"/>
              <a:gd name="connsiteX3" fmla="*/ 6506511 w 6513397"/>
              <a:gd name="connsiteY3" fmla="*/ 3429000 h 6866506"/>
              <a:gd name="connsiteX4" fmla="*/ 6510946 w 6513397"/>
              <a:gd name="connsiteY4" fmla="*/ 6858000 h 6866506"/>
              <a:gd name="connsiteX5" fmla="*/ 4931817 w 6513397"/>
              <a:gd name="connsiteY5" fmla="*/ 6866506 h 6866506"/>
              <a:gd name="connsiteX6" fmla="*/ 1186851 w 6513397"/>
              <a:gd name="connsiteY6" fmla="*/ 4323845 h 6866506"/>
              <a:gd name="connsiteX0" fmla="*/ 1050445 w 6513469"/>
              <a:gd name="connsiteY0" fmla="*/ 4050890 h 6866506"/>
              <a:gd name="connsiteX1" fmla="*/ 192 w 6513469"/>
              <a:gd name="connsiteY1" fmla="*/ 2568 h 6866506"/>
              <a:gd name="connsiteX2" fmla="*/ 6506583 w 6513469"/>
              <a:gd name="connsiteY2" fmla="*/ 0 h 6866506"/>
              <a:gd name="connsiteX3" fmla="*/ 6506583 w 6513469"/>
              <a:gd name="connsiteY3" fmla="*/ 3429000 h 6866506"/>
              <a:gd name="connsiteX4" fmla="*/ 6511018 w 6513469"/>
              <a:gd name="connsiteY4" fmla="*/ 6858000 h 6866506"/>
              <a:gd name="connsiteX5" fmla="*/ 4931889 w 6513469"/>
              <a:gd name="connsiteY5" fmla="*/ 6866506 h 6866506"/>
              <a:gd name="connsiteX6" fmla="*/ 1050445 w 6513469"/>
              <a:gd name="connsiteY6" fmla="*/ 4050890 h 6866506"/>
              <a:gd name="connsiteX0" fmla="*/ 1045900 w 6513473"/>
              <a:gd name="connsiteY0" fmla="*/ 4050890 h 6866506"/>
              <a:gd name="connsiteX1" fmla="*/ 196 w 6513473"/>
              <a:gd name="connsiteY1" fmla="*/ 2568 h 6866506"/>
              <a:gd name="connsiteX2" fmla="*/ 6506587 w 6513473"/>
              <a:gd name="connsiteY2" fmla="*/ 0 h 6866506"/>
              <a:gd name="connsiteX3" fmla="*/ 6506587 w 6513473"/>
              <a:gd name="connsiteY3" fmla="*/ 3429000 h 6866506"/>
              <a:gd name="connsiteX4" fmla="*/ 6511022 w 6513473"/>
              <a:gd name="connsiteY4" fmla="*/ 6858000 h 6866506"/>
              <a:gd name="connsiteX5" fmla="*/ 4931893 w 6513473"/>
              <a:gd name="connsiteY5" fmla="*/ 6866506 h 6866506"/>
              <a:gd name="connsiteX6" fmla="*/ 1045900 w 6513473"/>
              <a:gd name="connsiteY6" fmla="*/ 4050890 h 6866506"/>
              <a:gd name="connsiteX0" fmla="*/ 1059537 w 6513462"/>
              <a:gd name="connsiteY0" fmla="*/ 4069087 h 6866506"/>
              <a:gd name="connsiteX1" fmla="*/ 185 w 6513462"/>
              <a:gd name="connsiteY1" fmla="*/ 2568 h 6866506"/>
              <a:gd name="connsiteX2" fmla="*/ 6506576 w 6513462"/>
              <a:gd name="connsiteY2" fmla="*/ 0 h 6866506"/>
              <a:gd name="connsiteX3" fmla="*/ 6506576 w 6513462"/>
              <a:gd name="connsiteY3" fmla="*/ 3429000 h 6866506"/>
              <a:gd name="connsiteX4" fmla="*/ 6511011 w 6513462"/>
              <a:gd name="connsiteY4" fmla="*/ 6858000 h 6866506"/>
              <a:gd name="connsiteX5" fmla="*/ 4931882 w 6513462"/>
              <a:gd name="connsiteY5" fmla="*/ 6866506 h 6866506"/>
              <a:gd name="connsiteX6" fmla="*/ 1059537 w 6513462"/>
              <a:gd name="connsiteY6" fmla="*/ 4069087 h 6866506"/>
              <a:gd name="connsiteX0" fmla="*/ 1059505 w 6513430"/>
              <a:gd name="connsiteY0" fmla="*/ 4069087 h 6866506"/>
              <a:gd name="connsiteX1" fmla="*/ 153 w 6513430"/>
              <a:gd name="connsiteY1" fmla="*/ 2568 h 6866506"/>
              <a:gd name="connsiteX2" fmla="*/ 6506544 w 6513430"/>
              <a:gd name="connsiteY2" fmla="*/ 0 h 6866506"/>
              <a:gd name="connsiteX3" fmla="*/ 6506544 w 6513430"/>
              <a:gd name="connsiteY3" fmla="*/ 3429000 h 6866506"/>
              <a:gd name="connsiteX4" fmla="*/ 6510979 w 6513430"/>
              <a:gd name="connsiteY4" fmla="*/ 6858000 h 6866506"/>
              <a:gd name="connsiteX5" fmla="*/ 4931850 w 6513430"/>
              <a:gd name="connsiteY5" fmla="*/ 6866506 h 6866506"/>
              <a:gd name="connsiteX6" fmla="*/ 1059505 w 6513430"/>
              <a:gd name="connsiteY6" fmla="*/ 4069087 h 6866506"/>
              <a:gd name="connsiteX0" fmla="*/ 1059505 w 6513430"/>
              <a:gd name="connsiteY0" fmla="*/ 4069087 h 6866506"/>
              <a:gd name="connsiteX1" fmla="*/ 153 w 6513430"/>
              <a:gd name="connsiteY1" fmla="*/ 2568 h 6866506"/>
              <a:gd name="connsiteX2" fmla="*/ 6506544 w 6513430"/>
              <a:gd name="connsiteY2" fmla="*/ 0 h 6866506"/>
              <a:gd name="connsiteX3" fmla="*/ 6506544 w 6513430"/>
              <a:gd name="connsiteY3" fmla="*/ 3429000 h 6866506"/>
              <a:gd name="connsiteX4" fmla="*/ 6510979 w 6513430"/>
              <a:gd name="connsiteY4" fmla="*/ 6858000 h 6866506"/>
              <a:gd name="connsiteX5" fmla="*/ 4931850 w 6513430"/>
              <a:gd name="connsiteY5" fmla="*/ 6866506 h 6866506"/>
              <a:gd name="connsiteX6" fmla="*/ 1059505 w 6513430"/>
              <a:gd name="connsiteY6" fmla="*/ 4069087 h 6866506"/>
              <a:gd name="connsiteX0" fmla="*/ 1059505 w 6513430"/>
              <a:gd name="connsiteY0" fmla="*/ 4069087 h 6866506"/>
              <a:gd name="connsiteX1" fmla="*/ 153 w 6513430"/>
              <a:gd name="connsiteY1" fmla="*/ 2568 h 6866506"/>
              <a:gd name="connsiteX2" fmla="*/ 6506544 w 6513430"/>
              <a:gd name="connsiteY2" fmla="*/ 0 h 6866506"/>
              <a:gd name="connsiteX3" fmla="*/ 6506544 w 6513430"/>
              <a:gd name="connsiteY3" fmla="*/ 3429000 h 6866506"/>
              <a:gd name="connsiteX4" fmla="*/ 6510979 w 6513430"/>
              <a:gd name="connsiteY4" fmla="*/ 6858000 h 6866506"/>
              <a:gd name="connsiteX5" fmla="*/ 4931850 w 6513430"/>
              <a:gd name="connsiteY5" fmla="*/ 6866506 h 6866506"/>
              <a:gd name="connsiteX6" fmla="*/ 1059505 w 6513430"/>
              <a:gd name="connsiteY6" fmla="*/ 4069087 h 6866506"/>
              <a:gd name="connsiteX0" fmla="*/ 1059505 w 6513430"/>
              <a:gd name="connsiteY0" fmla="*/ 4069087 h 6866506"/>
              <a:gd name="connsiteX1" fmla="*/ 153 w 6513430"/>
              <a:gd name="connsiteY1" fmla="*/ 2568 h 6866506"/>
              <a:gd name="connsiteX2" fmla="*/ 6506544 w 6513430"/>
              <a:gd name="connsiteY2" fmla="*/ 0 h 6866506"/>
              <a:gd name="connsiteX3" fmla="*/ 6506544 w 6513430"/>
              <a:gd name="connsiteY3" fmla="*/ 3429000 h 6866506"/>
              <a:gd name="connsiteX4" fmla="*/ 6510979 w 6513430"/>
              <a:gd name="connsiteY4" fmla="*/ 6858000 h 6866506"/>
              <a:gd name="connsiteX5" fmla="*/ 4954596 w 6513430"/>
              <a:gd name="connsiteY5" fmla="*/ 6866506 h 6866506"/>
              <a:gd name="connsiteX6" fmla="*/ 1059505 w 6513430"/>
              <a:gd name="connsiteY6" fmla="*/ 4069087 h 6866506"/>
              <a:gd name="connsiteX0" fmla="*/ 1059505 w 6513430"/>
              <a:gd name="connsiteY0" fmla="*/ 4069087 h 6866506"/>
              <a:gd name="connsiteX1" fmla="*/ 153 w 6513430"/>
              <a:gd name="connsiteY1" fmla="*/ 2568 h 6866506"/>
              <a:gd name="connsiteX2" fmla="*/ 6506544 w 6513430"/>
              <a:gd name="connsiteY2" fmla="*/ 0 h 6866506"/>
              <a:gd name="connsiteX3" fmla="*/ 6506544 w 6513430"/>
              <a:gd name="connsiteY3" fmla="*/ 3429000 h 6866506"/>
              <a:gd name="connsiteX4" fmla="*/ 6510979 w 6513430"/>
              <a:gd name="connsiteY4" fmla="*/ 6858000 h 6866506"/>
              <a:gd name="connsiteX5" fmla="*/ 4954596 w 6513430"/>
              <a:gd name="connsiteY5" fmla="*/ 6866506 h 6866506"/>
              <a:gd name="connsiteX6" fmla="*/ 1059505 w 6513430"/>
              <a:gd name="connsiteY6" fmla="*/ 4069087 h 6866506"/>
              <a:gd name="connsiteX0" fmla="*/ 1059505 w 6513430"/>
              <a:gd name="connsiteY0" fmla="*/ 4069087 h 6866506"/>
              <a:gd name="connsiteX1" fmla="*/ 153 w 6513430"/>
              <a:gd name="connsiteY1" fmla="*/ 2568 h 6866506"/>
              <a:gd name="connsiteX2" fmla="*/ 6506544 w 6513430"/>
              <a:gd name="connsiteY2" fmla="*/ 0 h 6866506"/>
              <a:gd name="connsiteX3" fmla="*/ 6506544 w 6513430"/>
              <a:gd name="connsiteY3" fmla="*/ 3429000 h 6866506"/>
              <a:gd name="connsiteX4" fmla="*/ 6510979 w 6513430"/>
              <a:gd name="connsiteY4" fmla="*/ 6858000 h 6866506"/>
              <a:gd name="connsiteX5" fmla="*/ 4954596 w 6513430"/>
              <a:gd name="connsiteY5" fmla="*/ 6866506 h 6866506"/>
              <a:gd name="connsiteX6" fmla="*/ 1059505 w 6513430"/>
              <a:gd name="connsiteY6" fmla="*/ 4069087 h 6866506"/>
              <a:gd name="connsiteX0" fmla="*/ 1092146 w 6513414"/>
              <a:gd name="connsiteY0" fmla="*/ 4148397 h 6866506"/>
              <a:gd name="connsiteX1" fmla="*/ 137 w 6513414"/>
              <a:gd name="connsiteY1" fmla="*/ 2568 h 6866506"/>
              <a:gd name="connsiteX2" fmla="*/ 6506528 w 6513414"/>
              <a:gd name="connsiteY2" fmla="*/ 0 h 6866506"/>
              <a:gd name="connsiteX3" fmla="*/ 6506528 w 6513414"/>
              <a:gd name="connsiteY3" fmla="*/ 3429000 h 6866506"/>
              <a:gd name="connsiteX4" fmla="*/ 6510963 w 6513414"/>
              <a:gd name="connsiteY4" fmla="*/ 6858000 h 6866506"/>
              <a:gd name="connsiteX5" fmla="*/ 4954580 w 6513414"/>
              <a:gd name="connsiteY5" fmla="*/ 6866506 h 6866506"/>
              <a:gd name="connsiteX6" fmla="*/ 1092146 w 6513414"/>
              <a:gd name="connsiteY6" fmla="*/ 4148397 h 6866506"/>
              <a:gd name="connsiteX0" fmla="*/ 1092146 w 6513414"/>
              <a:gd name="connsiteY0" fmla="*/ 4148397 h 6866506"/>
              <a:gd name="connsiteX1" fmla="*/ 137 w 6513414"/>
              <a:gd name="connsiteY1" fmla="*/ 2568 h 6866506"/>
              <a:gd name="connsiteX2" fmla="*/ 6506528 w 6513414"/>
              <a:gd name="connsiteY2" fmla="*/ 0 h 6866506"/>
              <a:gd name="connsiteX3" fmla="*/ 6506528 w 6513414"/>
              <a:gd name="connsiteY3" fmla="*/ 3429000 h 6866506"/>
              <a:gd name="connsiteX4" fmla="*/ 6510963 w 6513414"/>
              <a:gd name="connsiteY4" fmla="*/ 6858000 h 6866506"/>
              <a:gd name="connsiteX5" fmla="*/ 4954580 w 6513414"/>
              <a:gd name="connsiteY5" fmla="*/ 6866506 h 6866506"/>
              <a:gd name="connsiteX6" fmla="*/ 1092146 w 6513414"/>
              <a:gd name="connsiteY6" fmla="*/ 4148397 h 6866506"/>
              <a:gd name="connsiteX0" fmla="*/ 1092169 w 6513437"/>
              <a:gd name="connsiteY0" fmla="*/ 4148397 h 6866506"/>
              <a:gd name="connsiteX1" fmla="*/ 160 w 6513437"/>
              <a:gd name="connsiteY1" fmla="*/ 2568 h 6866506"/>
              <a:gd name="connsiteX2" fmla="*/ 6506551 w 6513437"/>
              <a:gd name="connsiteY2" fmla="*/ 0 h 6866506"/>
              <a:gd name="connsiteX3" fmla="*/ 6506551 w 6513437"/>
              <a:gd name="connsiteY3" fmla="*/ 3429000 h 6866506"/>
              <a:gd name="connsiteX4" fmla="*/ 6510986 w 6513437"/>
              <a:gd name="connsiteY4" fmla="*/ 6858000 h 6866506"/>
              <a:gd name="connsiteX5" fmla="*/ 4954603 w 6513437"/>
              <a:gd name="connsiteY5" fmla="*/ 6866506 h 6866506"/>
              <a:gd name="connsiteX6" fmla="*/ 1092169 w 6513437"/>
              <a:gd name="connsiteY6" fmla="*/ 4148397 h 6866506"/>
              <a:gd name="connsiteX0" fmla="*/ 1092159 w 6513427"/>
              <a:gd name="connsiteY0" fmla="*/ 4148397 h 6866506"/>
              <a:gd name="connsiteX1" fmla="*/ 150 w 6513427"/>
              <a:gd name="connsiteY1" fmla="*/ 2568 h 6866506"/>
              <a:gd name="connsiteX2" fmla="*/ 6506541 w 6513427"/>
              <a:gd name="connsiteY2" fmla="*/ 0 h 6866506"/>
              <a:gd name="connsiteX3" fmla="*/ 6506541 w 6513427"/>
              <a:gd name="connsiteY3" fmla="*/ 3429000 h 6866506"/>
              <a:gd name="connsiteX4" fmla="*/ 6510976 w 6513427"/>
              <a:gd name="connsiteY4" fmla="*/ 6858000 h 6866506"/>
              <a:gd name="connsiteX5" fmla="*/ 4954593 w 6513427"/>
              <a:gd name="connsiteY5" fmla="*/ 6866506 h 6866506"/>
              <a:gd name="connsiteX6" fmla="*/ 1092159 w 6513427"/>
              <a:gd name="connsiteY6" fmla="*/ 4148397 h 6866506"/>
              <a:gd name="connsiteX0" fmla="*/ 1092150 w 6513418"/>
              <a:gd name="connsiteY0" fmla="*/ 4148397 h 6866506"/>
              <a:gd name="connsiteX1" fmla="*/ 141 w 6513418"/>
              <a:gd name="connsiteY1" fmla="*/ 2568 h 6866506"/>
              <a:gd name="connsiteX2" fmla="*/ 6506532 w 6513418"/>
              <a:gd name="connsiteY2" fmla="*/ 0 h 6866506"/>
              <a:gd name="connsiteX3" fmla="*/ 6506532 w 6513418"/>
              <a:gd name="connsiteY3" fmla="*/ 3429000 h 6866506"/>
              <a:gd name="connsiteX4" fmla="*/ 6510967 w 6513418"/>
              <a:gd name="connsiteY4" fmla="*/ 6858000 h 6866506"/>
              <a:gd name="connsiteX5" fmla="*/ 4954584 w 6513418"/>
              <a:gd name="connsiteY5" fmla="*/ 6866506 h 6866506"/>
              <a:gd name="connsiteX6" fmla="*/ 1092150 w 6513418"/>
              <a:gd name="connsiteY6" fmla="*/ 4148397 h 6866506"/>
              <a:gd name="connsiteX0" fmla="*/ 1092150 w 6513418"/>
              <a:gd name="connsiteY0" fmla="*/ 4148397 h 6859362"/>
              <a:gd name="connsiteX1" fmla="*/ 141 w 6513418"/>
              <a:gd name="connsiteY1" fmla="*/ 2568 h 6859362"/>
              <a:gd name="connsiteX2" fmla="*/ 6506532 w 6513418"/>
              <a:gd name="connsiteY2" fmla="*/ 0 h 6859362"/>
              <a:gd name="connsiteX3" fmla="*/ 6506532 w 6513418"/>
              <a:gd name="connsiteY3" fmla="*/ 3429000 h 6859362"/>
              <a:gd name="connsiteX4" fmla="*/ 6510967 w 6513418"/>
              <a:gd name="connsiteY4" fmla="*/ 6858000 h 6859362"/>
              <a:gd name="connsiteX5" fmla="*/ 4952203 w 6513418"/>
              <a:gd name="connsiteY5" fmla="*/ 6859362 h 6859362"/>
              <a:gd name="connsiteX6" fmla="*/ 1092150 w 6513418"/>
              <a:gd name="connsiteY6" fmla="*/ 4148397 h 685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3418" h="6859362">
                <a:moveTo>
                  <a:pt x="1092150" y="4148397"/>
                </a:moveTo>
                <a:cubicBezTo>
                  <a:pt x="286942" y="2770362"/>
                  <a:pt x="-7384" y="-618"/>
                  <a:pt x="141" y="2568"/>
                </a:cubicBezTo>
                <a:lnTo>
                  <a:pt x="6506532" y="0"/>
                </a:lnTo>
                <a:lnTo>
                  <a:pt x="6506532" y="3429000"/>
                </a:lnTo>
                <a:cubicBezTo>
                  <a:pt x="6506532" y="5322784"/>
                  <a:pt x="6518409" y="6852023"/>
                  <a:pt x="6510967" y="6858000"/>
                </a:cubicBezTo>
                <a:lnTo>
                  <a:pt x="4952203" y="6859362"/>
                </a:lnTo>
                <a:cubicBezTo>
                  <a:pt x="2488428" y="6167137"/>
                  <a:pt x="1685226" y="5190110"/>
                  <a:pt x="1092150" y="4148397"/>
                </a:cubicBezTo>
                <a:close/>
              </a:path>
            </a:pathLst>
          </a:custGeom>
        </p:spPr>
        <p:txBody>
          <a:bodyPr/>
          <a:lstStyle/>
          <a:p>
            <a:r>
              <a:rPr lang="en-US"/>
              <a:t>Click icon to add picture</a:t>
            </a:r>
          </a:p>
        </p:txBody>
      </p:sp>
      <p:pic>
        <p:nvPicPr>
          <p:cNvPr id="9" name="Picture 8" descr="Circle&#10;&#10;Description automatically generated with low confidence">
            <a:extLst>
              <a:ext uri="{FF2B5EF4-FFF2-40B4-BE49-F238E27FC236}">
                <a16:creationId xmlns:a16="http://schemas.microsoft.com/office/drawing/2014/main" id="{E3C51D5D-A821-44CC-AF4B-850178444E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729732" cy="6858000"/>
          </a:xfrm>
          <a:prstGeom prst="rect">
            <a:avLst/>
          </a:prstGeom>
        </p:spPr>
      </p:pic>
      <p:sp>
        <p:nvSpPr>
          <p:cNvPr id="3" name="Date Placeholder 2">
            <a:extLst>
              <a:ext uri="{FF2B5EF4-FFF2-40B4-BE49-F238E27FC236}">
                <a16:creationId xmlns:a16="http://schemas.microsoft.com/office/drawing/2014/main" id="{F3F0B8DA-BC19-4E82-A006-AC23F38F3074}"/>
              </a:ext>
            </a:extLst>
          </p:cNvPr>
          <p:cNvSpPr>
            <a:spLocks noGrp="1"/>
          </p:cNvSpPr>
          <p:nvPr>
            <p:ph type="body" sz="quarter" idx="13"/>
          </p:nvPr>
        </p:nvSpPr>
        <p:spPr>
          <a:xfrm>
            <a:off x="457200" y="5995491"/>
            <a:ext cx="3270738" cy="304800"/>
          </a:xfrm>
        </p:spPr>
        <p:txBody>
          <a:bodyPr anchor="b">
            <a:noAutofit/>
          </a:bodyPr>
          <a:lstStyle>
            <a:lvl1pPr marL="0" indent="0">
              <a:lnSpc>
                <a:spcPct val="100000"/>
              </a:lnSpc>
              <a:spcBef>
                <a:spcPts val="0"/>
              </a:spcBef>
              <a:buNone/>
              <a:defRPr sz="1600"/>
            </a:lvl1pPr>
          </a:lstStyle>
          <a:p>
            <a:pPr lvl="0"/>
            <a:r>
              <a:rPr lang="en-US"/>
              <a:t>Click to edit Master text styles</a:t>
            </a:r>
          </a:p>
        </p:txBody>
      </p:sp>
      <p:sp>
        <p:nvSpPr>
          <p:cNvPr id="8" name="Subtitle 2">
            <a:extLst>
              <a:ext uri="{FF2B5EF4-FFF2-40B4-BE49-F238E27FC236}">
                <a16:creationId xmlns:a16="http://schemas.microsoft.com/office/drawing/2014/main" id="{E2F95AC6-BB8E-FE42-A6FA-25323129AE5A}"/>
              </a:ext>
            </a:extLst>
          </p:cNvPr>
          <p:cNvSpPr>
            <a:spLocks noGrp="1"/>
          </p:cNvSpPr>
          <p:nvPr>
            <p:ph type="subTitle" idx="1"/>
          </p:nvPr>
        </p:nvSpPr>
        <p:spPr>
          <a:xfrm>
            <a:off x="457200" y="4902024"/>
            <a:ext cx="6704331" cy="933595"/>
          </a:xfrm>
        </p:spPr>
        <p:txBody>
          <a:bodyPr>
            <a:noAutofit/>
          </a:bodyPr>
          <a:lstStyle>
            <a:lvl1pPr marL="0" indent="0" algn="l">
              <a:lnSpc>
                <a:spcPct val="100000"/>
              </a:lnSpc>
              <a:spcBef>
                <a:spcPts val="600"/>
              </a:spcBef>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Title 1">
            <a:extLst>
              <a:ext uri="{FF2B5EF4-FFF2-40B4-BE49-F238E27FC236}">
                <a16:creationId xmlns:a16="http://schemas.microsoft.com/office/drawing/2014/main" id="{861CCEB5-A17C-2E42-B273-A1CAAF6BAE98}"/>
              </a:ext>
            </a:extLst>
          </p:cNvPr>
          <p:cNvSpPr>
            <a:spLocks noGrp="1"/>
          </p:cNvSpPr>
          <p:nvPr>
            <p:ph type="ctrTitle"/>
          </p:nvPr>
        </p:nvSpPr>
        <p:spPr>
          <a:xfrm>
            <a:off x="457200" y="2529883"/>
            <a:ext cx="5428593" cy="2146096"/>
          </a:xfrm>
        </p:spPr>
        <p:txBody>
          <a:bodyPr anchor="b">
            <a:noAutofit/>
          </a:bodyPr>
          <a:lstStyle>
            <a:lvl1pPr algn="l">
              <a:lnSpc>
                <a:spcPct val="100000"/>
              </a:lnSpc>
              <a:defRPr sz="4800">
                <a:solidFill>
                  <a:schemeClr val="tx1"/>
                </a:solidFill>
              </a:defRPr>
            </a:lvl1pPr>
          </a:lstStyle>
          <a:p>
            <a:r>
              <a:rPr lang="en-US"/>
              <a:t>Click to edit Master title style</a:t>
            </a:r>
          </a:p>
        </p:txBody>
      </p:sp>
      <p:pic>
        <p:nvPicPr>
          <p:cNvPr id="14" name="Picture 13">
            <a:extLst>
              <a:ext uri="{FF2B5EF4-FFF2-40B4-BE49-F238E27FC236}">
                <a16:creationId xmlns:a16="http://schemas.microsoft.com/office/drawing/2014/main" id="{23F48FA2-08F7-45AD-9CCE-094A931851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324517"/>
            <a:ext cx="2335859" cy="738202"/>
          </a:xfrm>
          <a:prstGeom prst="rect">
            <a:avLst/>
          </a:prstGeom>
        </p:spPr>
      </p:pic>
    </p:spTree>
    <p:extLst>
      <p:ext uri="{BB962C8B-B14F-4D97-AF65-F5344CB8AC3E}">
        <p14:creationId xmlns:p14="http://schemas.microsoft.com/office/powerpoint/2010/main" val="760593709"/>
      </p:ext>
    </p:extLst>
  </p:cSld>
  <p:clrMapOvr>
    <a:masterClrMapping/>
  </p:clrMapOvr>
  <p:extLst>
    <p:ext uri="{DCECCB84-F9BA-43D5-87BE-67443E8EF086}">
      <p15:sldGuideLst xmlns:p15="http://schemas.microsoft.com/office/powerpoint/2012/main">
        <p15:guide id="1" orient="horz" pos="30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Slide-No Subtitl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5" name="Date Placeholder 4">
            <a:extLst>
              <a:ext uri="{FF2B5EF4-FFF2-40B4-BE49-F238E27FC236}">
                <a16:creationId xmlns:a16="http://schemas.microsoft.com/office/drawing/2014/main" id="{08BB4CEE-8650-4E0B-A03A-481601C1D2F2}"/>
              </a:ext>
            </a:extLst>
          </p:cNvPr>
          <p:cNvSpPr>
            <a:spLocks noGrp="1"/>
          </p:cNvSpPr>
          <p:nvPr>
            <p:ph type="dt" sz="half" idx="10"/>
          </p:nvPr>
        </p:nvSpPr>
        <p:spPr/>
        <p:txBody>
          <a:bodyPr/>
          <a:lstStyle/>
          <a:p>
            <a:fld id="{D493DB61-660A-47D7-AAC7-026BE4FA954B}" type="datetime4">
              <a:rPr lang="en-US" smtClean="0"/>
              <a:t>May 19, 2023</a:t>
            </a:fld>
            <a:endParaRPr lang="en-US"/>
          </a:p>
        </p:txBody>
      </p:sp>
      <p:sp>
        <p:nvSpPr>
          <p:cNvPr id="8" name="Slide Number Placeholder 7">
            <a:extLst>
              <a:ext uri="{FF2B5EF4-FFF2-40B4-BE49-F238E27FC236}">
                <a16:creationId xmlns:a16="http://schemas.microsoft.com/office/drawing/2014/main" id="{3B9629C9-841A-480E-A036-B4B680045A25}"/>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6" name="Footer Placeholder 5">
            <a:extLst>
              <a:ext uri="{FF2B5EF4-FFF2-40B4-BE49-F238E27FC236}">
                <a16:creationId xmlns:a16="http://schemas.microsoft.com/office/drawing/2014/main" id="{7ACD86ED-8129-4C59-8067-211D659FE053}"/>
              </a:ext>
            </a:extLst>
          </p:cNvPr>
          <p:cNvSpPr>
            <a:spLocks noGrp="1"/>
          </p:cNvSpPr>
          <p:nvPr>
            <p:ph type="ftr" sz="quarter" idx="11"/>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4" name="Content Placeholder 2">
            <a:extLst>
              <a:ext uri="{FF2B5EF4-FFF2-40B4-BE49-F238E27FC236}">
                <a16:creationId xmlns:a16="http://schemas.microsoft.com/office/drawing/2014/main" id="{F5D78E7F-1E61-48DD-A273-EEC42C927079}"/>
              </a:ext>
            </a:extLst>
          </p:cNvPr>
          <p:cNvSpPr>
            <a:spLocks noGrp="1"/>
          </p:cNvSpPr>
          <p:nvPr>
            <p:ph idx="15"/>
          </p:nvPr>
        </p:nvSpPr>
        <p:spPr>
          <a:xfrm>
            <a:off x="8120781" y="1485900"/>
            <a:ext cx="3614019"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2">
            <a:extLst>
              <a:ext uri="{FF2B5EF4-FFF2-40B4-BE49-F238E27FC236}">
                <a16:creationId xmlns:a16="http://schemas.microsoft.com/office/drawing/2014/main" id="{B9E0E8DD-03F7-4D6E-BE0B-671468C074E9}"/>
              </a:ext>
            </a:extLst>
          </p:cNvPr>
          <p:cNvSpPr>
            <a:spLocks noGrp="1"/>
          </p:cNvSpPr>
          <p:nvPr>
            <p:ph idx="14"/>
          </p:nvPr>
        </p:nvSpPr>
        <p:spPr>
          <a:xfrm>
            <a:off x="4294427" y="1485900"/>
            <a:ext cx="3592273"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485900"/>
            <a:ext cx="3603146"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486304"/>
          </a:xfrm>
        </p:spPr>
        <p:txBody>
          <a:bodyPr>
            <a:noAutofit/>
          </a:bodyPr>
          <a:lstStyle>
            <a:lvl1pPr>
              <a:lnSpc>
                <a:spcPct val="90000"/>
              </a:lnSpc>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1714270988"/>
      </p:ext>
    </p:extLst>
  </p:cSld>
  <p:clrMapOvr>
    <a:masterClrMapping/>
  </p:clrMapOvr>
  <p:extLst>
    <p:ext uri="{DCECCB84-F9BA-43D5-87BE-67443E8EF086}">
      <p15:sldGuideLst xmlns:p15="http://schemas.microsoft.com/office/powerpoint/2012/main">
        <p15:guide id="2" orient="horz" pos="936" userDrawn="1">
          <p15:clr>
            <a:srgbClr val="FBAE40"/>
          </p15:clr>
        </p15:guide>
        <p15:guide id="3" pos="2568" userDrawn="1">
          <p15:clr>
            <a:srgbClr val="FBAE40"/>
          </p15:clr>
        </p15:guide>
        <p15:guide id="4" pos="2712" userDrawn="1">
          <p15:clr>
            <a:srgbClr val="FBAE40"/>
          </p15:clr>
        </p15:guide>
        <p15:guide id="5" pos="4968" userDrawn="1">
          <p15:clr>
            <a:srgbClr val="FBAE40"/>
          </p15:clr>
        </p15:guide>
        <p15:guide id="6" pos="51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9DAFBB8-47F6-0E42-A563-2E43D66F0D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A6A80D68-C08F-4E49-A4C5-5E0DBC349CDC}"/>
              </a:ext>
            </a:extLst>
          </p:cNvPr>
          <p:cNvSpPr>
            <a:spLocks noGrp="1"/>
          </p:cNvSpPr>
          <p:nvPr>
            <p:ph type="sldNum" sz="quarter" idx="12"/>
          </p:nvPr>
        </p:nvSpPr>
        <p:spPr/>
        <p:txBody>
          <a:bodyPr/>
          <a:lstStyle>
            <a:lvl1pPr>
              <a:defRPr>
                <a:solidFill>
                  <a:schemeClr val="bg1"/>
                </a:solidFill>
              </a:defRPr>
            </a:lvl1p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C962BAA5-E7D8-41F0-B892-71FCF47DAA08}"/>
              </a:ext>
            </a:extLst>
          </p:cNvPr>
          <p:cNvSpPr>
            <a:spLocks noGrp="1"/>
          </p:cNvSpPr>
          <p:nvPr>
            <p:ph type="dt" sz="half" idx="10"/>
          </p:nvPr>
        </p:nvSpPr>
        <p:spPr/>
        <p:txBody>
          <a:bodyPr/>
          <a:lstStyle>
            <a:lvl1pPr>
              <a:defRPr>
                <a:solidFill>
                  <a:schemeClr val="bg1"/>
                </a:solidFill>
              </a:defRPr>
            </a:lvl1pPr>
          </a:lstStyle>
          <a:p>
            <a:fld id="{15E27835-759A-48E3-87CC-D58047A858C9}" type="datetime4">
              <a:rPr lang="en-US" smtClean="0"/>
              <a:t>May 19, 2023</a:t>
            </a:fld>
            <a:endParaRPr lang="en-US"/>
          </a:p>
        </p:txBody>
      </p:sp>
      <p:sp>
        <p:nvSpPr>
          <p:cNvPr id="3" name="Footer Placeholder 2">
            <a:extLst>
              <a:ext uri="{FF2B5EF4-FFF2-40B4-BE49-F238E27FC236}">
                <a16:creationId xmlns:a16="http://schemas.microsoft.com/office/drawing/2014/main" id="{D08335F3-0D1C-4C8D-8F5A-A198B436A05C}"/>
              </a:ext>
            </a:extLst>
          </p:cNvPr>
          <p:cNvSpPr>
            <a:spLocks noGrp="1"/>
          </p:cNvSpPr>
          <p:nvPr>
            <p:ph type="ftr" sz="quarter" idx="11"/>
          </p:nvPr>
        </p:nvSpPr>
        <p:spPr/>
        <p:txBody>
          <a:bodyPr/>
          <a:lstStyle>
            <a:lvl1pPr>
              <a:defRPr>
                <a:solidFill>
                  <a:schemeClr val="bg1"/>
                </a:solidFill>
              </a:defRPr>
            </a:lvl1pPr>
          </a:lstStyle>
          <a:p>
            <a:r>
              <a:rPr lang="en-US">
                <a:cs typeface="Arial" panose="020B0604020202020204" pitchFamily="34" charset="0"/>
              </a:rPr>
              <a:t>©2023 Guidehouse Inc. All rights reserved.</a:t>
            </a:r>
            <a:endParaRPr lang="en-US"/>
          </a:p>
        </p:txBody>
      </p:sp>
      <p:pic>
        <p:nvPicPr>
          <p:cNvPr id="13" name="Picture 12" descr="A picture containing text, clipart&#10;&#10;Description automatically generated">
            <a:extLst>
              <a:ext uri="{FF2B5EF4-FFF2-40B4-BE49-F238E27FC236}">
                <a16:creationId xmlns:a16="http://schemas.microsoft.com/office/drawing/2014/main" id="{46AFBD78-30A4-4441-8693-53F3FF057C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53" y="6130532"/>
            <a:ext cx="2138863" cy="298587"/>
          </a:xfrm>
          <a:prstGeom prst="rect">
            <a:avLst/>
          </a:prstGeom>
        </p:spPr>
      </p:pic>
      <p:sp>
        <p:nvSpPr>
          <p:cNvPr id="12" name="Subtitle 2">
            <a:extLst>
              <a:ext uri="{FF2B5EF4-FFF2-40B4-BE49-F238E27FC236}">
                <a16:creationId xmlns:a16="http://schemas.microsoft.com/office/drawing/2014/main" id="{67B8DE55-7C84-3D4C-A3B8-4FE0F410A0FD}"/>
              </a:ext>
            </a:extLst>
          </p:cNvPr>
          <p:cNvSpPr>
            <a:spLocks noGrp="1"/>
          </p:cNvSpPr>
          <p:nvPr>
            <p:ph type="subTitle" idx="1"/>
          </p:nvPr>
        </p:nvSpPr>
        <p:spPr>
          <a:xfrm>
            <a:off x="457201" y="4313389"/>
            <a:ext cx="6797040" cy="933595"/>
          </a:xfrm>
        </p:spPr>
        <p:txBody>
          <a:bodyPr/>
          <a:lstStyle>
            <a:lvl1pPr marL="0" indent="0" algn="l">
              <a:buNone/>
              <a:defRPr sz="2400" b="1">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Title 1">
            <a:extLst>
              <a:ext uri="{FF2B5EF4-FFF2-40B4-BE49-F238E27FC236}">
                <a16:creationId xmlns:a16="http://schemas.microsoft.com/office/drawing/2014/main" id="{1C6350CD-EBF0-844D-8C86-F7AD94B073F0}"/>
              </a:ext>
            </a:extLst>
          </p:cNvPr>
          <p:cNvSpPr>
            <a:spLocks noGrp="1"/>
          </p:cNvSpPr>
          <p:nvPr>
            <p:ph type="ctrTitle"/>
          </p:nvPr>
        </p:nvSpPr>
        <p:spPr>
          <a:xfrm>
            <a:off x="457201" y="2284974"/>
            <a:ext cx="7934632" cy="1812921"/>
          </a:xfrm>
        </p:spPr>
        <p:txBody>
          <a:bodyPr anchor="b"/>
          <a:lstStyle>
            <a:lvl1pPr algn="l">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445624229"/>
      </p:ext>
    </p:extLst>
  </p:cSld>
  <p:clrMapOvr>
    <a:masterClrMapping/>
  </p:clrMapOvr>
  <p:extLst>
    <p:ext uri="{DCECCB84-F9BA-43D5-87BE-67443E8EF086}">
      <p15:sldGuideLst xmlns:p15="http://schemas.microsoft.com/office/powerpoint/2012/main">
        <p15:guide id="1" orient="horz" pos="25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1116A2-665B-480A-BC80-DC0C8DB94B9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26000"/>
                    </a14:imgEffect>
                  </a14:imgLayer>
                </a14:imgProps>
              </a:ext>
              <a:ext uri="{28A0092B-C50C-407E-A947-70E740481C1C}">
                <a14:useLocalDpi xmlns:a14="http://schemas.microsoft.com/office/drawing/2010/main"/>
              </a:ext>
            </a:extLst>
          </a:blip>
          <a:srcRect l="35071" r="19126" b="54199"/>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8588D375-1523-4071-8378-F9C407A69D58}"/>
              </a:ext>
            </a:extLst>
          </p:cNvPr>
          <p:cNvSpPr>
            <a:spLocks noGrp="1"/>
          </p:cNvSpPr>
          <p:nvPr>
            <p:ph type="sldNum" sz="quarter" idx="16"/>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6011DDD2-DD10-476E-82DF-198D406D6114}"/>
              </a:ext>
            </a:extLst>
          </p:cNvPr>
          <p:cNvSpPr>
            <a:spLocks noGrp="1"/>
          </p:cNvSpPr>
          <p:nvPr>
            <p:ph type="dt" sz="half" idx="14"/>
          </p:nvPr>
        </p:nvSpPr>
        <p:spPr/>
        <p:txBody>
          <a:bodyPr/>
          <a:lstStyle/>
          <a:p>
            <a:fld id="{D1F894B2-EF48-4707-ADB8-474AC3873935}" type="datetime4">
              <a:rPr lang="en-US" smtClean="0"/>
              <a:t>May 19, 2023</a:t>
            </a:fld>
            <a:endParaRPr lang="en-US"/>
          </a:p>
        </p:txBody>
      </p:sp>
      <p:sp>
        <p:nvSpPr>
          <p:cNvPr id="3" name="Footer Placeholder 2">
            <a:extLst>
              <a:ext uri="{FF2B5EF4-FFF2-40B4-BE49-F238E27FC236}">
                <a16:creationId xmlns:a16="http://schemas.microsoft.com/office/drawing/2014/main" id="{C97BF03D-42AB-46C7-B7CA-579D7572FB77}"/>
              </a:ext>
            </a:extLst>
          </p:cNvPr>
          <p:cNvSpPr>
            <a:spLocks noGrp="1"/>
          </p:cNvSpPr>
          <p:nvPr>
            <p:ph type="ftr" sz="quarter" idx="15"/>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pic>
        <p:nvPicPr>
          <p:cNvPr id="14" name="Picture 13" descr="Icon&#10;&#10;Description automatically generated with medium confidence">
            <a:extLst>
              <a:ext uri="{FF2B5EF4-FFF2-40B4-BE49-F238E27FC236}">
                <a16:creationId xmlns:a16="http://schemas.microsoft.com/office/drawing/2014/main" id="{EA644C33-DBDF-4439-9A69-6A75F424F6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7368" y="6130533"/>
            <a:ext cx="2138848" cy="298586"/>
          </a:xfrm>
          <a:prstGeom prst="rect">
            <a:avLst/>
          </a:prstGeom>
        </p:spPr>
      </p:pic>
      <p:sp>
        <p:nvSpPr>
          <p:cNvPr id="19" name="Subtitle 2">
            <a:extLst>
              <a:ext uri="{FF2B5EF4-FFF2-40B4-BE49-F238E27FC236}">
                <a16:creationId xmlns:a16="http://schemas.microsoft.com/office/drawing/2014/main" id="{6514CB7E-1D1F-A344-AD81-501EF93E3069}"/>
              </a:ext>
            </a:extLst>
          </p:cNvPr>
          <p:cNvSpPr>
            <a:spLocks noGrp="1"/>
          </p:cNvSpPr>
          <p:nvPr>
            <p:ph type="subTitle" idx="1"/>
          </p:nvPr>
        </p:nvSpPr>
        <p:spPr>
          <a:xfrm>
            <a:off x="457200" y="4318511"/>
            <a:ext cx="6551931" cy="933595"/>
          </a:xfrm>
        </p:spPr>
        <p:txBody>
          <a:bodyPr/>
          <a:lstStyle>
            <a:lvl1pPr marL="0" indent="0" algn="l">
              <a:buNone/>
              <a:defRPr sz="24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8" name="Title 1">
            <a:extLst>
              <a:ext uri="{FF2B5EF4-FFF2-40B4-BE49-F238E27FC236}">
                <a16:creationId xmlns:a16="http://schemas.microsoft.com/office/drawing/2014/main" id="{DABA798C-1716-A445-8FE2-F7D9763598EC}"/>
              </a:ext>
            </a:extLst>
          </p:cNvPr>
          <p:cNvSpPr>
            <a:spLocks noGrp="1"/>
          </p:cNvSpPr>
          <p:nvPr>
            <p:ph type="ctrTitle"/>
          </p:nvPr>
        </p:nvSpPr>
        <p:spPr>
          <a:xfrm>
            <a:off x="457200" y="2714695"/>
            <a:ext cx="7689523" cy="1337973"/>
          </a:xfrm>
        </p:spPr>
        <p:txBody>
          <a:bodyPr anchor="b">
            <a:noAutofit/>
          </a:bodyPr>
          <a:lstStyle>
            <a:lvl1pPr algn="l">
              <a:defRPr sz="4500">
                <a:solidFill>
                  <a:schemeClr val="tx1"/>
                </a:solidFill>
              </a:defRPr>
            </a:lvl1pPr>
          </a:lstStyle>
          <a:p>
            <a:r>
              <a:rPr lang="en-US"/>
              <a:t>Click to edit Master title style</a:t>
            </a:r>
          </a:p>
        </p:txBody>
      </p:sp>
      <p:sp>
        <p:nvSpPr>
          <p:cNvPr id="30" name="Header 1">
            <a:extLst>
              <a:ext uri="{FF2B5EF4-FFF2-40B4-BE49-F238E27FC236}">
                <a16:creationId xmlns:a16="http://schemas.microsoft.com/office/drawing/2014/main" id="{947F6A93-03CC-D04B-A075-625D74EA23BC}"/>
              </a:ext>
            </a:extLst>
          </p:cNvPr>
          <p:cNvSpPr>
            <a:spLocks noGrp="1"/>
          </p:cNvSpPr>
          <p:nvPr>
            <p:ph type="body" sz="quarter" idx="13"/>
          </p:nvPr>
        </p:nvSpPr>
        <p:spPr>
          <a:xfrm>
            <a:off x="457200" y="2114981"/>
            <a:ext cx="6912299" cy="406223"/>
          </a:xfrm>
        </p:spPr>
        <p:txBody>
          <a:bodyPr anchor="b"/>
          <a:lstStyle>
            <a:lvl1pPr marL="0" indent="0">
              <a:buNone/>
              <a:defRPr b="1">
                <a:solidFill>
                  <a:srgbClr val="03647A"/>
                </a:solidFill>
              </a:defRPr>
            </a:lvl1pPr>
          </a:lstStyle>
          <a:p>
            <a:pPr lvl="0"/>
            <a:r>
              <a:rPr lang="en-US"/>
              <a:t>Click to edit Master text styles</a:t>
            </a:r>
          </a:p>
        </p:txBody>
      </p:sp>
    </p:spTree>
    <p:extLst>
      <p:ext uri="{BB962C8B-B14F-4D97-AF65-F5344CB8AC3E}">
        <p14:creationId xmlns:p14="http://schemas.microsoft.com/office/powerpoint/2010/main" val="995457107"/>
      </p:ext>
    </p:extLst>
  </p:cSld>
  <p:clrMapOvr>
    <a:masterClrMapping/>
  </p:clrMapOvr>
  <p:extLst>
    <p:ext uri="{DCECCB84-F9BA-43D5-87BE-67443E8EF086}">
      <p15:sldGuideLst xmlns:p15="http://schemas.microsoft.com/office/powerpoint/2012/main">
        <p15:guide id="1" orient="horz"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with Header">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4" name="Slide Number Placeholder 3">
            <a:extLst>
              <a:ext uri="{FF2B5EF4-FFF2-40B4-BE49-F238E27FC236}">
                <a16:creationId xmlns:a16="http://schemas.microsoft.com/office/drawing/2014/main" id="{4A22EE62-8AEF-45BB-86C5-77EA09BDF29F}"/>
              </a:ext>
            </a:extLst>
          </p:cNvPr>
          <p:cNvSpPr>
            <a:spLocks noGrp="1"/>
          </p:cNvSpPr>
          <p:nvPr>
            <p:ph type="sldNum" sz="quarter" idx="13"/>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37959EFE-BB90-4196-80DC-60A45D8B125B}"/>
              </a:ext>
            </a:extLst>
          </p:cNvPr>
          <p:cNvSpPr>
            <a:spLocks noGrp="1"/>
          </p:cNvSpPr>
          <p:nvPr>
            <p:ph type="dt" sz="half" idx="11"/>
          </p:nvPr>
        </p:nvSpPr>
        <p:spPr/>
        <p:txBody>
          <a:bodyPr/>
          <a:lstStyle/>
          <a:p>
            <a:fld id="{7D218229-FC11-47DE-A6D5-FECB61DFBF2E}" type="datetime4">
              <a:rPr lang="en-US" smtClean="0"/>
              <a:t>May 19, 2023</a:t>
            </a:fld>
            <a:endParaRPr lang="en-US"/>
          </a:p>
        </p:txBody>
      </p:sp>
      <p:sp>
        <p:nvSpPr>
          <p:cNvPr id="3" name="Footer Placeholder 2">
            <a:extLst>
              <a:ext uri="{FF2B5EF4-FFF2-40B4-BE49-F238E27FC236}">
                <a16:creationId xmlns:a16="http://schemas.microsoft.com/office/drawing/2014/main" id="{FC4B03DC-786C-44F0-AFC4-97EF60889A9A}"/>
              </a:ext>
            </a:extLst>
          </p:cNvPr>
          <p:cNvSpPr>
            <a:spLocks noGrp="1"/>
          </p:cNvSpPr>
          <p:nvPr>
            <p:ph type="ftr" sz="quarter" idx="12"/>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812153"/>
            <a:ext cx="11277600"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Header 3">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457205" y="1446122"/>
            <a:ext cx="11277595"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Subtitle 2">
            <a:extLst>
              <a:ext uri="{FF2B5EF4-FFF2-40B4-BE49-F238E27FC236}">
                <a16:creationId xmlns:a16="http://schemas.microsoft.com/office/drawing/2014/main" id="{A5296E77-9E25-48D5-BD8E-BC15F8F1530A}"/>
              </a:ext>
            </a:extLst>
          </p:cNvPr>
          <p:cNvSpPr>
            <a:spLocks noGrp="1"/>
          </p:cNvSpPr>
          <p:nvPr>
            <p:ph type="body" sz="quarter" idx="14" hasCustomPrompt="1"/>
          </p:nvPr>
        </p:nvSpPr>
        <p:spPr>
          <a:xfrm>
            <a:off x="457200" y="969658"/>
            <a:ext cx="11277599" cy="356634"/>
          </a:xfrm>
        </p:spPr>
        <p:txBody>
          <a:bodyPr anchor="t">
            <a:noAutofit/>
          </a:bodyPr>
          <a:lstStyle>
            <a:lvl1pPr marL="0" indent="0">
              <a:lnSpc>
                <a:spcPct val="90000"/>
              </a:lnSpc>
              <a:spcBef>
                <a:spcPts val="0"/>
              </a:spcBef>
              <a:buNone/>
              <a:defRPr sz="2800"/>
            </a:lvl1pPr>
          </a:lstStyle>
          <a:p>
            <a:pPr lvl="0"/>
            <a:r>
              <a:rPr lang="en-US"/>
              <a:t>Click to edit Master subtitle</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5363"/>
            <a:ext cx="11277593" cy="502920"/>
          </a:xfrm>
        </p:spPr>
        <p:txBody>
          <a:bodyPr>
            <a:no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3115344611"/>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with Header-No Subtitl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4" name="Slide Number Placeholder 3">
            <a:extLst>
              <a:ext uri="{FF2B5EF4-FFF2-40B4-BE49-F238E27FC236}">
                <a16:creationId xmlns:a16="http://schemas.microsoft.com/office/drawing/2014/main" id="{4A22EE62-8AEF-45BB-86C5-77EA09BDF29F}"/>
              </a:ext>
            </a:extLst>
          </p:cNvPr>
          <p:cNvSpPr>
            <a:spLocks noGrp="1"/>
          </p:cNvSpPr>
          <p:nvPr>
            <p:ph type="sldNum" sz="quarter" idx="13"/>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37959EFE-BB90-4196-80DC-60A45D8B125B}"/>
              </a:ext>
            </a:extLst>
          </p:cNvPr>
          <p:cNvSpPr>
            <a:spLocks noGrp="1"/>
          </p:cNvSpPr>
          <p:nvPr>
            <p:ph type="dt" sz="half" idx="11"/>
          </p:nvPr>
        </p:nvSpPr>
        <p:spPr/>
        <p:txBody>
          <a:bodyPr/>
          <a:lstStyle/>
          <a:p>
            <a:fld id="{3157FF05-4545-4625-8151-C74BC09BF8DD}" type="datetime4">
              <a:rPr lang="en-US" smtClean="0"/>
              <a:t>May 19, 2023</a:t>
            </a:fld>
            <a:endParaRPr lang="en-US"/>
          </a:p>
        </p:txBody>
      </p:sp>
      <p:sp>
        <p:nvSpPr>
          <p:cNvPr id="3" name="Footer Placeholder 2">
            <a:extLst>
              <a:ext uri="{FF2B5EF4-FFF2-40B4-BE49-F238E27FC236}">
                <a16:creationId xmlns:a16="http://schemas.microsoft.com/office/drawing/2014/main" id="{FC4B03DC-786C-44F0-AFC4-97EF60889A9A}"/>
              </a:ext>
            </a:extLst>
          </p:cNvPr>
          <p:cNvSpPr>
            <a:spLocks noGrp="1"/>
          </p:cNvSpPr>
          <p:nvPr>
            <p:ph type="ftr" sz="quarter" idx="12"/>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812153"/>
            <a:ext cx="11277600"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Header 3">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457205" y="1446122"/>
            <a:ext cx="11277595"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5363"/>
            <a:ext cx="11277593" cy="502920"/>
          </a:xfrm>
        </p:spPr>
        <p:txBody>
          <a:bodyPr>
            <a:no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634557360"/>
      </p:ext>
    </p:extLst>
  </p:cSld>
  <p:clrMapOvr>
    <a:masterClrMapping/>
  </p:clrMapOvr>
  <p:extLst>
    <p:ext uri="{DCECCB84-F9BA-43D5-87BE-67443E8EF086}">
      <p15:sldGuideLst xmlns:p15="http://schemas.microsoft.com/office/powerpoint/2012/main">
        <p15:guide id="1" orient="horz" pos="9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with Header">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4" name="Slide Number Placeholder 3">
            <a:extLst>
              <a:ext uri="{FF2B5EF4-FFF2-40B4-BE49-F238E27FC236}">
                <a16:creationId xmlns:a16="http://schemas.microsoft.com/office/drawing/2014/main" id="{4A22EE62-8AEF-45BB-86C5-77EA09BDF29F}"/>
              </a:ext>
            </a:extLst>
          </p:cNvPr>
          <p:cNvSpPr>
            <a:spLocks noGrp="1"/>
          </p:cNvSpPr>
          <p:nvPr>
            <p:ph type="sldNum" sz="quarter" idx="13"/>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37959EFE-BB90-4196-80DC-60A45D8B125B}"/>
              </a:ext>
            </a:extLst>
          </p:cNvPr>
          <p:cNvSpPr>
            <a:spLocks noGrp="1"/>
          </p:cNvSpPr>
          <p:nvPr>
            <p:ph type="dt" sz="half" idx="11"/>
          </p:nvPr>
        </p:nvSpPr>
        <p:spPr/>
        <p:txBody>
          <a:bodyPr/>
          <a:lstStyle/>
          <a:p>
            <a:fld id="{E7B60CA9-665E-4BAC-B5A0-A9AC9504D487}" type="datetime4">
              <a:rPr lang="en-US" smtClean="0"/>
              <a:t>May 19, 2023</a:t>
            </a:fld>
            <a:endParaRPr lang="en-US"/>
          </a:p>
        </p:txBody>
      </p:sp>
      <p:sp>
        <p:nvSpPr>
          <p:cNvPr id="3" name="Footer Placeholder 2">
            <a:extLst>
              <a:ext uri="{FF2B5EF4-FFF2-40B4-BE49-F238E27FC236}">
                <a16:creationId xmlns:a16="http://schemas.microsoft.com/office/drawing/2014/main" id="{FC4B03DC-786C-44F0-AFC4-97EF60889A9A}"/>
              </a:ext>
            </a:extLst>
          </p:cNvPr>
          <p:cNvSpPr>
            <a:spLocks noGrp="1"/>
          </p:cNvSpPr>
          <p:nvPr>
            <p:ph type="ftr" sz="quarter" idx="12"/>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3" name="Content Placeholder 2">
            <a:extLst>
              <a:ext uri="{FF2B5EF4-FFF2-40B4-BE49-F238E27FC236}">
                <a16:creationId xmlns:a16="http://schemas.microsoft.com/office/drawing/2014/main" id="{2A99CA2A-1A03-4618-90F5-DEBAA084019D}"/>
              </a:ext>
            </a:extLst>
          </p:cNvPr>
          <p:cNvSpPr>
            <a:spLocks noGrp="1"/>
          </p:cNvSpPr>
          <p:nvPr>
            <p:ph idx="15"/>
          </p:nvPr>
        </p:nvSpPr>
        <p:spPr>
          <a:xfrm>
            <a:off x="6210299" y="1812153"/>
            <a:ext cx="5524501"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Header2">
            <a:extLst>
              <a:ext uri="{FF2B5EF4-FFF2-40B4-BE49-F238E27FC236}">
                <a16:creationId xmlns:a16="http://schemas.microsoft.com/office/drawing/2014/main" id="{7254BD26-D0B2-4D72-A064-2F4CB5F9339A}"/>
              </a:ext>
            </a:extLst>
          </p:cNvPr>
          <p:cNvSpPr>
            <a:spLocks noGrp="1"/>
          </p:cNvSpPr>
          <p:nvPr>
            <p:ph type="body" idx="16" hasCustomPrompt="1"/>
          </p:nvPr>
        </p:nvSpPr>
        <p:spPr>
          <a:xfrm>
            <a:off x="6210304" y="1446122"/>
            <a:ext cx="5524499"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Content Placeholder 1">
            <a:extLst>
              <a:ext uri="{FF2B5EF4-FFF2-40B4-BE49-F238E27FC236}">
                <a16:creationId xmlns:a16="http://schemas.microsoft.com/office/drawing/2014/main" id="{BC339545-67C6-9345-934F-CF9CD928EEB0}"/>
              </a:ext>
            </a:extLst>
          </p:cNvPr>
          <p:cNvSpPr>
            <a:spLocks noGrp="1"/>
          </p:cNvSpPr>
          <p:nvPr>
            <p:ph idx="1"/>
          </p:nvPr>
        </p:nvSpPr>
        <p:spPr>
          <a:xfrm>
            <a:off x="457200" y="1812153"/>
            <a:ext cx="5524500"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Header 1">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457205" y="1446122"/>
            <a:ext cx="5524498"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Subtitle 2">
            <a:extLst>
              <a:ext uri="{FF2B5EF4-FFF2-40B4-BE49-F238E27FC236}">
                <a16:creationId xmlns:a16="http://schemas.microsoft.com/office/drawing/2014/main" id="{A5296E77-9E25-48D5-BD8E-BC15F8F1530A}"/>
              </a:ext>
            </a:extLst>
          </p:cNvPr>
          <p:cNvSpPr>
            <a:spLocks noGrp="1"/>
          </p:cNvSpPr>
          <p:nvPr>
            <p:ph type="body" sz="quarter" idx="14" hasCustomPrompt="1"/>
          </p:nvPr>
        </p:nvSpPr>
        <p:spPr>
          <a:xfrm>
            <a:off x="457200" y="969658"/>
            <a:ext cx="11277599" cy="356634"/>
          </a:xfrm>
        </p:spPr>
        <p:txBody>
          <a:bodyPr anchor="t">
            <a:noAutofit/>
          </a:bodyPr>
          <a:lstStyle>
            <a:lvl1pPr marL="0" indent="0">
              <a:lnSpc>
                <a:spcPct val="90000"/>
              </a:lnSpc>
              <a:spcBef>
                <a:spcPts val="0"/>
              </a:spcBef>
              <a:buNone/>
              <a:defRPr sz="2800"/>
            </a:lvl1pPr>
          </a:lstStyle>
          <a:p>
            <a:pPr lvl="0"/>
            <a:r>
              <a:rPr lang="en-US"/>
              <a:t>Click to edit Master subtitle</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5363"/>
            <a:ext cx="11277593" cy="502920"/>
          </a:xfrm>
        </p:spPr>
        <p:txBody>
          <a:bodyPr>
            <a:no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3841125014"/>
      </p:ext>
    </p:extLst>
  </p:cSld>
  <p:clrMapOvr>
    <a:masterClrMapping/>
  </p:clrMapOvr>
  <p:extLst>
    <p:ext uri="{DCECCB84-F9BA-43D5-87BE-67443E8EF086}">
      <p15:sldGuideLst xmlns:p15="http://schemas.microsoft.com/office/powerpoint/2012/main">
        <p15:guide id="1" orient="horz" pos="936">
          <p15:clr>
            <a:srgbClr val="FBAE40"/>
          </p15:clr>
        </p15:guide>
        <p15:guide id="2" pos="3768" userDrawn="1">
          <p15:clr>
            <a:srgbClr val="FBAE40"/>
          </p15:clr>
        </p15:guide>
        <p15:guide id="3" pos="39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Slide with Header-No Subtitl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4" name="Slide Number Placeholder 3">
            <a:extLst>
              <a:ext uri="{FF2B5EF4-FFF2-40B4-BE49-F238E27FC236}">
                <a16:creationId xmlns:a16="http://schemas.microsoft.com/office/drawing/2014/main" id="{4A22EE62-8AEF-45BB-86C5-77EA09BDF29F}"/>
              </a:ext>
            </a:extLst>
          </p:cNvPr>
          <p:cNvSpPr>
            <a:spLocks noGrp="1"/>
          </p:cNvSpPr>
          <p:nvPr>
            <p:ph type="sldNum" sz="quarter" idx="13"/>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37959EFE-BB90-4196-80DC-60A45D8B125B}"/>
              </a:ext>
            </a:extLst>
          </p:cNvPr>
          <p:cNvSpPr>
            <a:spLocks noGrp="1"/>
          </p:cNvSpPr>
          <p:nvPr>
            <p:ph type="dt" sz="half" idx="11"/>
          </p:nvPr>
        </p:nvSpPr>
        <p:spPr/>
        <p:txBody>
          <a:bodyPr/>
          <a:lstStyle/>
          <a:p>
            <a:fld id="{D4A2BABF-BCC4-43BF-9D50-0D2B1F64D8CD}" type="datetime4">
              <a:rPr lang="en-US" smtClean="0"/>
              <a:t>May 19, 2023</a:t>
            </a:fld>
            <a:endParaRPr lang="en-US"/>
          </a:p>
        </p:txBody>
      </p:sp>
      <p:sp>
        <p:nvSpPr>
          <p:cNvPr id="3" name="Footer Placeholder 2">
            <a:extLst>
              <a:ext uri="{FF2B5EF4-FFF2-40B4-BE49-F238E27FC236}">
                <a16:creationId xmlns:a16="http://schemas.microsoft.com/office/drawing/2014/main" id="{FC4B03DC-786C-44F0-AFC4-97EF60889A9A}"/>
              </a:ext>
            </a:extLst>
          </p:cNvPr>
          <p:cNvSpPr>
            <a:spLocks noGrp="1"/>
          </p:cNvSpPr>
          <p:nvPr>
            <p:ph type="ftr" sz="quarter" idx="12"/>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3" name="Content Placeholder 2">
            <a:extLst>
              <a:ext uri="{FF2B5EF4-FFF2-40B4-BE49-F238E27FC236}">
                <a16:creationId xmlns:a16="http://schemas.microsoft.com/office/drawing/2014/main" id="{2A99CA2A-1A03-4618-90F5-DEBAA084019D}"/>
              </a:ext>
            </a:extLst>
          </p:cNvPr>
          <p:cNvSpPr>
            <a:spLocks noGrp="1"/>
          </p:cNvSpPr>
          <p:nvPr>
            <p:ph idx="15"/>
          </p:nvPr>
        </p:nvSpPr>
        <p:spPr>
          <a:xfrm>
            <a:off x="6210299" y="1812153"/>
            <a:ext cx="5524501"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Header 1">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457205" y="1446122"/>
            <a:ext cx="5524498"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Content Placeholder 1">
            <a:extLst>
              <a:ext uri="{FF2B5EF4-FFF2-40B4-BE49-F238E27FC236}">
                <a16:creationId xmlns:a16="http://schemas.microsoft.com/office/drawing/2014/main" id="{BC339545-67C6-9345-934F-CF9CD928EEB0}"/>
              </a:ext>
            </a:extLst>
          </p:cNvPr>
          <p:cNvSpPr>
            <a:spLocks noGrp="1"/>
          </p:cNvSpPr>
          <p:nvPr>
            <p:ph idx="1"/>
          </p:nvPr>
        </p:nvSpPr>
        <p:spPr>
          <a:xfrm>
            <a:off x="457200" y="1812153"/>
            <a:ext cx="5524500"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Header 2">
            <a:extLst>
              <a:ext uri="{FF2B5EF4-FFF2-40B4-BE49-F238E27FC236}">
                <a16:creationId xmlns:a16="http://schemas.microsoft.com/office/drawing/2014/main" id="{7254BD26-D0B2-4D72-A064-2F4CB5F9339A}"/>
              </a:ext>
            </a:extLst>
          </p:cNvPr>
          <p:cNvSpPr>
            <a:spLocks noGrp="1"/>
          </p:cNvSpPr>
          <p:nvPr>
            <p:ph type="body" idx="16" hasCustomPrompt="1"/>
          </p:nvPr>
        </p:nvSpPr>
        <p:spPr>
          <a:xfrm>
            <a:off x="6210304" y="1446122"/>
            <a:ext cx="5524499"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5363"/>
            <a:ext cx="11277593" cy="502920"/>
          </a:xfrm>
        </p:spPr>
        <p:txBody>
          <a:bodyPr>
            <a:no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1578355864"/>
      </p:ext>
    </p:extLst>
  </p:cSld>
  <p:clrMapOvr>
    <a:masterClrMapping/>
  </p:clrMapOvr>
  <p:extLst>
    <p:ext uri="{DCECCB84-F9BA-43D5-87BE-67443E8EF086}">
      <p15:sldGuideLst xmlns:p15="http://schemas.microsoft.com/office/powerpoint/2012/main">
        <p15:guide id="1" orient="horz" pos="936">
          <p15:clr>
            <a:srgbClr val="FBAE40"/>
          </p15:clr>
        </p15:guide>
        <p15:guide id="2" pos="3768" userDrawn="1">
          <p15:clr>
            <a:srgbClr val="FBAE40"/>
          </p15:clr>
        </p15:guide>
        <p15:guide id="3" pos="39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 Slide with Header">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4" name="Slide Number Placeholder 3">
            <a:extLst>
              <a:ext uri="{FF2B5EF4-FFF2-40B4-BE49-F238E27FC236}">
                <a16:creationId xmlns:a16="http://schemas.microsoft.com/office/drawing/2014/main" id="{4A22EE62-8AEF-45BB-86C5-77EA09BDF29F}"/>
              </a:ext>
            </a:extLst>
          </p:cNvPr>
          <p:cNvSpPr>
            <a:spLocks noGrp="1"/>
          </p:cNvSpPr>
          <p:nvPr>
            <p:ph type="sldNum" sz="quarter" idx="13"/>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37959EFE-BB90-4196-80DC-60A45D8B125B}"/>
              </a:ext>
            </a:extLst>
          </p:cNvPr>
          <p:cNvSpPr>
            <a:spLocks noGrp="1"/>
          </p:cNvSpPr>
          <p:nvPr>
            <p:ph type="dt" sz="half" idx="11"/>
          </p:nvPr>
        </p:nvSpPr>
        <p:spPr/>
        <p:txBody>
          <a:bodyPr/>
          <a:lstStyle/>
          <a:p>
            <a:fld id="{1F0AF55C-92F1-4BC2-9CD0-94D9993D22D1}" type="datetime4">
              <a:rPr lang="en-US" smtClean="0"/>
              <a:t>May 19, 2023</a:t>
            </a:fld>
            <a:endParaRPr lang="en-US"/>
          </a:p>
        </p:txBody>
      </p:sp>
      <p:sp>
        <p:nvSpPr>
          <p:cNvPr id="3" name="Footer Placeholder 2">
            <a:extLst>
              <a:ext uri="{FF2B5EF4-FFF2-40B4-BE49-F238E27FC236}">
                <a16:creationId xmlns:a16="http://schemas.microsoft.com/office/drawing/2014/main" id="{FC4B03DC-786C-44F0-AFC4-97EF60889A9A}"/>
              </a:ext>
            </a:extLst>
          </p:cNvPr>
          <p:cNvSpPr>
            <a:spLocks noGrp="1"/>
          </p:cNvSpPr>
          <p:nvPr>
            <p:ph type="ftr" sz="quarter" idx="12"/>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9" name="Content Placeholder 3">
            <a:extLst>
              <a:ext uri="{FF2B5EF4-FFF2-40B4-BE49-F238E27FC236}">
                <a16:creationId xmlns:a16="http://schemas.microsoft.com/office/drawing/2014/main" id="{271F5F9D-660F-4427-9223-BA947984C85F}"/>
              </a:ext>
            </a:extLst>
          </p:cNvPr>
          <p:cNvSpPr>
            <a:spLocks noGrp="1"/>
          </p:cNvSpPr>
          <p:nvPr>
            <p:ph idx="16"/>
          </p:nvPr>
        </p:nvSpPr>
        <p:spPr>
          <a:xfrm>
            <a:off x="8123005" y="1812153"/>
            <a:ext cx="3616243"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Header 3">
            <a:extLst>
              <a:ext uri="{FF2B5EF4-FFF2-40B4-BE49-F238E27FC236}">
                <a16:creationId xmlns:a16="http://schemas.microsoft.com/office/drawing/2014/main" id="{ADF8DCF2-3EDA-4FFF-8B80-F02A598CA483}"/>
              </a:ext>
            </a:extLst>
          </p:cNvPr>
          <p:cNvSpPr>
            <a:spLocks noGrp="1"/>
          </p:cNvSpPr>
          <p:nvPr>
            <p:ph type="body" idx="18" hasCustomPrompt="1"/>
          </p:nvPr>
        </p:nvSpPr>
        <p:spPr>
          <a:xfrm>
            <a:off x="8117523" y="1446122"/>
            <a:ext cx="3627195"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a:t>
            </a:r>
          </a:p>
        </p:txBody>
      </p:sp>
      <p:sp>
        <p:nvSpPr>
          <p:cNvPr id="15" name="Content Placeholder 2">
            <a:extLst>
              <a:ext uri="{FF2B5EF4-FFF2-40B4-BE49-F238E27FC236}">
                <a16:creationId xmlns:a16="http://schemas.microsoft.com/office/drawing/2014/main" id="{1B141D9F-99AA-40F1-A594-6963AA811BFA}"/>
              </a:ext>
            </a:extLst>
          </p:cNvPr>
          <p:cNvSpPr>
            <a:spLocks noGrp="1"/>
          </p:cNvSpPr>
          <p:nvPr>
            <p:ph idx="15"/>
          </p:nvPr>
        </p:nvSpPr>
        <p:spPr>
          <a:xfrm>
            <a:off x="4296651" y="1812153"/>
            <a:ext cx="3590049"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Header 2">
            <a:extLst>
              <a:ext uri="{FF2B5EF4-FFF2-40B4-BE49-F238E27FC236}">
                <a16:creationId xmlns:a16="http://schemas.microsoft.com/office/drawing/2014/main" id="{D0A98EE7-B07A-4086-98CD-5F49A6736EF0}"/>
              </a:ext>
            </a:extLst>
          </p:cNvPr>
          <p:cNvSpPr>
            <a:spLocks noGrp="1"/>
          </p:cNvSpPr>
          <p:nvPr>
            <p:ph type="body" idx="17" hasCustomPrompt="1"/>
          </p:nvPr>
        </p:nvSpPr>
        <p:spPr>
          <a:xfrm>
            <a:off x="4296651" y="1446122"/>
            <a:ext cx="3590049"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a:t>
            </a:r>
          </a:p>
        </p:txBody>
      </p:sp>
      <p:sp>
        <p:nvSpPr>
          <p:cNvPr id="17" name="Content Placeholder 1">
            <a:extLst>
              <a:ext uri="{FF2B5EF4-FFF2-40B4-BE49-F238E27FC236}">
                <a16:creationId xmlns:a16="http://schemas.microsoft.com/office/drawing/2014/main" id="{BC339545-67C6-9345-934F-CF9CD928EEB0}"/>
              </a:ext>
            </a:extLst>
          </p:cNvPr>
          <p:cNvSpPr>
            <a:spLocks noGrp="1"/>
          </p:cNvSpPr>
          <p:nvPr>
            <p:ph idx="1"/>
          </p:nvPr>
        </p:nvSpPr>
        <p:spPr>
          <a:xfrm>
            <a:off x="457200" y="1812153"/>
            <a:ext cx="3603146"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Header 1">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457206" y="1446122"/>
            <a:ext cx="3608622"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a:t>
            </a:r>
          </a:p>
        </p:txBody>
      </p:sp>
      <p:sp>
        <p:nvSpPr>
          <p:cNvPr id="18" name="Subtitle 2">
            <a:extLst>
              <a:ext uri="{FF2B5EF4-FFF2-40B4-BE49-F238E27FC236}">
                <a16:creationId xmlns:a16="http://schemas.microsoft.com/office/drawing/2014/main" id="{A5296E77-9E25-48D5-BD8E-BC15F8F1530A}"/>
              </a:ext>
            </a:extLst>
          </p:cNvPr>
          <p:cNvSpPr>
            <a:spLocks noGrp="1"/>
          </p:cNvSpPr>
          <p:nvPr>
            <p:ph type="body" sz="quarter" idx="14" hasCustomPrompt="1"/>
          </p:nvPr>
        </p:nvSpPr>
        <p:spPr>
          <a:xfrm>
            <a:off x="457200" y="969658"/>
            <a:ext cx="11277599" cy="356634"/>
          </a:xfrm>
        </p:spPr>
        <p:txBody>
          <a:bodyPr anchor="t">
            <a:noAutofit/>
          </a:bodyPr>
          <a:lstStyle>
            <a:lvl1pPr marL="0" indent="0">
              <a:lnSpc>
                <a:spcPct val="90000"/>
              </a:lnSpc>
              <a:spcBef>
                <a:spcPts val="0"/>
              </a:spcBef>
              <a:buNone/>
              <a:defRPr sz="2800"/>
            </a:lvl1pPr>
          </a:lstStyle>
          <a:p>
            <a:pPr lvl="0"/>
            <a:r>
              <a:rPr lang="en-US"/>
              <a:t>Click to edit Master subtitle</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5363"/>
            <a:ext cx="11277593" cy="502920"/>
          </a:xfrm>
        </p:spPr>
        <p:txBody>
          <a:bodyPr>
            <a:no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4125546398"/>
      </p:ext>
    </p:extLst>
  </p:cSld>
  <p:clrMapOvr>
    <a:masterClrMapping/>
  </p:clrMapOvr>
  <p:extLst>
    <p:ext uri="{DCECCB84-F9BA-43D5-87BE-67443E8EF086}">
      <p15:sldGuideLst xmlns:p15="http://schemas.microsoft.com/office/powerpoint/2012/main">
        <p15:guide id="1" orient="horz" pos="936">
          <p15:clr>
            <a:srgbClr val="FBAE40"/>
          </p15:clr>
        </p15:guide>
        <p15:guide id="2" pos="2568" userDrawn="1">
          <p15:clr>
            <a:srgbClr val="FBAE40"/>
          </p15:clr>
        </p15:guide>
        <p15:guide id="3" pos="2712" userDrawn="1">
          <p15:clr>
            <a:srgbClr val="FBAE40"/>
          </p15:clr>
        </p15:guide>
        <p15:guide id="4" pos="5112" userDrawn="1">
          <p15:clr>
            <a:srgbClr val="FBAE40"/>
          </p15:clr>
        </p15:guide>
        <p15:guide id="5" pos="49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Slide with Header-No Subtitl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4" name="Slide Number Placeholder 3">
            <a:extLst>
              <a:ext uri="{FF2B5EF4-FFF2-40B4-BE49-F238E27FC236}">
                <a16:creationId xmlns:a16="http://schemas.microsoft.com/office/drawing/2014/main" id="{4A22EE62-8AEF-45BB-86C5-77EA09BDF29F}"/>
              </a:ext>
            </a:extLst>
          </p:cNvPr>
          <p:cNvSpPr>
            <a:spLocks noGrp="1"/>
          </p:cNvSpPr>
          <p:nvPr>
            <p:ph type="sldNum" sz="quarter" idx="13"/>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37959EFE-BB90-4196-80DC-60A45D8B125B}"/>
              </a:ext>
            </a:extLst>
          </p:cNvPr>
          <p:cNvSpPr>
            <a:spLocks noGrp="1"/>
          </p:cNvSpPr>
          <p:nvPr>
            <p:ph type="dt" sz="half" idx="11"/>
          </p:nvPr>
        </p:nvSpPr>
        <p:spPr/>
        <p:txBody>
          <a:bodyPr/>
          <a:lstStyle/>
          <a:p>
            <a:fld id="{983950C1-12EA-4C3A-8739-B6409B723274}" type="datetime4">
              <a:rPr lang="en-US" smtClean="0"/>
              <a:t>May 19, 2023</a:t>
            </a:fld>
            <a:endParaRPr lang="en-US"/>
          </a:p>
        </p:txBody>
      </p:sp>
      <p:sp>
        <p:nvSpPr>
          <p:cNvPr id="3" name="Footer Placeholder 2">
            <a:extLst>
              <a:ext uri="{FF2B5EF4-FFF2-40B4-BE49-F238E27FC236}">
                <a16:creationId xmlns:a16="http://schemas.microsoft.com/office/drawing/2014/main" id="{FC4B03DC-786C-44F0-AFC4-97EF60889A9A}"/>
              </a:ext>
            </a:extLst>
          </p:cNvPr>
          <p:cNvSpPr>
            <a:spLocks noGrp="1"/>
          </p:cNvSpPr>
          <p:nvPr>
            <p:ph type="ftr" sz="quarter" idx="12"/>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9" name="Content Placeholder 3">
            <a:extLst>
              <a:ext uri="{FF2B5EF4-FFF2-40B4-BE49-F238E27FC236}">
                <a16:creationId xmlns:a16="http://schemas.microsoft.com/office/drawing/2014/main" id="{271F5F9D-660F-4427-9223-BA947984C85F}"/>
              </a:ext>
            </a:extLst>
          </p:cNvPr>
          <p:cNvSpPr>
            <a:spLocks noGrp="1"/>
          </p:cNvSpPr>
          <p:nvPr>
            <p:ph idx="16"/>
          </p:nvPr>
        </p:nvSpPr>
        <p:spPr>
          <a:xfrm>
            <a:off x="8123005" y="1812153"/>
            <a:ext cx="3603146"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Header 3">
            <a:extLst>
              <a:ext uri="{FF2B5EF4-FFF2-40B4-BE49-F238E27FC236}">
                <a16:creationId xmlns:a16="http://schemas.microsoft.com/office/drawing/2014/main" id="{ADF8DCF2-3EDA-4FFF-8B80-F02A598CA483}"/>
              </a:ext>
            </a:extLst>
          </p:cNvPr>
          <p:cNvSpPr>
            <a:spLocks noGrp="1"/>
          </p:cNvSpPr>
          <p:nvPr>
            <p:ph type="body" idx="18" hasCustomPrompt="1"/>
          </p:nvPr>
        </p:nvSpPr>
        <p:spPr>
          <a:xfrm>
            <a:off x="8123005" y="1446122"/>
            <a:ext cx="3621713"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a:t>
            </a:r>
          </a:p>
        </p:txBody>
      </p:sp>
      <p:sp>
        <p:nvSpPr>
          <p:cNvPr id="15" name="Content Placeholder 2">
            <a:extLst>
              <a:ext uri="{FF2B5EF4-FFF2-40B4-BE49-F238E27FC236}">
                <a16:creationId xmlns:a16="http://schemas.microsoft.com/office/drawing/2014/main" id="{1B141D9F-99AA-40F1-A594-6963AA811BFA}"/>
              </a:ext>
            </a:extLst>
          </p:cNvPr>
          <p:cNvSpPr>
            <a:spLocks noGrp="1"/>
          </p:cNvSpPr>
          <p:nvPr>
            <p:ph idx="15"/>
          </p:nvPr>
        </p:nvSpPr>
        <p:spPr>
          <a:xfrm>
            <a:off x="4296651" y="1812153"/>
            <a:ext cx="3590049"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Header 2">
            <a:extLst>
              <a:ext uri="{FF2B5EF4-FFF2-40B4-BE49-F238E27FC236}">
                <a16:creationId xmlns:a16="http://schemas.microsoft.com/office/drawing/2014/main" id="{D0A98EE7-B07A-4086-98CD-5F49A6736EF0}"/>
              </a:ext>
            </a:extLst>
          </p:cNvPr>
          <p:cNvSpPr>
            <a:spLocks noGrp="1"/>
          </p:cNvSpPr>
          <p:nvPr>
            <p:ph type="body" idx="17" hasCustomPrompt="1"/>
          </p:nvPr>
        </p:nvSpPr>
        <p:spPr>
          <a:xfrm>
            <a:off x="4296651" y="1446122"/>
            <a:ext cx="3590049"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a:t>
            </a:r>
          </a:p>
        </p:txBody>
      </p:sp>
      <p:sp>
        <p:nvSpPr>
          <p:cNvPr id="17" name="Content Placeholder 1">
            <a:extLst>
              <a:ext uri="{FF2B5EF4-FFF2-40B4-BE49-F238E27FC236}">
                <a16:creationId xmlns:a16="http://schemas.microsoft.com/office/drawing/2014/main" id="{BC339545-67C6-9345-934F-CF9CD928EEB0}"/>
              </a:ext>
            </a:extLst>
          </p:cNvPr>
          <p:cNvSpPr>
            <a:spLocks noGrp="1"/>
          </p:cNvSpPr>
          <p:nvPr>
            <p:ph idx="1"/>
          </p:nvPr>
        </p:nvSpPr>
        <p:spPr>
          <a:xfrm>
            <a:off x="457200" y="1812153"/>
            <a:ext cx="3603146" cy="4131447"/>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Header 1">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457206" y="1446122"/>
            <a:ext cx="3608622" cy="338328"/>
          </a:xfrm>
        </p:spPr>
        <p:txBody>
          <a:bodyPr anchor="t">
            <a:noAutofit/>
          </a:bodyPr>
          <a:lstStyle>
            <a:lvl1pPr marL="0" indent="0">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5363"/>
            <a:ext cx="11277593" cy="502920"/>
          </a:xfrm>
        </p:spPr>
        <p:txBody>
          <a:bodyPr>
            <a:no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3532659813"/>
      </p:ext>
    </p:extLst>
  </p:cSld>
  <p:clrMapOvr>
    <a:masterClrMapping/>
  </p:clrMapOvr>
  <p:extLst>
    <p:ext uri="{DCECCB84-F9BA-43D5-87BE-67443E8EF086}">
      <p15:sldGuideLst xmlns:p15="http://schemas.microsoft.com/office/powerpoint/2012/main">
        <p15:guide id="1" orient="horz" pos="936">
          <p15:clr>
            <a:srgbClr val="FBAE40"/>
          </p15:clr>
        </p15:guide>
        <p15:guide id="2" pos="2568" userDrawn="1">
          <p15:clr>
            <a:srgbClr val="FBAE40"/>
          </p15:clr>
        </p15:guide>
        <p15:guide id="3" pos="2712" userDrawn="1">
          <p15:clr>
            <a:srgbClr val="FBAE40"/>
          </p15:clr>
        </p15:guide>
        <p15:guide id="4" pos="4968" userDrawn="1">
          <p15:clr>
            <a:srgbClr val="FBAE40"/>
          </p15:clr>
        </p15:guide>
        <p15:guide id="5" pos="51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8599283-553A-4632-B4F6-5BC813E3CC7A}"/>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4" name="Slide Number Placeholder 3">
            <a:extLst>
              <a:ext uri="{FF2B5EF4-FFF2-40B4-BE49-F238E27FC236}">
                <a16:creationId xmlns:a16="http://schemas.microsoft.com/office/drawing/2014/main" id="{1A21F638-2A01-43F2-B838-F16E44CF2841}"/>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6C367EFD-A713-4244-A6FB-184C66C6D874}"/>
              </a:ext>
            </a:extLst>
          </p:cNvPr>
          <p:cNvSpPr>
            <a:spLocks noGrp="1"/>
          </p:cNvSpPr>
          <p:nvPr>
            <p:ph type="dt" sz="half" idx="10"/>
          </p:nvPr>
        </p:nvSpPr>
        <p:spPr/>
        <p:txBody>
          <a:bodyPr/>
          <a:lstStyle/>
          <a:p>
            <a:fld id="{ABD97200-A4C7-4EA6-96E7-ABF7C15D4215}" type="datetime4">
              <a:rPr lang="en-US" smtClean="0"/>
              <a:t>May 19, 2023</a:t>
            </a:fld>
            <a:endParaRPr lang="en-US"/>
          </a:p>
        </p:txBody>
      </p:sp>
      <p:sp>
        <p:nvSpPr>
          <p:cNvPr id="3" name="Footer Placeholder 2">
            <a:extLst>
              <a:ext uri="{FF2B5EF4-FFF2-40B4-BE49-F238E27FC236}">
                <a16:creationId xmlns:a16="http://schemas.microsoft.com/office/drawing/2014/main" id="{231DAA79-54FF-4595-9B23-19EF55E3B123}"/>
              </a:ext>
            </a:extLst>
          </p:cNvPr>
          <p:cNvSpPr>
            <a:spLocks noGrp="1"/>
          </p:cNvSpPr>
          <p:nvPr>
            <p:ph type="ftr" sz="quarter" idx="11"/>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pic>
        <p:nvPicPr>
          <p:cNvPr id="11" name="Picture 10" descr="Icon&#10;&#10;Description automatically generated with medium confidence">
            <a:extLst>
              <a:ext uri="{FF2B5EF4-FFF2-40B4-BE49-F238E27FC236}">
                <a16:creationId xmlns:a16="http://schemas.microsoft.com/office/drawing/2014/main" id="{983515A5-BB9F-4613-97BB-A0422C39E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68" y="6130533"/>
            <a:ext cx="2138848" cy="298586"/>
          </a:xfrm>
          <a:prstGeom prst="rect">
            <a:avLst/>
          </a:prstGeom>
        </p:spPr>
      </p:pic>
      <p:sp>
        <p:nvSpPr>
          <p:cNvPr id="16" name="Subtitle 2">
            <a:extLst>
              <a:ext uri="{FF2B5EF4-FFF2-40B4-BE49-F238E27FC236}">
                <a16:creationId xmlns:a16="http://schemas.microsoft.com/office/drawing/2014/main" id="{D5FDEBB2-7021-4447-8E33-DA86B9A4BB5A}"/>
              </a:ext>
            </a:extLst>
          </p:cNvPr>
          <p:cNvSpPr>
            <a:spLocks noGrp="1"/>
          </p:cNvSpPr>
          <p:nvPr>
            <p:ph type="body" sz="quarter" idx="14" hasCustomPrompt="1"/>
          </p:nvPr>
        </p:nvSpPr>
        <p:spPr>
          <a:xfrm>
            <a:off x="457200" y="969658"/>
            <a:ext cx="11277599" cy="356634"/>
          </a:xfrm>
        </p:spPr>
        <p:txBody>
          <a:bodyPr anchor="t">
            <a:noAutofit/>
          </a:bodyPr>
          <a:lstStyle>
            <a:lvl1pPr marL="0" indent="0">
              <a:lnSpc>
                <a:spcPct val="90000"/>
              </a:lnSpc>
              <a:spcBef>
                <a:spcPts val="0"/>
              </a:spcBef>
              <a:buNone/>
              <a:defRPr sz="2800"/>
            </a:lvl1pPr>
          </a:lstStyle>
          <a:p>
            <a:pPr lvl="0"/>
            <a:r>
              <a:rPr lang="en-US"/>
              <a:t>Click to edit Master subtitle</a:t>
            </a:r>
          </a:p>
        </p:txBody>
      </p:sp>
      <p:sp>
        <p:nvSpPr>
          <p:cNvPr id="15" name="Title 1">
            <a:extLst>
              <a:ext uri="{FF2B5EF4-FFF2-40B4-BE49-F238E27FC236}">
                <a16:creationId xmlns:a16="http://schemas.microsoft.com/office/drawing/2014/main" id="{1530CDCA-93EA-4E15-817E-4445DBE79217}"/>
              </a:ext>
            </a:extLst>
          </p:cNvPr>
          <p:cNvSpPr>
            <a:spLocks noGrp="1"/>
          </p:cNvSpPr>
          <p:nvPr>
            <p:ph type="title"/>
          </p:nvPr>
        </p:nvSpPr>
        <p:spPr>
          <a:xfrm>
            <a:off x="457200" y="465363"/>
            <a:ext cx="11277593" cy="502920"/>
          </a:xfrm>
        </p:spPr>
        <p:txBody>
          <a:bodyPr>
            <a:no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101178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Al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BE6B5C1-20D1-D24C-B8BB-F17C1A32ACC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000" contrast="22000"/>
                    </a14:imgEffect>
                  </a14:imgLayer>
                </a14:imgProps>
              </a:ext>
              <a:ext uri="{28A0092B-C50C-407E-A947-70E740481C1C}">
                <a14:useLocalDpi xmlns:a14="http://schemas.microsoft.com/office/drawing/2010/main"/>
              </a:ext>
            </a:extLst>
          </a:blip>
          <a:srcRect t="11834"/>
          <a:stretch/>
        </p:blipFill>
        <p:spPr>
          <a:xfrm>
            <a:off x="0" y="0"/>
            <a:ext cx="12192000" cy="6046470"/>
          </a:xfrm>
          <a:prstGeom prst="rect">
            <a:avLst/>
          </a:prstGeom>
        </p:spPr>
      </p:pic>
      <p:sp>
        <p:nvSpPr>
          <p:cNvPr id="10" name="Date Placeholder 9">
            <a:extLst>
              <a:ext uri="{FF2B5EF4-FFF2-40B4-BE49-F238E27FC236}">
                <a16:creationId xmlns:a16="http://schemas.microsoft.com/office/drawing/2014/main" id="{E10646BC-7D67-40E0-89B5-12CF2F47E914}"/>
              </a:ext>
            </a:extLst>
          </p:cNvPr>
          <p:cNvSpPr>
            <a:spLocks noGrp="1"/>
          </p:cNvSpPr>
          <p:nvPr>
            <p:ph type="body" sz="quarter" idx="10"/>
          </p:nvPr>
        </p:nvSpPr>
        <p:spPr>
          <a:xfrm>
            <a:off x="457200" y="6132000"/>
            <a:ext cx="4275138" cy="304800"/>
          </a:xfrm>
        </p:spPr>
        <p:txBody>
          <a:bodyPr anchor="b"/>
          <a:lstStyle>
            <a:lvl1pPr marL="0" indent="0">
              <a:lnSpc>
                <a:spcPct val="100000"/>
              </a:lnSpc>
              <a:spcBef>
                <a:spcPts val="0"/>
              </a:spcBef>
              <a:buNone/>
              <a:defRPr/>
            </a:lvl1pPr>
            <a:lvl2pPr marL="457189" indent="0">
              <a:buNone/>
              <a:defRPr/>
            </a:lvl2pPr>
          </a:lstStyle>
          <a:p>
            <a:pPr lvl="0"/>
            <a:r>
              <a:rPr lang="en-US"/>
              <a:t>Click to edit Master text styles</a:t>
            </a:r>
          </a:p>
        </p:txBody>
      </p:sp>
      <p:sp>
        <p:nvSpPr>
          <p:cNvPr id="14" name="Subtitle 2">
            <a:extLst>
              <a:ext uri="{FF2B5EF4-FFF2-40B4-BE49-F238E27FC236}">
                <a16:creationId xmlns:a16="http://schemas.microsoft.com/office/drawing/2014/main" id="{A368E6D8-7606-F444-BB20-95DF39020C6A}"/>
              </a:ext>
            </a:extLst>
          </p:cNvPr>
          <p:cNvSpPr>
            <a:spLocks noGrp="1"/>
          </p:cNvSpPr>
          <p:nvPr>
            <p:ph type="subTitle" idx="1"/>
          </p:nvPr>
        </p:nvSpPr>
        <p:spPr>
          <a:xfrm>
            <a:off x="457200" y="4902024"/>
            <a:ext cx="6704331"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3" name="Title 1">
            <a:extLst>
              <a:ext uri="{FF2B5EF4-FFF2-40B4-BE49-F238E27FC236}">
                <a16:creationId xmlns:a16="http://schemas.microsoft.com/office/drawing/2014/main" id="{A0FA5534-0931-1D45-B604-FEDD183F716C}"/>
              </a:ext>
            </a:extLst>
          </p:cNvPr>
          <p:cNvSpPr>
            <a:spLocks noGrp="1"/>
          </p:cNvSpPr>
          <p:nvPr>
            <p:ph type="ctrTitle"/>
          </p:nvPr>
        </p:nvSpPr>
        <p:spPr>
          <a:xfrm>
            <a:off x="457200" y="2929231"/>
            <a:ext cx="6704331" cy="1812921"/>
          </a:xfrm>
        </p:spPr>
        <p:txBody>
          <a:bodyPr anchor="b"/>
          <a:lstStyle>
            <a:lvl1pPr algn="l">
              <a:defRPr sz="6000">
                <a:solidFill>
                  <a:schemeClr val="tx1"/>
                </a:solidFill>
              </a:defRPr>
            </a:lvl1pPr>
          </a:lstStyle>
          <a:p>
            <a:r>
              <a:rPr lang="en-US"/>
              <a:t>Click to edit Master title style</a:t>
            </a:r>
          </a:p>
        </p:txBody>
      </p:sp>
      <p:pic>
        <p:nvPicPr>
          <p:cNvPr id="7" name="Picture 6">
            <a:extLst>
              <a:ext uri="{FF2B5EF4-FFF2-40B4-BE49-F238E27FC236}">
                <a16:creationId xmlns:a16="http://schemas.microsoft.com/office/drawing/2014/main" id="{FA22DA4C-5C72-4518-A1C4-E29FE2175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0" y="324517"/>
            <a:ext cx="2335859" cy="738202"/>
          </a:xfrm>
          <a:prstGeom prst="rect">
            <a:avLst/>
          </a:prstGeom>
        </p:spPr>
      </p:pic>
    </p:spTree>
    <p:extLst>
      <p:ext uri="{BB962C8B-B14F-4D97-AF65-F5344CB8AC3E}">
        <p14:creationId xmlns:p14="http://schemas.microsoft.com/office/powerpoint/2010/main" val="3185551939"/>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No Subtitl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548D80A-7B7B-4EF1-BEE3-78D04A19B463}"/>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4" name="Slide Number Placeholder 3">
            <a:extLst>
              <a:ext uri="{FF2B5EF4-FFF2-40B4-BE49-F238E27FC236}">
                <a16:creationId xmlns:a16="http://schemas.microsoft.com/office/drawing/2014/main" id="{1A21F638-2A01-43F2-B838-F16E44CF2841}"/>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6C367EFD-A713-4244-A6FB-184C66C6D874}"/>
              </a:ext>
            </a:extLst>
          </p:cNvPr>
          <p:cNvSpPr>
            <a:spLocks noGrp="1"/>
          </p:cNvSpPr>
          <p:nvPr>
            <p:ph type="dt" sz="half" idx="10"/>
          </p:nvPr>
        </p:nvSpPr>
        <p:spPr/>
        <p:txBody>
          <a:bodyPr/>
          <a:lstStyle/>
          <a:p>
            <a:fld id="{320B118E-DC8C-4E6C-8AEE-24CDB7BCC9F9}" type="datetime4">
              <a:rPr lang="en-US" smtClean="0"/>
              <a:t>May 19, 2023</a:t>
            </a:fld>
            <a:endParaRPr lang="en-US"/>
          </a:p>
        </p:txBody>
      </p:sp>
      <p:sp>
        <p:nvSpPr>
          <p:cNvPr id="3" name="Footer Placeholder 2">
            <a:extLst>
              <a:ext uri="{FF2B5EF4-FFF2-40B4-BE49-F238E27FC236}">
                <a16:creationId xmlns:a16="http://schemas.microsoft.com/office/drawing/2014/main" id="{231DAA79-54FF-4595-9B23-19EF55E3B123}"/>
              </a:ext>
            </a:extLst>
          </p:cNvPr>
          <p:cNvSpPr>
            <a:spLocks noGrp="1"/>
          </p:cNvSpPr>
          <p:nvPr>
            <p:ph type="ftr" sz="quarter" idx="11"/>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pic>
        <p:nvPicPr>
          <p:cNvPr id="11" name="Picture 10" descr="Icon&#10;&#10;Description automatically generated with medium confidence">
            <a:extLst>
              <a:ext uri="{FF2B5EF4-FFF2-40B4-BE49-F238E27FC236}">
                <a16:creationId xmlns:a16="http://schemas.microsoft.com/office/drawing/2014/main" id="{983515A5-BB9F-4613-97BB-A0422C39E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68" y="6130533"/>
            <a:ext cx="2138848" cy="298586"/>
          </a:xfrm>
          <a:prstGeom prst="rect">
            <a:avLst/>
          </a:prstGeom>
        </p:spPr>
      </p:pic>
      <p:sp>
        <p:nvSpPr>
          <p:cNvPr id="15" name="Title 1">
            <a:extLst>
              <a:ext uri="{FF2B5EF4-FFF2-40B4-BE49-F238E27FC236}">
                <a16:creationId xmlns:a16="http://schemas.microsoft.com/office/drawing/2014/main" id="{1530CDCA-93EA-4E15-817E-4445DBE79217}"/>
              </a:ext>
            </a:extLst>
          </p:cNvPr>
          <p:cNvSpPr>
            <a:spLocks noGrp="1"/>
          </p:cNvSpPr>
          <p:nvPr>
            <p:ph type="title"/>
          </p:nvPr>
        </p:nvSpPr>
        <p:spPr>
          <a:xfrm>
            <a:off x="457200" y="465363"/>
            <a:ext cx="11277593" cy="502920"/>
          </a:xfrm>
        </p:spPr>
        <p:txBody>
          <a:bodyPr>
            <a:norm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414586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lt Design - Title Only">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548D80A-7B7B-4EF1-BEE3-78D04A19B463}"/>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pic>
        <p:nvPicPr>
          <p:cNvPr id="9" name="Picture 8" descr="Chart&#10;&#10;Description automatically generated with medium confidence">
            <a:extLst>
              <a:ext uri="{FF2B5EF4-FFF2-40B4-BE49-F238E27FC236}">
                <a16:creationId xmlns:a16="http://schemas.microsoft.com/office/drawing/2014/main" id="{13797937-CB82-4BDE-8C47-74D37CA586E7}"/>
              </a:ext>
            </a:extLst>
          </p:cNvPr>
          <p:cNvPicPr>
            <a:picLocks noChangeAspect="1"/>
          </p:cNvPicPr>
          <p:nvPr userDrawn="1"/>
        </p:nvPicPr>
        <p:blipFill>
          <a:blip r:embed="rId3"/>
          <a:stretch>
            <a:fillRect/>
          </a:stretch>
        </p:blipFill>
        <p:spPr>
          <a:xfrm>
            <a:off x="-72006" y="369185"/>
            <a:ext cx="7255565" cy="2102605"/>
          </a:xfrm>
          <a:prstGeom prst="rect">
            <a:avLst/>
          </a:prstGeom>
        </p:spPr>
      </p:pic>
      <p:sp>
        <p:nvSpPr>
          <p:cNvPr id="4" name="Slide Number Placeholder 3">
            <a:extLst>
              <a:ext uri="{FF2B5EF4-FFF2-40B4-BE49-F238E27FC236}">
                <a16:creationId xmlns:a16="http://schemas.microsoft.com/office/drawing/2014/main" id="{1A21F638-2A01-43F2-B838-F16E44CF2841}"/>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6C367EFD-A713-4244-A6FB-184C66C6D874}"/>
              </a:ext>
            </a:extLst>
          </p:cNvPr>
          <p:cNvSpPr>
            <a:spLocks noGrp="1"/>
          </p:cNvSpPr>
          <p:nvPr>
            <p:ph type="dt" sz="half" idx="10"/>
          </p:nvPr>
        </p:nvSpPr>
        <p:spPr/>
        <p:txBody>
          <a:bodyPr/>
          <a:lstStyle/>
          <a:p>
            <a:fld id="{377AFCC2-8AE0-4C26-A41B-233626DFD509}" type="datetime4">
              <a:rPr lang="en-US" smtClean="0"/>
              <a:t>May 19, 2023</a:t>
            </a:fld>
            <a:endParaRPr lang="en-US"/>
          </a:p>
        </p:txBody>
      </p:sp>
      <p:sp>
        <p:nvSpPr>
          <p:cNvPr id="3" name="Footer Placeholder 2">
            <a:extLst>
              <a:ext uri="{FF2B5EF4-FFF2-40B4-BE49-F238E27FC236}">
                <a16:creationId xmlns:a16="http://schemas.microsoft.com/office/drawing/2014/main" id="{231DAA79-54FF-4595-9B23-19EF55E3B123}"/>
              </a:ext>
            </a:extLst>
          </p:cNvPr>
          <p:cNvSpPr>
            <a:spLocks noGrp="1"/>
          </p:cNvSpPr>
          <p:nvPr>
            <p:ph type="ftr" sz="quarter" idx="11"/>
          </p:nvPr>
        </p:nvSpPr>
        <p:spPr/>
        <p:txBody>
          <a:bodyPr/>
          <a:lstStyle/>
          <a:p>
            <a:endParaRPr lang="en-US"/>
          </a:p>
        </p:txBody>
      </p:sp>
      <p:pic>
        <p:nvPicPr>
          <p:cNvPr id="11" name="Picture 10" descr="Icon&#10;&#10;Description automatically generated with medium confidence">
            <a:extLst>
              <a:ext uri="{FF2B5EF4-FFF2-40B4-BE49-F238E27FC236}">
                <a16:creationId xmlns:a16="http://schemas.microsoft.com/office/drawing/2014/main" id="{983515A5-BB9F-4613-97BB-A0422C39E5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7368" y="6130533"/>
            <a:ext cx="2138848" cy="298586"/>
          </a:xfrm>
          <a:prstGeom prst="rect">
            <a:avLst/>
          </a:prstGeom>
        </p:spPr>
      </p:pic>
      <p:sp>
        <p:nvSpPr>
          <p:cNvPr id="15" name="Title 1">
            <a:extLst>
              <a:ext uri="{FF2B5EF4-FFF2-40B4-BE49-F238E27FC236}">
                <a16:creationId xmlns:a16="http://schemas.microsoft.com/office/drawing/2014/main" id="{1530CDCA-93EA-4E15-817E-4445DBE79217}"/>
              </a:ext>
            </a:extLst>
          </p:cNvPr>
          <p:cNvSpPr>
            <a:spLocks noGrp="1"/>
          </p:cNvSpPr>
          <p:nvPr>
            <p:ph type="title"/>
          </p:nvPr>
        </p:nvSpPr>
        <p:spPr>
          <a:xfrm>
            <a:off x="457200" y="465362"/>
            <a:ext cx="2468880" cy="1369453"/>
          </a:xfrm>
        </p:spPr>
        <p:txBody>
          <a:bodyPr>
            <a:norm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536168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A82DA9-F8FC-4113-8432-EE9DBE3CA28B}"/>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FC04BB76-4A4C-4C23-A304-789597E10E35}"/>
              </a:ext>
            </a:extLst>
          </p:cNvPr>
          <p:cNvSpPr>
            <a:spLocks noGrp="1"/>
          </p:cNvSpPr>
          <p:nvPr>
            <p:ph type="dt" sz="half" idx="10"/>
          </p:nvPr>
        </p:nvSpPr>
        <p:spPr/>
        <p:txBody>
          <a:bodyPr/>
          <a:lstStyle/>
          <a:p>
            <a:fld id="{D8768C27-540A-4449-9090-0330DDF83388}" type="datetime4">
              <a:rPr lang="en-US" smtClean="0"/>
              <a:t>May 19, 2023</a:t>
            </a:fld>
            <a:endParaRPr lang="en-US"/>
          </a:p>
        </p:txBody>
      </p:sp>
      <p:sp>
        <p:nvSpPr>
          <p:cNvPr id="3" name="Footer Placeholder 2">
            <a:extLst>
              <a:ext uri="{FF2B5EF4-FFF2-40B4-BE49-F238E27FC236}">
                <a16:creationId xmlns:a16="http://schemas.microsoft.com/office/drawing/2014/main" id="{403171BE-885A-4C9F-8A75-5C8A0BF95097}"/>
              </a:ext>
            </a:extLst>
          </p:cNvPr>
          <p:cNvSpPr>
            <a:spLocks noGrp="1"/>
          </p:cNvSpPr>
          <p:nvPr>
            <p:ph type="ftr" sz="quarter" idx="11"/>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pic>
        <p:nvPicPr>
          <p:cNvPr id="5" name="Picture 4" descr="Background pattern&#10;&#10;Description automatically generated">
            <a:extLst>
              <a:ext uri="{FF2B5EF4-FFF2-40B4-BE49-F238E27FC236}">
                <a16:creationId xmlns:a16="http://schemas.microsoft.com/office/drawing/2014/main" id="{467D2DB0-0B90-438C-BB98-EE785B08524A}"/>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Tree>
    <p:extLst>
      <p:ext uri="{BB962C8B-B14F-4D97-AF65-F5344CB8AC3E}">
        <p14:creationId xmlns:p14="http://schemas.microsoft.com/office/powerpoint/2010/main" val="236155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Picture-Righ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38EEE32-0A3F-4E71-A552-D378FDD58727}"/>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4" name="Slide Number Placeholder 3">
            <a:extLst>
              <a:ext uri="{FF2B5EF4-FFF2-40B4-BE49-F238E27FC236}">
                <a16:creationId xmlns:a16="http://schemas.microsoft.com/office/drawing/2014/main" id="{2ACD783E-7378-420B-AAEF-5733F98F3DA6}"/>
              </a:ext>
            </a:extLst>
          </p:cNvPr>
          <p:cNvSpPr>
            <a:spLocks noGrp="1"/>
          </p:cNvSpPr>
          <p:nvPr>
            <p:ph type="sldNum" sz="quarter" idx="14"/>
          </p:nvPr>
        </p:nvSpPr>
        <p:spPr/>
        <p:txBody>
          <a:bodyPr/>
          <a:lstStyle/>
          <a:p>
            <a:fld id="{74FF1622-8342-4547-97A2-32A778486B47}" type="slidenum">
              <a:rPr lang="en-US" smtClean="0"/>
              <a:pPr/>
              <a:t>‹#›</a:t>
            </a:fld>
            <a:endParaRPr lang="en-US"/>
          </a:p>
        </p:txBody>
      </p:sp>
      <p:sp>
        <p:nvSpPr>
          <p:cNvPr id="2" name="Date Placeholder 1">
            <a:extLst>
              <a:ext uri="{FF2B5EF4-FFF2-40B4-BE49-F238E27FC236}">
                <a16:creationId xmlns:a16="http://schemas.microsoft.com/office/drawing/2014/main" id="{EA582925-649E-4B37-8FF4-FB58B2E25D23}"/>
              </a:ext>
            </a:extLst>
          </p:cNvPr>
          <p:cNvSpPr>
            <a:spLocks noGrp="1"/>
          </p:cNvSpPr>
          <p:nvPr>
            <p:ph type="dt" sz="half" idx="12"/>
          </p:nvPr>
        </p:nvSpPr>
        <p:spPr/>
        <p:txBody>
          <a:bodyPr/>
          <a:lstStyle/>
          <a:p>
            <a:fld id="{5B9E2589-7DC6-4C20-AEBA-D88317613224}" type="datetime4">
              <a:rPr lang="en-US" smtClean="0"/>
              <a:t>May 19, 2023</a:t>
            </a:fld>
            <a:endParaRPr lang="en-US"/>
          </a:p>
        </p:txBody>
      </p:sp>
      <p:sp>
        <p:nvSpPr>
          <p:cNvPr id="3" name="Footer Placeholder 2">
            <a:extLst>
              <a:ext uri="{FF2B5EF4-FFF2-40B4-BE49-F238E27FC236}">
                <a16:creationId xmlns:a16="http://schemas.microsoft.com/office/drawing/2014/main" id="{221CF720-F6BB-4558-A9C0-0911D35181D7}"/>
              </a:ext>
            </a:extLst>
          </p:cNvPr>
          <p:cNvSpPr>
            <a:spLocks noGrp="1"/>
          </p:cNvSpPr>
          <p:nvPr>
            <p:ph type="ftr" sz="quarter" idx="13"/>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4" name="Picture Placeholder 2">
            <a:extLst>
              <a:ext uri="{FF2B5EF4-FFF2-40B4-BE49-F238E27FC236}">
                <a16:creationId xmlns:a16="http://schemas.microsoft.com/office/drawing/2014/main" id="{C20B24E9-9063-D141-9414-4E49CC889A91}"/>
              </a:ext>
            </a:extLst>
          </p:cNvPr>
          <p:cNvSpPr>
            <a:spLocks noGrp="1"/>
          </p:cNvSpPr>
          <p:nvPr>
            <p:ph type="pic" idx="1"/>
          </p:nvPr>
        </p:nvSpPr>
        <p:spPr>
          <a:xfrm>
            <a:off x="6207562" y="0"/>
            <a:ext cx="5984440" cy="5943600"/>
          </a:xfrm>
          <a:solidFill>
            <a:schemeClr val="bg1">
              <a:lumMod val="95000"/>
            </a:schemeClr>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6" name="Content Placeholder 2">
            <a:extLst>
              <a:ext uri="{FF2B5EF4-FFF2-40B4-BE49-F238E27FC236}">
                <a16:creationId xmlns:a16="http://schemas.microsoft.com/office/drawing/2014/main" id="{16D9945F-8BEC-1448-A7D1-9542725BC86F}"/>
              </a:ext>
            </a:extLst>
          </p:cNvPr>
          <p:cNvSpPr>
            <a:spLocks noGrp="1"/>
          </p:cNvSpPr>
          <p:nvPr>
            <p:ph sz="half" idx="11"/>
          </p:nvPr>
        </p:nvSpPr>
        <p:spPr>
          <a:xfrm>
            <a:off x="457838" y="1485900"/>
            <a:ext cx="5526602"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ubtitle 2">
            <a:extLst>
              <a:ext uri="{FF2B5EF4-FFF2-40B4-BE49-F238E27FC236}">
                <a16:creationId xmlns:a16="http://schemas.microsoft.com/office/drawing/2014/main" id="{4B3FF9BD-554A-4CEF-84FE-01157F8B755C}"/>
              </a:ext>
            </a:extLst>
          </p:cNvPr>
          <p:cNvSpPr>
            <a:spLocks noGrp="1"/>
          </p:cNvSpPr>
          <p:nvPr>
            <p:ph type="body" sz="quarter" idx="15" hasCustomPrompt="1"/>
          </p:nvPr>
        </p:nvSpPr>
        <p:spPr>
          <a:xfrm>
            <a:off x="457837" y="969658"/>
            <a:ext cx="5525969" cy="356634"/>
          </a:xfrm>
        </p:spPr>
        <p:txBody>
          <a:bodyPr anchor="t">
            <a:noAutofit/>
          </a:bodyPr>
          <a:lstStyle>
            <a:lvl1pPr marL="0" indent="0">
              <a:lnSpc>
                <a:spcPct val="90000"/>
              </a:lnSpc>
              <a:spcBef>
                <a:spcPts val="0"/>
              </a:spcBef>
              <a:buNone/>
              <a:defRPr sz="2800"/>
            </a:lvl1pPr>
          </a:lstStyle>
          <a:p>
            <a:pPr lvl="0"/>
            <a:r>
              <a:rPr lang="en-US"/>
              <a:t>Click to edit Master subtitle</a:t>
            </a:r>
          </a:p>
        </p:txBody>
      </p:sp>
      <p:sp>
        <p:nvSpPr>
          <p:cNvPr id="8" name="Title 1">
            <a:extLst>
              <a:ext uri="{FF2B5EF4-FFF2-40B4-BE49-F238E27FC236}">
                <a16:creationId xmlns:a16="http://schemas.microsoft.com/office/drawing/2014/main" id="{7A73BE4E-362D-401D-A9E0-F17AB1BD451B}"/>
              </a:ext>
            </a:extLst>
          </p:cNvPr>
          <p:cNvSpPr>
            <a:spLocks noGrp="1"/>
          </p:cNvSpPr>
          <p:nvPr>
            <p:ph type="body" sz="quarter" idx="16" hasCustomPrompt="1"/>
          </p:nvPr>
        </p:nvSpPr>
        <p:spPr>
          <a:xfrm>
            <a:off x="457200" y="457200"/>
            <a:ext cx="5525969" cy="512763"/>
          </a:xfrm>
        </p:spPr>
        <p:txBody>
          <a:bodyPr>
            <a:noAutofit/>
          </a:bodyPr>
          <a:lstStyle>
            <a:lvl1pPr marL="0" indent="0">
              <a:lnSpc>
                <a:spcPct val="90000"/>
              </a:lnSpc>
              <a:buNone/>
              <a:defRPr sz="3200" b="1"/>
            </a:lvl1pPr>
          </a:lstStyle>
          <a:p>
            <a:pPr lvl="0"/>
            <a:r>
              <a:rPr lang="en-US"/>
              <a:t>Click to edit Master title</a:t>
            </a:r>
          </a:p>
        </p:txBody>
      </p:sp>
    </p:spTree>
    <p:extLst>
      <p:ext uri="{BB962C8B-B14F-4D97-AF65-F5344CB8AC3E}">
        <p14:creationId xmlns:p14="http://schemas.microsoft.com/office/powerpoint/2010/main" val="2331231114"/>
      </p:ext>
    </p:extLst>
  </p:cSld>
  <p:clrMapOvr>
    <a:masterClrMapping/>
  </p:clrMapOvr>
  <p:extLst>
    <p:ext uri="{DCECCB84-F9BA-43D5-87BE-67443E8EF086}">
      <p15:sldGuideLst xmlns:p15="http://schemas.microsoft.com/office/powerpoint/2012/main">
        <p15:guide id="1" orient="horz" pos="936" userDrawn="1">
          <p15:clr>
            <a:srgbClr val="FBAE40"/>
          </p15:clr>
        </p15:guide>
        <p15:guide id="2" pos="3768" userDrawn="1">
          <p15:clr>
            <a:srgbClr val="FBAE40"/>
          </p15:clr>
        </p15:guide>
        <p15:guide id="3" pos="391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 Page number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F6A899-2122-4888-BC92-DA9592130DF7}"/>
              </a:ext>
            </a:extLst>
          </p:cNvPr>
          <p:cNvSpPr>
            <a:spLocks noGrp="1"/>
          </p:cNvSpPr>
          <p:nvPr>
            <p:ph type="sldNum" sz="quarter" idx="12"/>
          </p:nvPr>
        </p:nvSpPr>
        <p:spPr/>
        <p:txBody>
          <a:bodyPr/>
          <a:lstStyle/>
          <a:p>
            <a:fld id="{74FF1622-8342-4547-97A2-32A778486B47}" type="slidenum">
              <a:rPr lang="en-US" smtClean="0"/>
              <a:pPr/>
              <a:t>‹#›</a:t>
            </a:fld>
            <a:endParaRPr lang="en-US"/>
          </a:p>
        </p:txBody>
      </p:sp>
    </p:spTree>
    <p:extLst>
      <p:ext uri="{BB962C8B-B14F-4D97-AF65-F5344CB8AC3E}">
        <p14:creationId xmlns:p14="http://schemas.microsoft.com/office/powerpoint/2010/main" val="917522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177C312-2F06-E841-BA30-71580F95E2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078"/>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E497EAD-AD63-6A41-BCD7-AAB30D352E37}"/>
              </a:ext>
            </a:extLst>
          </p:cNvPr>
          <p:cNvSpPr/>
          <p:nvPr userDrawn="1"/>
        </p:nvSpPr>
        <p:spPr>
          <a:xfrm>
            <a:off x="1" y="0"/>
            <a:ext cx="6901841" cy="6858000"/>
          </a:xfrm>
          <a:prstGeom prst="rect">
            <a:avLst/>
          </a:prstGeom>
          <a:gradFill flip="none" rotWithShape="1">
            <a:gsLst>
              <a:gs pos="0">
                <a:schemeClr val="bg1">
                  <a:alpha val="0"/>
                </a:schemeClr>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pic>
        <p:nvPicPr>
          <p:cNvPr id="10" name="Picture 9">
            <a:extLst>
              <a:ext uri="{FF2B5EF4-FFF2-40B4-BE49-F238E27FC236}">
                <a16:creationId xmlns:a16="http://schemas.microsoft.com/office/drawing/2014/main" id="{25964B7E-936F-4C4B-9F7A-3E11766743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856822"/>
            <a:ext cx="2053281" cy="648899"/>
          </a:xfrm>
          <a:prstGeom prst="rect">
            <a:avLst/>
          </a:prstGeom>
        </p:spPr>
      </p:pic>
      <p:sp>
        <p:nvSpPr>
          <p:cNvPr id="14" name="Rectangle 13">
            <a:extLst>
              <a:ext uri="{FF2B5EF4-FFF2-40B4-BE49-F238E27FC236}">
                <a16:creationId xmlns:a16="http://schemas.microsoft.com/office/drawing/2014/main" id="{69AADAC4-98FC-BD45-B497-84C0B888CF61}"/>
              </a:ext>
            </a:extLst>
          </p:cNvPr>
          <p:cNvSpPr/>
          <p:nvPr userDrawn="1"/>
        </p:nvSpPr>
        <p:spPr>
          <a:xfrm>
            <a:off x="2723934" y="6248400"/>
            <a:ext cx="6619973" cy="123111"/>
          </a:xfrm>
          <a:prstGeom prst="rect">
            <a:avLst/>
          </a:prstGeom>
        </p:spPr>
        <p:txBody>
          <a:bodyPr wrap="square" lIns="0" tIns="0" rIns="0" bIns="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 </a:t>
            </a:r>
          </a:p>
        </p:txBody>
      </p:sp>
      <p:sp>
        <p:nvSpPr>
          <p:cNvPr id="15" name="Title 1">
            <a:extLst>
              <a:ext uri="{FF2B5EF4-FFF2-40B4-BE49-F238E27FC236}">
                <a16:creationId xmlns:a16="http://schemas.microsoft.com/office/drawing/2014/main" id="{B318B283-CB11-A747-B155-C41E00769CB1}"/>
              </a:ext>
            </a:extLst>
          </p:cNvPr>
          <p:cNvSpPr>
            <a:spLocks noGrp="1"/>
          </p:cNvSpPr>
          <p:nvPr>
            <p:ph type="title" hasCustomPrompt="1"/>
          </p:nvPr>
        </p:nvSpPr>
        <p:spPr>
          <a:xfrm>
            <a:off x="457200" y="461017"/>
            <a:ext cx="11277600" cy="428784"/>
          </a:xfrm>
        </p:spPr>
        <p:txBody>
          <a:bodyPr>
            <a:noAutofit/>
          </a:bodyPr>
          <a:lstStyle>
            <a:lvl1pPr>
              <a:defRPr sz="4000">
                <a:solidFill>
                  <a:srgbClr val="03647A"/>
                </a:solidFill>
              </a:defRPr>
            </a:lvl1pPr>
          </a:lstStyle>
          <a:p>
            <a:r>
              <a:rPr lang="en-US"/>
              <a:t>Your Guides</a:t>
            </a:r>
          </a:p>
        </p:txBody>
      </p:sp>
    </p:spTree>
    <p:extLst>
      <p:ext uri="{BB962C8B-B14F-4D97-AF65-F5344CB8AC3E}">
        <p14:creationId xmlns:p14="http://schemas.microsoft.com/office/powerpoint/2010/main" val="115484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Agenda with Left Photo">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4FC12BBB-05A0-4D08-A6D7-13B8730AE405}"/>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19" name="Slide Number Placeholder 18">
            <a:extLst>
              <a:ext uri="{FF2B5EF4-FFF2-40B4-BE49-F238E27FC236}">
                <a16:creationId xmlns:a16="http://schemas.microsoft.com/office/drawing/2014/main" id="{D9407C75-B8C6-4D56-8926-E27BCC237EE4}"/>
              </a:ext>
            </a:extLst>
          </p:cNvPr>
          <p:cNvSpPr>
            <a:spLocks noGrp="1"/>
          </p:cNvSpPr>
          <p:nvPr>
            <p:ph type="sldNum" sz="quarter" idx="15"/>
          </p:nvPr>
        </p:nvSpPr>
        <p:spPr/>
        <p:txBody>
          <a:bodyPr>
            <a:noAutofit/>
          </a:bodyPr>
          <a:lstStyle/>
          <a:p>
            <a:fld id="{74FF1622-8342-4547-97A2-32A778486B47}" type="slidenum">
              <a:rPr lang="en-US" smtClean="0"/>
              <a:pPr/>
              <a:t>‹#›</a:t>
            </a:fld>
            <a:endParaRPr lang="en-US"/>
          </a:p>
        </p:txBody>
      </p:sp>
      <p:sp>
        <p:nvSpPr>
          <p:cNvPr id="8" name="Date Placeholder 7">
            <a:extLst>
              <a:ext uri="{FF2B5EF4-FFF2-40B4-BE49-F238E27FC236}">
                <a16:creationId xmlns:a16="http://schemas.microsoft.com/office/drawing/2014/main" id="{11623A2D-6A29-44A5-BF19-EB42BCA5268E}"/>
              </a:ext>
            </a:extLst>
          </p:cNvPr>
          <p:cNvSpPr>
            <a:spLocks noGrp="1"/>
          </p:cNvSpPr>
          <p:nvPr>
            <p:ph type="dt" sz="half" idx="13"/>
          </p:nvPr>
        </p:nvSpPr>
        <p:spPr/>
        <p:txBody>
          <a:bodyPr>
            <a:noAutofit/>
          </a:bodyPr>
          <a:lstStyle/>
          <a:p>
            <a:fld id="{C9D7A4F6-61E2-4D51-B3B2-D3A996492EEE}" type="datetime4">
              <a:rPr lang="en-US" smtClean="0"/>
              <a:t>May 19, 2023</a:t>
            </a:fld>
            <a:endParaRPr lang="en-US"/>
          </a:p>
        </p:txBody>
      </p:sp>
      <p:sp>
        <p:nvSpPr>
          <p:cNvPr id="10" name="Footer Placeholder 9">
            <a:extLst>
              <a:ext uri="{FF2B5EF4-FFF2-40B4-BE49-F238E27FC236}">
                <a16:creationId xmlns:a16="http://schemas.microsoft.com/office/drawing/2014/main" id="{AFAFAC8A-CCF6-4AA1-8063-DB8434FE64D9}"/>
              </a:ext>
            </a:extLst>
          </p:cNvPr>
          <p:cNvSpPr>
            <a:spLocks noGrp="1"/>
          </p:cNvSpPr>
          <p:nvPr>
            <p:ph type="ftr" sz="quarter" idx="14"/>
          </p:nvPr>
        </p:nvSpPr>
        <p:spPr/>
        <p:txBody>
          <a:bodyPr>
            <a:noAutofit/>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4" name="Content Placeholder 2">
            <a:extLst>
              <a:ext uri="{FF2B5EF4-FFF2-40B4-BE49-F238E27FC236}">
                <a16:creationId xmlns:a16="http://schemas.microsoft.com/office/drawing/2014/main" id="{3C1CAD81-1C66-874D-8684-0939B9F38931}"/>
              </a:ext>
            </a:extLst>
          </p:cNvPr>
          <p:cNvSpPr>
            <a:spLocks noGrp="1"/>
          </p:cNvSpPr>
          <p:nvPr>
            <p:ph idx="1"/>
          </p:nvPr>
        </p:nvSpPr>
        <p:spPr>
          <a:xfrm>
            <a:off x="4495801" y="1485900"/>
            <a:ext cx="7239000" cy="4457699"/>
          </a:xfrm>
        </p:spPr>
        <p:txBody>
          <a:bodyPr>
            <a:noAutofit/>
          </a:bodyPr>
          <a:lstStyle>
            <a:lvl1pPr>
              <a:defRPr>
                <a:solidFill>
                  <a:schemeClr val="tx1"/>
                </a:solidFill>
              </a:defRPr>
            </a:lvl1pPr>
            <a:lvl2pPr marL="457200" indent="-227013">
              <a:buFont typeface="Courier New" panose="02070309020205020404" pitchFamily="49" charset="0"/>
              <a:buChar char="o"/>
              <a:defRPr>
                <a:solidFill>
                  <a:schemeClr val="tx1"/>
                </a:solidFill>
              </a:defRPr>
            </a:lvl2pPr>
            <a:lvl3pPr marL="685800" indent="-227013">
              <a:buFont typeface="System Font Regular"/>
              <a:buChar char="–"/>
              <a:defRPr>
                <a:solidFill>
                  <a:schemeClr val="tx1"/>
                </a:solidFill>
              </a:defRPr>
            </a:lvl3pPr>
            <a:lvl4pPr>
              <a:defRPr>
                <a:solidFill>
                  <a:schemeClr val="tx1"/>
                </a:solidFill>
              </a:defRPr>
            </a:lvl4pPr>
            <a:lvl5pPr marL="1143000" indent="-227013">
              <a:buFont typeface="Courier New" panose="02070309020205020404" pitchFamily="49" charset="0"/>
              <a:buChar char="o"/>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2">
            <a:extLst>
              <a:ext uri="{FF2B5EF4-FFF2-40B4-BE49-F238E27FC236}">
                <a16:creationId xmlns:a16="http://schemas.microsoft.com/office/drawing/2014/main" id="{47D54B23-FAFD-4225-B281-00DB88A0A72B}"/>
              </a:ext>
            </a:extLst>
          </p:cNvPr>
          <p:cNvSpPr>
            <a:spLocks noGrp="1"/>
          </p:cNvSpPr>
          <p:nvPr>
            <p:ph type="body" sz="quarter" idx="16" hasCustomPrompt="1"/>
          </p:nvPr>
        </p:nvSpPr>
        <p:spPr>
          <a:xfrm>
            <a:off x="4495801" y="958974"/>
            <a:ext cx="7239000" cy="337624"/>
          </a:xfrm>
        </p:spPr>
        <p:txBody>
          <a:bodyPr>
            <a:noAutofit/>
          </a:bodyPr>
          <a:lstStyle>
            <a:lvl1pPr marL="0" indent="0">
              <a:buNone/>
              <a:defRPr sz="2800"/>
            </a:lvl1pPr>
            <a:lvl2pPr marL="457189" indent="0">
              <a:buNone/>
              <a:defRPr sz="2800"/>
            </a:lvl2pPr>
            <a:lvl3pPr marL="914377" indent="0">
              <a:buNone/>
              <a:defRPr sz="2800"/>
            </a:lvl3pPr>
            <a:lvl4pPr marL="1371566" indent="0">
              <a:buNone/>
              <a:defRPr sz="2800"/>
            </a:lvl4pPr>
            <a:lvl5pPr marL="1828755" indent="0">
              <a:buNone/>
              <a:defRPr sz="2800"/>
            </a:lvl5pPr>
          </a:lstStyle>
          <a:p>
            <a:pPr lvl="0"/>
            <a:r>
              <a:rPr lang="en-US"/>
              <a:t>Click to edit Master subtitle</a:t>
            </a:r>
          </a:p>
        </p:txBody>
      </p:sp>
      <p:sp>
        <p:nvSpPr>
          <p:cNvPr id="13" name="Title 1">
            <a:extLst>
              <a:ext uri="{FF2B5EF4-FFF2-40B4-BE49-F238E27FC236}">
                <a16:creationId xmlns:a16="http://schemas.microsoft.com/office/drawing/2014/main" id="{373D792A-8742-8848-9A23-705DC9F66D5F}"/>
              </a:ext>
            </a:extLst>
          </p:cNvPr>
          <p:cNvSpPr>
            <a:spLocks noGrp="1"/>
          </p:cNvSpPr>
          <p:nvPr>
            <p:ph type="title"/>
          </p:nvPr>
        </p:nvSpPr>
        <p:spPr>
          <a:xfrm>
            <a:off x="4495800" y="459315"/>
            <a:ext cx="7239001" cy="495301"/>
          </a:xfrm>
        </p:spPr>
        <p:txBody>
          <a:bodyPr>
            <a:noAutofit/>
          </a:bodyPr>
          <a:lstStyle>
            <a:lvl1pPr>
              <a:defRPr sz="3400">
                <a:solidFill>
                  <a:srgbClr val="03647A"/>
                </a:solidFill>
              </a:defRPr>
            </a:lvl1pPr>
          </a:lstStyle>
          <a:p>
            <a:r>
              <a:rPr lang="en-US"/>
              <a:t>Click to edit Master title style</a:t>
            </a:r>
          </a:p>
        </p:txBody>
      </p:sp>
      <p:sp>
        <p:nvSpPr>
          <p:cNvPr id="18" name="Picture Placeholder 2">
            <a:extLst>
              <a:ext uri="{FF2B5EF4-FFF2-40B4-BE49-F238E27FC236}">
                <a16:creationId xmlns:a16="http://schemas.microsoft.com/office/drawing/2014/main" id="{3DA955C4-7F3D-7D49-9EC1-72963C172F34}"/>
              </a:ext>
            </a:extLst>
          </p:cNvPr>
          <p:cNvSpPr>
            <a:spLocks noGrp="1"/>
          </p:cNvSpPr>
          <p:nvPr>
            <p:ph type="pic" idx="12"/>
          </p:nvPr>
        </p:nvSpPr>
        <p:spPr>
          <a:xfrm>
            <a:off x="0" y="0"/>
            <a:ext cx="4065827" cy="5943601"/>
          </a:xfrm>
          <a:solidFill>
            <a:schemeClr val="bg1">
              <a:lumMod val="95000"/>
            </a:schemeClr>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437113986"/>
      </p:ext>
    </p:extLst>
  </p:cSld>
  <p:clrMapOvr>
    <a:masterClrMapping/>
  </p:clrMapOvr>
  <p:extLst>
    <p:ext uri="{DCECCB84-F9BA-43D5-87BE-67443E8EF086}">
      <p15:sldGuideLst xmlns:p15="http://schemas.microsoft.com/office/powerpoint/2012/main">
        <p15:guide id="1" orient="horz" pos="936" userDrawn="1">
          <p15:clr>
            <a:srgbClr val="FBAE40"/>
          </p15:clr>
        </p15:guide>
        <p15:guide id="3" pos="2832" userDrawn="1">
          <p15:clr>
            <a:srgbClr val="FBAE40"/>
          </p15:clr>
        </p15:guide>
        <p15:guide id="4" pos="2568" userDrawn="1">
          <p15:clr>
            <a:srgbClr val="FBAE40"/>
          </p15:clr>
        </p15:guide>
        <p15:guide id="5" orient="horz" pos="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Agend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BDE27-7190-9643-8AC1-0756046C96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3923" cy="6858000"/>
          </a:xfrm>
          <a:prstGeom prst="rect">
            <a:avLst/>
          </a:prstGeom>
        </p:spPr>
      </p:pic>
      <p:sp>
        <p:nvSpPr>
          <p:cNvPr id="8" name="Slide Number Placeholder 7">
            <a:extLst>
              <a:ext uri="{FF2B5EF4-FFF2-40B4-BE49-F238E27FC236}">
                <a16:creationId xmlns:a16="http://schemas.microsoft.com/office/drawing/2014/main" id="{3AAEC077-0E66-4FE4-8AD2-11B0E00B11EC}"/>
              </a:ext>
            </a:extLst>
          </p:cNvPr>
          <p:cNvSpPr>
            <a:spLocks noGrp="1"/>
          </p:cNvSpPr>
          <p:nvPr>
            <p:ph type="sldNum" sz="quarter" idx="12"/>
          </p:nvPr>
        </p:nvSpPr>
        <p:spPr/>
        <p:txBody>
          <a:bodyPr>
            <a:noAutofit/>
          </a:bodyPr>
          <a:lstStyle>
            <a:lvl1pPr>
              <a:defRPr>
                <a:solidFill>
                  <a:schemeClr val="bg1"/>
                </a:solidFill>
              </a:defRPr>
            </a:lvl1pPr>
          </a:lstStyle>
          <a:p>
            <a:fld id="{74FF1622-8342-4547-97A2-32A778486B47}" type="slidenum">
              <a:rPr lang="en-US" smtClean="0"/>
              <a:pPr/>
              <a:t>‹#›</a:t>
            </a:fld>
            <a:endParaRPr lang="en-US"/>
          </a:p>
        </p:txBody>
      </p:sp>
      <p:sp>
        <p:nvSpPr>
          <p:cNvPr id="6" name="Date Placeholder 5">
            <a:extLst>
              <a:ext uri="{FF2B5EF4-FFF2-40B4-BE49-F238E27FC236}">
                <a16:creationId xmlns:a16="http://schemas.microsoft.com/office/drawing/2014/main" id="{23D5E484-8469-4AED-A630-75B150D47FED}"/>
              </a:ext>
            </a:extLst>
          </p:cNvPr>
          <p:cNvSpPr>
            <a:spLocks noGrp="1"/>
          </p:cNvSpPr>
          <p:nvPr>
            <p:ph type="dt" sz="half" idx="10"/>
          </p:nvPr>
        </p:nvSpPr>
        <p:spPr/>
        <p:txBody>
          <a:bodyPr>
            <a:noAutofit/>
          </a:bodyPr>
          <a:lstStyle>
            <a:lvl1pPr>
              <a:defRPr>
                <a:solidFill>
                  <a:schemeClr val="bg1"/>
                </a:solidFill>
              </a:defRPr>
            </a:lvl1pPr>
          </a:lstStyle>
          <a:p>
            <a:fld id="{37CD2018-BA7E-4AE5-A7EB-244D2C776E27}" type="datetime4">
              <a:rPr lang="en-US" smtClean="0"/>
              <a:t>May 19, 2023</a:t>
            </a:fld>
            <a:endParaRPr lang="en-US"/>
          </a:p>
        </p:txBody>
      </p:sp>
      <p:sp>
        <p:nvSpPr>
          <p:cNvPr id="7" name="Footer Placeholder 6">
            <a:extLst>
              <a:ext uri="{FF2B5EF4-FFF2-40B4-BE49-F238E27FC236}">
                <a16:creationId xmlns:a16="http://schemas.microsoft.com/office/drawing/2014/main" id="{B214154C-8767-40BA-823F-EB3303F58647}"/>
              </a:ext>
            </a:extLst>
          </p:cNvPr>
          <p:cNvSpPr>
            <a:spLocks noGrp="1"/>
          </p:cNvSpPr>
          <p:nvPr>
            <p:ph type="ftr" sz="quarter" idx="11"/>
          </p:nvPr>
        </p:nvSpPr>
        <p:spPr/>
        <p:txBody>
          <a:bodyPr>
            <a:noAutofit/>
          </a:bodyPr>
          <a:lstStyle>
            <a:lvl1pPr>
              <a:defRPr>
                <a:solidFill>
                  <a:schemeClr val="bg1"/>
                </a:solidFill>
              </a:defRPr>
            </a:lvl1pPr>
          </a:lstStyle>
          <a:p>
            <a:r>
              <a:rPr lang="en-US">
                <a:cs typeface="Arial" panose="020B0604020202020204" pitchFamily="34" charset="0"/>
              </a:rPr>
              <a:t>©2023 Guidehouse Inc. All rights reserved.</a:t>
            </a:r>
            <a:endParaRPr lang="en-US"/>
          </a:p>
        </p:txBody>
      </p:sp>
      <p:pic>
        <p:nvPicPr>
          <p:cNvPr id="11" name="Picture 10" descr="A picture containing text, clipart&#10;&#10;Description automatically generated">
            <a:extLst>
              <a:ext uri="{FF2B5EF4-FFF2-40B4-BE49-F238E27FC236}">
                <a16:creationId xmlns:a16="http://schemas.microsoft.com/office/drawing/2014/main" id="{11763AE5-BA97-6547-9F33-452608EDA6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53" y="6130532"/>
            <a:ext cx="2138863" cy="298587"/>
          </a:xfrm>
          <a:prstGeom prst="rect">
            <a:avLst/>
          </a:prstGeom>
        </p:spPr>
      </p:pic>
      <p:sp>
        <p:nvSpPr>
          <p:cNvPr id="12" name="Content Placeholder 2">
            <a:extLst>
              <a:ext uri="{FF2B5EF4-FFF2-40B4-BE49-F238E27FC236}">
                <a16:creationId xmlns:a16="http://schemas.microsoft.com/office/drawing/2014/main" id="{0C009F4D-ED1A-F647-8A8F-7590DE4EDF5A}"/>
              </a:ext>
            </a:extLst>
          </p:cNvPr>
          <p:cNvSpPr>
            <a:spLocks noGrp="1"/>
          </p:cNvSpPr>
          <p:nvPr>
            <p:ph idx="1"/>
          </p:nvPr>
        </p:nvSpPr>
        <p:spPr>
          <a:xfrm>
            <a:off x="457200" y="1485900"/>
            <a:ext cx="11277600" cy="4457699"/>
          </a:xfrm>
        </p:spPr>
        <p:txBody>
          <a:bodyPr>
            <a:noAutofit/>
          </a:bodyPr>
          <a:lstStyle>
            <a:lvl1pPr>
              <a:defRPr>
                <a:solidFill>
                  <a:schemeClr val="bg1"/>
                </a:solidFill>
              </a:defRPr>
            </a:lvl1pPr>
            <a:lvl2pPr marL="457200" indent="-227013">
              <a:buFont typeface="Courier New" panose="02070309020205020404" pitchFamily="49" charset="0"/>
              <a:buChar char="o"/>
              <a:defRPr>
                <a:solidFill>
                  <a:schemeClr val="bg1"/>
                </a:solidFill>
              </a:defRPr>
            </a:lvl2pPr>
            <a:lvl3pPr marL="685800" indent="-227013">
              <a:buFont typeface="System Font Regular"/>
              <a:buChar char="–"/>
              <a:defRPr>
                <a:solidFill>
                  <a:schemeClr val="bg1"/>
                </a:solidFill>
              </a:defRPr>
            </a:lvl3pPr>
            <a:lvl4pPr>
              <a:defRPr>
                <a:solidFill>
                  <a:schemeClr val="bg1"/>
                </a:solidFill>
              </a:defRPr>
            </a:lvl4pPr>
            <a:lvl5pPr marL="1143000" indent="-227013">
              <a:buFont typeface="Courier New" panose="02070309020205020404" pitchFamily="49" charset="0"/>
              <a:buChar char="o"/>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1107202E-7C35-8647-B9D6-745F9ECAD540}"/>
              </a:ext>
            </a:extLst>
          </p:cNvPr>
          <p:cNvSpPr>
            <a:spLocks noGrp="1"/>
          </p:cNvSpPr>
          <p:nvPr>
            <p:ph type="title"/>
          </p:nvPr>
        </p:nvSpPr>
        <p:spPr>
          <a:xfrm>
            <a:off x="457200" y="466369"/>
            <a:ext cx="11277600" cy="463587"/>
          </a:xfrm>
        </p:spPr>
        <p:txBody>
          <a:bodyPr>
            <a:noAutofit/>
          </a:bodyPr>
          <a:lstStyle>
            <a:lvl1pPr>
              <a:defRPr sz="3400">
                <a:solidFill>
                  <a:schemeClr val="bg1"/>
                </a:solidFill>
              </a:defRPr>
            </a:lvl1pPr>
          </a:lstStyle>
          <a:p>
            <a:r>
              <a:rPr lang="en-US"/>
              <a:t>Click to edit Master title style</a:t>
            </a:r>
          </a:p>
        </p:txBody>
      </p:sp>
    </p:spTree>
    <p:extLst>
      <p:ext uri="{BB962C8B-B14F-4D97-AF65-F5344CB8AC3E}">
        <p14:creationId xmlns:p14="http://schemas.microsoft.com/office/powerpoint/2010/main" val="2987193616"/>
      </p:ext>
    </p:extLst>
  </p:cSld>
  <p:clrMapOvr>
    <a:masterClrMapping/>
  </p:clrMapOvr>
  <p:extLst>
    <p:ext uri="{DCECCB84-F9BA-43D5-87BE-67443E8EF086}">
      <p15:sldGuideLst xmlns:p15="http://schemas.microsoft.com/office/powerpoint/2012/main">
        <p15:guide id="1" orient="horz" pos="9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8" name="Slide Number Placeholder 7">
            <a:extLst>
              <a:ext uri="{FF2B5EF4-FFF2-40B4-BE49-F238E27FC236}">
                <a16:creationId xmlns:a16="http://schemas.microsoft.com/office/drawing/2014/main" id="{3B9629C9-841A-480E-A036-B4B680045A25}"/>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5" name="Date Placeholder 4">
            <a:extLst>
              <a:ext uri="{FF2B5EF4-FFF2-40B4-BE49-F238E27FC236}">
                <a16:creationId xmlns:a16="http://schemas.microsoft.com/office/drawing/2014/main" id="{08BB4CEE-8650-4E0B-A03A-481601C1D2F2}"/>
              </a:ext>
            </a:extLst>
          </p:cNvPr>
          <p:cNvSpPr>
            <a:spLocks noGrp="1"/>
          </p:cNvSpPr>
          <p:nvPr>
            <p:ph type="dt" sz="half" idx="10"/>
          </p:nvPr>
        </p:nvSpPr>
        <p:spPr/>
        <p:txBody>
          <a:bodyPr/>
          <a:lstStyle/>
          <a:p>
            <a:fld id="{5C00C528-0444-4856-A946-D7C5BC4A2FC4}" type="datetime4">
              <a:rPr lang="en-US" smtClean="0"/>
              <a:t>May 19, 2023</a:t>
            </a:fld>
            <a:endParaRPr lang="en-US"/>
          </a:p>
        </p:txBody>
      </p:sp>
      <p:sp>
        <p:nvSpPr>
          <p:cNvPr id="6" name="Footer Placeholder 5">
            <a:extLst>
              <a:ext uri="{FF2B5EF4-FFF2-40B4-BE49-F238E27FC236}">
                <a16:creationId xmlns:a16="http://schemas.microsoft.com/office/drawing/2014/main" id="{7ACD86ED-8129-4C59-8067-211D659FE053}"/>
              </a:ext>
            </a:extLst>
          </p:cNvPr>
          <p:cNvSpPr>
            <a:spLocks noGrp="1"/>
          </p:cNvSpPr>
          <p:nvPr>
            <p:ph type="ftr" sz="quarter" idx="11"/>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485900"/>
            <a:ext cx="11277600" cy="4457699"/>
          </a:xfrm>
        </p:spPr>
        <p:txBody>
          <a:bodyPr/>
          <a:lstStyle>
            <a:lvl2pPr marL="457200" indent="-227013">
              <a:buFont typeface="Courier New" panose="02070309020205020404" pitchFamily="49" charset="0"/>
              <a:buChar char="o"/>
              <a:defRPr/>
            </a:lvl2pPr>
            <a:lvl3pPr marL="685800" indent="-227013">
              <a:buFont typeface="System Font Regular"/>
              <a:buChar char="–"/>
              <a:defRPr/>
            </a:lvl3pPr>
            <a:lvl5pPr marL="1143000" indent="-227013">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ubtitle 2">
            <a:extLst>
              <a:ext uri="{FF2B5EF4-FFF2-40B4-BE49-F238E27FC236}">
                <a16:creationId xmlns:a16="http://schemas.microsoft.com/office/drawing/2014/main" id="{5760B531-958F-4D88-B842-92445CFED841}"/>
              </a:ext>
            </a:extLst>
          </p:cNvPr>
          <p:cNvSpPr>
            <a:spLocks noGrp="1"/>
          </p:cNvSpPr>
          <p:nvPr>
            <p:ph type="body" sz="quarter" idx="13" hasCustomPrompt="1"/>
          </p:nvPr>
        </p:nvSpPr>
        <p:spPr>
          <a:xfrm>
            <a:off x="457200" y="969658"/>
            <a:ext cx="11277599" cy="356634"/>
          </a:xfrm>
        </p:spPr>
        <p:txBody>
          <a:bodyPr anchor="t">
            <a:noAutofit/>
          </a:bodyPr>
          <a:lstStyle>
            <a:lvl1pPr marL="0" indent="0">
              <a:lnSpc>
                <a:spcPct val="90000"/>
              </a:lnSpc>
              <a:spcBef>
                <a:spcPts val="0"/>
              </a:spcBef>
              <a:buNone/>
              <a:defRPr sz="2800"/>
            </a:lvl1pPr>
          </a:lstStyle>
          <a:p>
            <a:pPr lvl="0"/>
            <a:r>
              <a:rPr lang="en-US"/>
              <a:t>Click to edit Master subtitle</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486304"/>
          </a:xfrm>
        </p:spPr>
        <p:txBody>
          <a:bodyPr>
            <a:noAutofit/>
          </a:bodyPr>
          <a:lstStyle>
            <a:lvl1pPr>
              <a:lnSpc>
                <a:spcPct val="90000"/>
              </a:lnSpc>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3631581788"/>
      </p:ext>
    </p:extLst>
  </p:cSld>
  <p:clrMapOvr>
    <a:masterClrMapping/>
  </p:clrMapOvr>
  <p:extLst>
    <p:ext uri="{DCECCB84-F9BA-43D5-87BE-67443E8EF086}">
      <p15:sldGuideLst xmlns:p15="http://schemas.microsoft.com/office/powerpoint/2012/main">
        <p15:guide id="2" orient="horz" pos="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No Subtitl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8" name="Slide Number Placeholder 7">
            <a:extLst>
              <a:ext uri="{FF2B5EF4-FFF2-40B4-BE49-F238E27FC236}">
                <a16:creationId xmlns:a16="http://schemas.microsoft.com/office/drawing/2014/main" id="{3B9629C9-841A-480E-A036-B4B680045A25}"/>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5" name="Date Placeholder 4">
            <a:extLst>
              <a:ext uri="{FF2B5EF4-FFF2-40B4-BE49-F238E27FC236}">
                <a16:creationId xmlns:a16="http://schemas.microsoft.com/office/drawing/2014/main" id="{08BB4CEE-8650-4E0B-A03A-481601C1D2F2}"/>
              </a:ext>
            </a:extLst>
          </p:cNvPr>
          <p:cNvSpPr>
            <a:spLocks noGrp="1"/>
          </p:cNvSpPr>
          <p:nvPr>
            <p:ph type="dt" sz="half" idx="10"/>
          </p:nvPr>
        </p:nvSpPr>
        <p:spPr/>
        <p:txBody>
          <a:bodyPr/>
          <a:lstStyle/>
          <a:p>
            <a:fld id="{BBFDC03E-C587-4A53-AA1E-46A8B5EA6193}" type="datetime4">
              <a:rPr lang="en-US" smtClean="0"/>
              <a:t>May 19, 2023</a:t>
            </a:fld>
            <a:endParaRPr lang="en-US"/>
          </a:p>
        </p:txBody>
      </p:sp>
      <p:sp>
        <p:nvSpPr>
          <p:cNvPr id="6" name="Footer Placeholder 5">
            <a:extLst>
              <a:ext uri="{FF2B5EF4-FFF2-40B4-BE49-F238E27FC236}">
                <a16:creationId xmlns:a16="http://schemas.microsoft.com/office/drawing/2014/main" id="{7ACD86ED-8129-4C59-8067-211D659FE053}"/>
              </a:ext>
            </a:extLst>
          </p:cNvPr>
          <p:cNvSpPr>
            <a:spLocks noGrp="1"/>
          </p:cNvSpPr>
          <p:nvPr>
            <p:ph type="ftr" sz="quarter" idx="11"/>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485900"/>
            <a:ext cx="11277600"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486304"/>
          </a:xfrm>
        </p:spPr>
        <p:txBody>
          <a:bodyPr>
            <a:noAutofit/>
          </a:bodyPr>
          <a:lstStyle>
            <a:lvl1pPr>
              <a:lnSpc>
                <a:spcPct val="90000"/>
              </a:lnSpc>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3660498977"/>
      </p:ext>
    </p:extLst>
  </p:cSld>
  <p:clrMapOvr>
    <a:masterClrMapping/>
  </p:clrMapOvr>
  <p:extLst>
    <p:ext uri="{DCECCB84-F9BA-43D5-87BE-67443E8EF086}">
      <p15:sldGuideLst xmlns:p15="http://schemas.microsoft.com/office/powerpoint/2012/main">
        <p15:guide id="2" orient="horz" pos="9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8" name="Slide Number Placeholder 7">
            <a:extLst>
              <a:ext uri="{FF2B5EF4-FFF2-40B4-BE49-F238E27FC236}">
                <a16:creationId xmlns:a16="http://schemas.microsoft.com/office/drawing/2014/main" id="{3B9629C9-841A-480E-A036-B4B680045A25}"/>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5" name="Date Placeholder 4">
            <a:extLst>
              <a:ext uri="{FF2B5EF4-FFF2-40B4-BE49-F238E27FC236}">
                <a16:creationId xmlns:a16="http://schemas.microsoft.com/office/drawing/2014/main" id="{08BB4CEE-8650-4E0B-A03A-481601C1D2F2}"/>
              </a:ext>
            </a:extLst>
          </p:cNvPr>
          <p:cNvSpPr>
            <a:spLocks noGrp="1"/>
          </p:cNvSpPr>
          <p:nvPr>
            <p:ph type="dt" sz="half" idx="10"/>
          </p:nvPr>
        </p:nvSpPr>
        <p:spPr/>
        <p:txBody>
          <a:bodyPr/>
          <a:lstStyle/>
          <a:p>
            <a:fld id="{DC74A2AB-CB5F-4848-8759-9B408079EE09}" type="datetime4">
              <a:rPr lang="en-US" smtClean="0"/>
              <a:t>May 19, 2023</a:t>
            </a:fld>
            <a:endParaRPr lang="en-US"/>
          </a:p>
        </p:txBody>
      </p:sp>
      <p:sp>
        <p:nvSpPr>
          <p:cNvPr id="6" name="Footer Placeholder 5">
            <a:extLst>
              <a:ext uri="{FF2B5EF4-FFF2-40B4-BE49-F238E27FC236}">
                <a16:creationId xmlns:a16="http://schemas.microsoft.com/office/drawing/2014/main" id="{7ACD86ED-8129-4C59-8067-211D659FE053}"/>
              </a:ext>
            </a:extLst>
          </p:cNvPr>
          <p:cNvSpPr>
            <a:spLocks noGrp="1"/>
          </p:cNvSpPr>
          <p:nvPr>
            <p:ph type="ftr" sz="quarter" idx="11"/>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3" name="Content Placeholder 2">
            <a:extLst>
              <a:ext uri="{FF2B5EF4-FFF2-40B4-BE49-F238E27FC236}">
                <a16:creationId xmlns:a16="http://schemas.microsoft.com/office/drawing/2014/main" id="{F36E515B-B697-467F-BCEA-F3E2FF0D15B8}"/>
              </a:ext>
            </a:extLst>
          </p:cNvPr>
          <p:cNvSpPr>
            <a:spLocks noGrp="1"/>
          </p:cNvSpPr>
          <p:nvPr>
            <p:ph idx="14"/>
          </p:nvPr>
        </p:nvSpPr>
        <p:spPr>
          <a:xfrm>
            <a:off x="6207560" y="1485900"/>
            <a:ext cx="5527240"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485900"/>
            <a:ext cx="5527240"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Subtitle 2">
            <a:extLst>
              <a:ext uri="{FF2B5EF4-FFF2-40B4-BE49-F238E27FC236}">
                <a16:creationId xmlns:a16="http://schemas.microsoft.com/office/drawing/2014/main" id="{5760B531-958F-4D88-B842-92445CFED841}"/>
              </a:ext>
            </a:extLst>
          </p:cNvPr>
          <p:cNvSpPr>
            <a:spLocks noGrp="1"/>
          </p:cNvSpPr>
          <p:nvPr>
            <p:ph type="body" sz="quarter" idx="13" hasCustomPrompt="1"/>
          </p:nvPr>
        </p:nvSpPr>
        <p:spPr>
          <a:xfrm>
            <a:off x="457200" y="969658"/>
            <a:ext cx="11277599" cy="356634"/>
          </a:xfrm>
        </p:spPr>
        <p:txBody>
          <a:bodyPr anchor="t">
            <a:noAutofit/>
          </a:bodyPr>
          <a:lstStyle>
            <a:lvl1pPr marL="0" indent="0">
              <a:lnSpc>
                <a:spcPct val="90000"/>
              </a:lnSpc>
              <a:spcBef>
                <a:spcPts val="0"/>
              </a:spcBef>
              <a:buNone/>
              <a:defRPr sz="2800"/>
            </a:lvl1pPr>
          </a:lstStyle>
          <a:p>
            <a:pPr lvl="0"/>
            <a:r>
              <a:rPr lang="en-US"/>
              <a:t>Click to edit Master subtitle</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486304"/>
          </a:xfrm>
        </p:spPr>
        <p:txBody>
          <a:bodyPr>
            <a:noAutofit/>
          </a:bodyPr>
          <a:lstStyle>
            <a:lvl1pPr>
              <a:lnSpc>
                <a:spcPct val="90000"/>
              </a:lnSpc>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88041055"/>
      </p:ext>
    </p:extLst>
  </p:cSld>
  <p:clrMapOvr>
    <a:masterClrMapping/>
  </p:clrMapOvr>
  <p:extLst>
    <p:ext uri="{DCECCB84-F9BA-43D5-87BE-67443E8EF086}">
      <p15:sldGuideLst xmlns:p15="http://schemas.microsoft.com/office/powerpoint/2012/main">
        <p15:guide id="2" orient="horz" pos="936">
          <p15:clr>
            <a:srgbClr val="FBAE40"/>
          </p15:clr>
        </p15:guide>
        <p15:guide id="3" pos="3768" userDrawn="1">
          <p15:clr>
            <a:srgbClr val="FBAE40"/>
          </p15:clr>
        </p15:guide>
        <p15:guide id="4" pos="3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Slide-No Subtitl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8" name="Slide Number Placeholder 7">
            <a:extLst>
              <a:ext uri="{FF2B5EF4-FFF2-40B4-BE49-F238E27FC236}">
                <a16:creationId xmlns:a16="http://schemas.microsoft.com/office/drawing/2014/main" id="{3B9629C9-841A-480E-A036-B4B680045A25}"/>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5" name="Date Placeholder 4">
            <a:extLst>
              <a:ext uri="{FF2B5EF4-FFF2-40B4-BE49-F238E27FC236}">
                <a16:creationId xmlns:a16="http://schemas.microsoft.com/office/drawing/2014/main" id="{08BB4CEE-8650-4E0B-A03A-481601C1D2F2}"/>
              </a:ext>
            </a:extLst>
          </p:cNvPr>
          <p:cNvSpPr>
            <a:spLocks noGrp="1"/>
          </p:cNvSpPr>
          <p:nvPr>
            <p:ph type="dt" sz="half" idx="10"/>
          </p:nvPr>
        </p:nvSpPr>
        <p:spPr/>
        <p:txBody>
          <a:bodyPr/>
          <a:lstStyle/>
          <a:p>
            <a:fld id="{E964BC57-9BA2-43DA-8FF7-16BA9970D528}" type="datetime4">
              <a:rPr lang="en-US" smtClean="0"/>
              <a:t>May 19, 2023</a:t>
            </a:fld>
            <a:endParaRPr lang="en-US"/>
          </a:p>
        </p:txBody>
      </p:sp>
      <p:sp>
        <p:nvSpPr>
          <p:cNvPr id="6" name="Footer Placeholder 5">
            <a:extLst>
              <a:ext uri="{FF2B5EF4-FFF2-40B4-BE49-F238E27FC236}">
                <a16:creationId xmlns:a16="http://schemas.microsoft.com/office/drawing/2014/main" id="{7ACD86ED-8129-4C59-8067-211D659FE053}"/>
              </a:ext>
            </a:extLst>
          </p:cNvPr>
          <p:cNvSpPr>
            <a:spLocks noGrp="1"/>
          </p:cNvSpPr>
          <p:nvPr>
            <p:ph type="ftr" sz="quarter" idx="11"/>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3" name="Content Placeholder 2">
            <a:extLst>
              <a:ext uri="{FF2B5EF4-FFF2-40B4-BE49-F238E27FC236}">
                <a16:creationId xmlns:a16="http://schemas.microsoft.com/office/drawing/2014/main" id="{F36E515B-B697-467F-BCEA-F3E2FF0D15B8}"/>
              </a:ext>
            </a:extLst>
          </p:cNvPr>
          <p:cNvSpPr>
            <a:spLocks noGrp="1"/>
          </p:cNvSpPr>
          <p:nvPr>
            <p:ph idx="14"/>
          </p:nvPr>
        </p:nvSpPr>
        <p:spPr>
          <a:xfrm>
            <a:off x="6207560" y="1485900"/>
            <a:ext cx="5527240"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485900"/>
            <a:ext cx="5527240"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486304"/>
          </a:xfrm>
        </p:spPr>
        <p:txBody>
          <a:bodyPr>
            <a:noAutofit/>
          </a:bodyPr>
          <a:lstStyle>
            <a:lvl1pPr>
              <a:lnSpc>
                <a:spcPct val="90000"/>
              </a:lnSpc>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3771878382"/>
      </p:ext>
    </p:extLst>
  </p:cSld>
  <p:clrMapOvr>
    <a:masterClrMapping/>
  </p:clrMapOvr>
  <p:extLst>
    <p:ext uri="{DCECCB84-F9BA-43D5-87BE-67443E8EF086}">
      <p15:sldGuideLst xmlns:p15="http://schemas.microsoft.com/office/powerpoint/2012/main">
        <p15:guide id="2" orient="horz" pos="936">
          <p15:clr>
            <a:srgbClr val="FBAE40"/>
          </p15:clr>
        </p15:guide>
        <p15:guide id="3" pos="3912" userDrawn="1">
          <p15:clr>
            <a:srgbClr val="FBAE40"/>
          </p15:clr>
        </p15:guide>
        <p15:guide id="4" pos="37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0" cy="3914078"/>
          </a:xfrm>
          <a:prstGeom prst="rect">
            <a:avLst/>
          </a:prstGeom>
        </p:spPr>
      </p:pic>
      <p:sp>
        <p:nvSpPr>
          <p:cNvPr id="8" name="Slide Number Placeholder 7">
            <a:extLst>
              <a:ext uri="{FF2B5EF4-FFF2-40B4-BE49-F238E27FC236}">
                <a16:creationId xmlns:a16="http://schemas.microsoft.com/office/drawing/2014/main" id="{3B9629C9-841A-480E-A036-B4B680045A25}"/>
              </a:ext>
            </a:extLst>
          </p:cNvPr>
          <p:cNvSpPr>
            <a:spLocks noGrp="1"/>
          </p:cNvSpPr>
          <p:nvPr>
            <p:ph type="sldNum" sz="quarter" idx="12"/>
          </p:nvPr>
        </p:nvSpPr>
        <p:spPr/>
        <p:txBody>
          <a:bodyPr/>
          <a:lstStyle/>
          <a:p>
            <a:fld id="{74FF1622-8342-4547-97A2-32A778486B47}" type="slidenum">
              <a:rPr lang="en-US" smtClean="0"/>
              <a:pPr/>
              <a:t>‹#›</a:t>
            </a:fld>
            <a:endParaRPr lang="en-US"/>
          </a:p>
        </p:txBody>
      </p:sp>
      <p:sp>
        <p:nvSpPr>
          <p:cNvPr id="5" name="Date Placeholder 4">
            <a:extLst>
              <a:ext uri="{FF2B5EF4-FFF2-40B4-BE49-F238E27FC236}">
                <a16:creationId xmlns:a16="http://schemas.microsoft.com/office/drawing/2014/main" id="{08BB4CEE-8650-4E0B-A03A-481601C1D2F2}"/>
              </a:ext>
            </a:extLst>
          </p:cNvPr>
          <p:cNvSpPr>
            <a:spLocks noGrp="1"/>
          </p:cNvSpPr>
          <p:nvPr>
            <p:ph type="dt" sz="half" idx="10"/>
          </p:nvPr>
        </p:nvSpPr>
        <p:spPr/>
        <p:txBody>
          <a:bodyPr/>
          <a:lstStyle/>
          <a:p>
            <a:fld id="{B53884F9-3806-43C9-9180-89DBB7F70548}" type="datetime4">
              <a:rPr lang="en-US" smtClean="0"/>
              <a:t>May 19, 2023</a:t>
            </a:fld>
            <a:endParaRPr lang="en-US"/>
          </a:p>
        </p:txBody>
      </p:sp>
      <p:sp>
        <p:nvSpPr>
          <p:cNvPr id="6" name="Footer Placeholder 5">
            <a:extLst>
              <a:ext uri="{FF2B5EF4-FFF2-40B4-BE49-F238E27FC236}">
                <a16:creationId xmlns:a16="http://schemas.microsoft.com/office/drawing/2014/main" id="{7ACD86ED-8129-4C59-8067-211D659FE053}"/>
              </a:ext>
            </a:extLst>
          </p:cNvPr>
          <p:cNvSpPr>
            <a:spLocks noGrp="1"/>
          </p:cNvSpPr>
          <p:nvPr>
            <p:ph type="ftr" sz="quarter" idx="11"/>
          </p:nvPr>
        </p:nvSpPr>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
        <p:nvSpPr>
          <p:cNvPr id="14" name="Content Placeholder 2">
            <a:extLst>
              <a:ext uri="{FF2B5EF4-FFF2-40B4-BE49-F238E27FC236}">
                <a16:creationId xmlns:a16="http://schemas.microsoft.com/office/drawing/2014/main" id="{F5D78E7F-1E61-48DD-A273-EEC42C927079}"/>
              </a:ext>
            </a:extLst>
          </p:cNvPr>
          <p:cNvSpPr>
            <a:spLocks noGrp="1"/>
          </p:cNvSpPr>
          <p:nvPr>
            <p:ph idx="15"/>
          </p:nvPr>
        </p:nvSpPr>
        <p:spPr>
          <a:xfrm>
            <a:off x="8115300" y="1485900"/>
            <a:ext cx="3619500"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2">
            <a:extLst>
              <a:ext uri="{FF2B5EF4-FFF2-40B4-BE49-F238E27FC236}">
                <a16:creationId xmlns:a16="http://schemas.microsoft.com/office/drawing/2014/main" id="{B9E0E8DD-03F7-4D6E-BE0B-671468C074E9}"/>
              </a:ext>
            </a:extLst>
          </p:cNvPr>
          <p:cNvSpPr>
            <a:spLocks noGrp="1"/>
          </p:cNvSpPr>
          <p:nvPr>
            <p:ph idx="14"/>
          </p:nvPr>
        </p:nvSpPr>
        <p:spPr>
          <a:xfrm>
            <a:off x="4294427" y="1485900"/>
            <a:ext cx="3592273"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485900"/>
            <a:ext cx="3603146" cy="4457699"/>
          </a:xfrm>
        </p:spPr>
        <p:txBody>
          <a:bodyPr/>
          <a:lstStyle>
            <a:lvl1pPr marL="228594"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4572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2pPr>
            <a:lvl3pPr marL="685800" marR="0" indent="-228594" algn="l" defTabSz="914377" rtl="0" eaLnBrk="1" fontAlgn="auto" latinLnBrk="0" hangingPunct="1">
              <a:lnSpc>
                <a:spcPct val="100000"/>
              </a:lnSpc>
              <a:spcBef>
                <a:spcPts val="600"/>
              </a:spcBef>
              <a:spcAft>
                <a:spcPts val="0"/>
              </a:spcAft>
              <a:buClrTx/>
              <a:buSzTx/>
              <a:buFont typeface="System Font Regular"/>
              <a:buChar char="–"/>
              <a:tabLst/>
              <a:defRPr/>
            </a:lvl3pPr>
            <a:lvl4pPr marL="914400" marR="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1143000" marR="0" indent="-228594" algn="l" defTabSz="914377" rtl="0" eaLnBrk="1" fontAlgn="auto" latinLnBrk="0" hangingPunct="1">
              <a:lnSpc>
                <a:spcPct val="100000"/>
              </a:lnSpc>
              <a:spcBef>
                <a:spcPts val="600"/>
              </a:spcBef>
              <a:spcAft>
                <a:spcPts val="0"/>
              </a:spcAft>
              <a:buClrTx/>
              <a:buSzTx/>
              <a:buFont typeface="Courier New" panose="02070309020205020404" pitchFamily="49" charset="0"/>
              <a:buChar char="o"/>
              <a:tabLst/>
              <a:defRPr/>
            </a:lvl5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594"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594" marR="0" lvl="2"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594" marR="0" lvl="3"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594" marR="0" lvl="4"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Subtitle 2">
            <a:extLst>
              <a:ext uri="{FF2B5EF4-FFF2-40B4-BE49-F238E27FC236}">
                <a16:creationId xmlns:a16="http://schemas.microsoft.com/office/drawing/2014/main" id="{5760B531-958F-4D88-B842-92445CFED841}"/>
              </a:ext>
            </a:extLst>
          </p:cNvPr>
          <p:cNvSpPr>
            <a:spLocks noGrp="1"/>
          </p:cNvSpPr>
          <p:nvPr>
            <p:ph type="body" sz="quarter" idx="13" hasCustomPrompt="1"/>
          </p:nvPr>
        </p:nvSpPr>
        <p:spPr>
          <a:xfrm>
            <a:off x="457200" y="969658"/>
            <a:ext cx="11277599" cy="356634"/>
          </a:xfrm>
        </p:spPr>
        <p:txBody>
          <a:bodyPr anchor="t">
            <a:noAutofit/>
          </a:bodyPr>
          <a:lstStyle>
            <a:lvl1pPr marL="0" indent="0">
              <a:lnSpc>
                <a:spcPct val="90000"/>
              </a:lnSpc>
              <a:spcBef>
                <a:spcPts val="0"/>
              </a:spcBef>
              <a:buNone/>
              <a:defRPr sz="2800"/>
            </a:lvl1pPr>
          </a:lstStyle>
          <a:p>
            <a:pPr lvl="0"/>
            <a:r>
              <a:rPr lang="en-US"/>
              <a:t>Click to edit Master subtitle</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486304"/>
          </a:xfrm>
        </p:spPr>
        <p:txBody>
          <a:bodyPr>
            <a:noAutofit/>
          </a:bodyPr>
          <a:lstStyle>
            <a:lvl1pPr>
              <a:lnSpc>
                <a:spcPct val="90000"/>
              </a:lnSpc>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3445433135"/>
      </p:ext>
    </p:extLst>
  </p:cSld>
  <p:clrMapOvr>
    <a:masterClrMapping/>
  </p:clrMapOvr>
  <p:extLst>
    <p:ext uri="{DCECCB84-F9BA-43D5-87BE-67443E8EF086}">
      <p15:sldGuideLst xmlns:p15="http://schemas.microsoft.com/office/powerpoint/2012/main">
        <p15:guide id="2" orient="horz" pos="936">
          <p15:clr>
            <a:srgbClr val="FBAE40"/>
          </p15:clr>
        </p15:guide>
        <p15:guide id="3" pos="2568" userDrawn="1">
          <p15:clr>
            <a:srgbClr val="FBAE40"/>
          </p15:clr>
        </p15:guide>
        <p15:guide id="4" pos="2712" userDrawn="1">
          <p15:clr>
            <a:srgbClr val="FBAE40"/>
          </p15:clr>
        </p15:guide>
        <p15:guide id="5" pos="4968" userDrawn="1">
          <p15:clr>
            <a:srgbClr val="FBAE40"/>
          </p15:clr>
        </p15:guide>
        <p15:guide id="6" pos="51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4327B0-3CB5-7F41-BB43-43B4AB5BE9D3}"/>
              </a:ext>
            </a:extLst>
          </p:cNvPr>
          <p:cNvSpPr>
            <a:spLocks noGrp="1"/>
          </p:cNvSpPr>
          <p:nvPr>
            <p:ph type="sldNum" sz="quarter" idx="4"/>
          </p:nvPr>
        </p:nvSpPr>
        <p:spPr>
          <a:xfrm>
            <a:off x="11382799" y="6248400"/>
            <a:ext cx="302574" cy="188606"/>
          </a:xfrm>
          <a:prstGeom prst="rect">
            <a:avLst/>
          </a:prstGeom>
        </p:spPr>
        <p:txBody>
          <a:bodyPr vert="horz" lIns="0" tIns="0" rIns="0" bIns="0" rtlCol="0" anchor="t">
            <a:noAutofit/>
          </a:bodyPr>
          <a:lstStyle>
            <a:lvl1pPr algn="r">
              <a:defRPr sz="800" b="1">
                <a:solidFill>
                  <a:schemeClr val="tx1"/>
                </a:solidFill>
                <a:latin typeface="+mj-lt"/>
                <a:cs typeface="Arial" panose="020B0604020202020204" pitchFamily="34" charset="0"/>
              </a:defRPr>
            </a:lvl1pPr>
          </a:lstStyle>
          <a:p>
            <a:fld id="{74FF1622-8342-4547-97A2-32A778486B47}" type="slidenum">
              <a:rPr lang="en-US" smtClean="0"/>
              <a:pPr/>
              <a:t>‹#›</a:t>
            </a:fld>
            <a:endParaRPr lang="en-US"/>
          </a:p>
        </p:txBody>
      </p:sp>
      <p:sp>
        <p:nvSpPr>
          <p:cNvPr id="4" name="Date Placeholder 3">
            <a:extLst>
              <a:ext uri="{FF2B5EF4-FFF2-40B4-BE49-F238E27FC236}">
                <a16:creationId xmlns:a16="http://schemas.microsoft.com/office/drawing/2014/main" id="{AE4C9F40-E23C-F648-B218-35007A1A4FB2}"/>
              </a:ext>
            </a:extLst>
          </p:cNvPr>
          <p:cNvSpPr>
            <a:spLocks noGrp="1"/>
          </p:cNvSpPr>
          <p:nvPr>
            <p:ph type="dt" sz="half" idx="2"/>
          </p:nvPr>
        </p:nvSpPr>
        <p:spPr>
          <a:xfrm>
            <a:off x="9772667" y="6248400"/>
            <a:ext cx="1531706" cy="191940"/>
          </a:xfrm>
          <a:prstGeom prst="rect">
            <a:avLst/>
          </a:prstGeom>
        </p:spPr>
        <p:txBody>
          <a:bodyPr vert="horz" lIns="0" tIns="0" rIns="0" bIns="0" rtlCol="0" anchor="t">
            <a:noAutofit/>
          </a:bodyPr>
          <a:lstStyle>
            <a:lvl1pPr algn="r">
              <a:defRPr sz="800">
                <a:solidFill>
                  <a:schemeClr val="tx1"/>
                </a:solidFill>
                <a:latin typeface="+mj-lt"/>
                <a:cs typeface="Arial" panose="020B0604020202020204" pitchFamily="34" charset="0"/>
              </a:defRPr>
            </a:lvl1pPr>
          </a:lstStyle>
          <a:p>
            <a:fld id="{92589F8A-561D-4A10-9C5A-2063703906B4}" type="datetime4">
              <a:rPr lang="en-US" smtClean="0"/>
              <a:t>May 19, 2023</a:t>
            </a:fld>
            <a:endParaRPr lang="en-US"/>
          </a:p>
        </p:txBody>
      </p:sp>
      <p:sp>
        <p:nvSpPr>
          <p:cNvPr id="5" name="Footer Placeholder 4">
            <a:extLst>
              <a:ext uri="{FF2B5EF4-FFF2-40B4-BE49-F238E27FC236}">
                <a16:creationId xmlns:a16="http://schemas.microsoft.com/office/drawing/2014/main" id="{1D8CE784-A402-461D-A69E-91B252FB1BAE}"/>
              </a:ext>
            </a:extLst>
          </p:cNvPr>
          <p:cNvSpPr>
            <a:spLocks noGrp="1"/>
          </p:cNvSpPr>
          <p:nvPr>
            <p:ph type="ftr" sz="quarter" idx="3"/>
          </p:nvPr>
        </p:nvSpPr>
        <p:spPr>
          <a:xfrm>
            <a:off x="3989173" y="6252208"/>
            <a:ext cx="4114800" cy="184798"/>
          </a:xfrm>
          <a:prstGeom prst="rect">
            <a:avLst/>
          </a:prstGeom>
        </p:spPr>
        <p:txBody>
          <a:bodyPr vert="horz" lIns="0" tIns="0" rIns="0" bIns="0" rtlCol="0" anchor="t">
            <a:noAutofit/>
          </a:bodyPr>
          <a:lstStyle>
            <a:lvl1pPr algn="ctr">
              <a:defRPr sz="800">
                <a:solidFill>
                  <a:schemeClr val="tx1"/>
                </a:solidFill>
                <a:latin typeface="+mj-lt"/>
              </a:defRPr>
            </a:lvl1p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pic>
        <p:nvPicPr>
          <p:cNvPr id="10" name="Picture 9" descr="Icon&#10;&#10;Description automatically generated with medium confidence">
            <a:extLst>
              <a:ext uri="{FF2B5EF4-FFF2-40B4-BE49-F238E27FC236}">
                <a16:creationId xmlns:a16="http://schemas.microsoft.com/office/drawing/2014/main" id="{0F48451F-275B-4D28-AAB9-9BB4339756F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447368" y="6130533"/>
            <a:ext cx="2138848" cy="298586"/>
          </a:xfrm>
          <a:prstGeom prst="rect">
            <a:avLst/>
          </a:prstGeom>
        </p:spPr>
      </p:pic>
      <p:sp>
        <p:nvSpPr>
          <p:cNvPr id="3" name="Text Placeholder 2">
            <a:extLst>
              <a:ext uri="{FF2B5EF4-FFF2-40B4-BE49-F238E27FC236}">
                <a16:creationId xmlns:a16="http://schemas.microsoft.com/office/drawing/2014/main" id="{14BC28F8-7240-944A-9251-3EE2B881B0C8}"/>
              </a:ext>
            </a:extLst>
          </p:cNvPr>
          <p:cNvSpPr>
            <a:spLocks noGrp="1"/>
          </p:cNvSpPr>
          <p:nvPr>
            <p:ph type="body" idx="1"/>
          </p:nvPr>
        </p:nvSpPr>
        <p:spPr>
          <a:xfrm>
            <a:off x="457200" y="1485901"/>
            <a:ext cx="11277600" cy="44577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BE2F2A3C-8559-674F-8116-24259F96F414}"/>
              </a:ext>
            </a:extLst>
          </p:cNvPr>
          <p:cNvSpPr>
            <a:spLocks noGrp="1"/>
          </p:cNvSpPr>
          <p:nvPr>
            <p:ph type="title"/>
          </p:nvPr>
        </p:nvSpPr>
        <p:spPr>
          <a:xfrm>
            <a:off x="457200" y="466621"/>
            <a:ext cx="11277600" cy="36512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076142687"/>
      </p:ext>
    </p:extLst>
  </p:cSld>
  <p:clrMap bg1="lt1" tx1="dk1" bg2="lt2" tx2="dk2" accent1="accent1" accent2="accent2" accent3="accent3" accent4="accent4" accent5="accent5" accent6="accent6" hlink="hlink" folHlink="folHlink"/>
  <p:sldLayoutIdLst>
    <p:sldLayoutId id="2147483670" r:id="rId1"/>
    <p:sldLayoutId id="2147483663" r:id="rId2"/>
    <p:sldLayoutId id="2147483665" r:id="rId3"/>
    <p:sldLayoutId id="2147483664" r:id="rId4"/>
    <p:sldLayoutId id="2147483650" r:id="rId5"/>
    <p:sldLayoutId id="2147483671" r:id="rId6"/>
    <p:sldLayoutId id="2147483673" r:id="rId7"/>
    <p:sldLayoutId id="2147483675" r:id="rId8"/>
    <p:sldLayoutId id="2147483674" r:id="rId9"/>
    <p:sldLayoutId id="2147483676" r:id="rId10"/>
    <p:sldLayoutId id="2147483651" r:id="rId11"/>
    <p:sldLayoutId id="2147483662" r:id="rId12"/>
    <p:sldLayoutId id="2147483669" r:id="rId13"/>
    <p:sldLayoutId id="2147483672" r:id="rId14"/>
    <p:sldLayoutId id="2147483679" r:id="rId15"/>
    <p:sldLayoutId id="2147483680" r:id="rId16"/>
    <p:sldLayoutId id="2147483677" r:id="rId17"/>
    <p:sldLayoutId id="2147483678" r:id="rId18"/>
    <p:sldLayoutId id="2147483654" r:id="rId19"/>
    <p:sldLayoutId id="2147483681" r:id="rId20"/>
    <p:sldLayoutId id="2147483682" r:id="rId21"/>
    <p:sldLayoutId id="2147483667" r:id="rId22"/>
    <p:sldLayoutId id="2147483657" r:id="rId23"/>
    <p:sldLayoutId id="2147483655" r:id="rId24"/>
    <p:sldLayoutId id="2147483661" r:id="rId25"/>
  </p:sldLayoutIdLst>
  <p:hf hdr="0"/>
  <p:txStyles>
    <p:titleStyle>
      <a:lvl1pPr algn="l" defTabSz="914377" rtl="0" eaLnBrk="1" latinLnBrk="0" hangingPunct="1">
        <a:lnSpc>
          <a:spcPct val="90000"/>
        </a:lnSpc>
        <a:spcBef>
          <a:spcPct val="0"/>
        </a:spcBef>
        <a:buNone/>
        <a:defRPr sz="3400" b="1"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ts val="6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457200" indent="-228594" algn="l" defTabSz="914377" rtl="0" eaLnBrk="1" latinLnBrk="0" hangingPunct="1">
        <a:lnSpc>
          <a:spcPct val="100000"/>
        </a:lnSpc>
        <a:spcBef>
          <a:spcPts val="6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2pPr>
      <a:lvl3pPr marL="685800" indent="-228594" algn="l" defTabSz="914377" rtl="0" eaLnBrk="1" latinLnBrk="0" hangingPunct="1">
        <a:lnSpc>
          <a:spcPct val="100000"/>
        </a:lnSpc>
        <a:spcBef>
          <a:spcPts val="600"/>
        </a:spcBef>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3pPr>
      <a:lvl4pPr marL="914400" indent="-228594" algn="l" defTabSz="914377" rtl="0" eaLnBrk="1" latinLnBrk="0" hangingPunct="1">
        <a:lnSpc>
          <a:spcPct val="100000"/>
        </a:lnSpc>
        <a:spcBef>
          <a:spcPts val="600"/>
        </a:spcBef>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143000" indent="-228594" algn="l" defTabSz="914377" rtl="0" eaLnBrk="1" latinLnBrk="0" hangingPunct="1">
        <a:lnSpc>
          <a:spcPct val="100000"/>
        </a:lnSpc>
        <a:spcBef>
          <a:spcPts val="600"/>
        </a:spcBef>
        <a:buFont typeface="Courier New" panose="02070309020205020404" pitchFamily="49" charset="0"/>
        <a:buChar char="o"/>
        <a:defRPr sz="10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92" userDrawn="1">
          <p15:clr>
            <a:srgbClr val="F26B43"/>
          </p15:clr>
        </p15:guide>
        <p15:guide id="2" pos="288" userDrawn="1">
          <p15:clr>
            <a:srgbClr val="F26B43"/>
          </p15:clr>
        </p15:guide>
        <p15:guide id="3" orient="horz" pos="288" userDrawn="1">
          <p15:clr>
            <a:srgbClr val="F26B43"/>
          </p15:clr>
        </p15:guide>
        <p15:guide id="4" orient="horz" pos="3936" userDrawn="1">
          <p15:clr>
            <a:srgbClr val="F26B43"/>
          </p15:clr>
        </p15:guide>
        <p15:guide id="5" orient="horz" pos="3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55AF0C-6DFA-DB44-9F25-B07D2A692310}"/>
              </a:ext>
            </a:extLst>
          </p:cNvPr>
          <p:cNvSpPr>
            <a:spLocks noGrp="1"/>
          </p:cNvSpPr>
          <p:nvPr>
            <p:ph type="ctrTitle"/>
          </p:nvPr>
        </p:nvSpPr>
        <p:spPr/>
        <p:txBody>
          <a:bodyPr/>
          <a:lstStyle/>
          <a:p>
            <a:r>
              <a:rPr lang="en-US" err="1"/>
              <a:t>Guidehouse</a:t>
            </a:r>
            <a:r>
              <a:rPr lang="en-US"/>
              <a:t> Insights on IRA Impacts in MO- C&amp;I Perspective</a:t>
            </a:r>
          </a:p>
        </p:txBody>
      </p:sp>
      <p:sp>
        <p:nvSpPr>
          <p:cNvPr id="5" name="Subtitle 4">
            <a:extLst>
              <a:ext uri="{FF2B5EF4-FFF2-40B4-BE49-F238E27FC236}">
                <a16:creationId xmlns:a16="http://schemas.microsoft.com/office/drawing/2014/main" id="{B775C863-E06D-B247-AD57-8CBC0699591B}"/>
              </a:ext>
            </a:extLst>
          </p:cNvPr>
          <p:cNvSpPr>
            <a:spLocks noGrp="1"/>
          </p:cNvSpPr>
          <p:nvPr>
            <p:ph type="subTitle"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Missouri Public Service Commission Virtual Workshop</a:t>
            </a:r>
          </a:p>
          <a:p>
            <a:endParaRPr lang="en-US" i="1"/>
          </a:p>
        </p:txBody>
      </p:sp>
      <p:sp>
        <p:nvSpPr>
          <p:cNvPr id="11" name="Content Placeholder 10">
            <a:extLst>
              <a:ext uri="{FF2B5EF4-FFF2-40B4-BE49-F238E27FC236}">
                <a16:creationId xmlns:a16="http://schemas.microsoft.com/office/drawing/2014/main" id="{69A0DF64-4C18-4D32-AF38-9D0DF6157163}"/>
              </a:ext>
            </a:extLst>
          </p:cNvPr>
          <p:cNvSpPr>
            <a:spLocks noGrp="1"/>
          </p:cNvSpPr>
          <p:nvPr>
            <p:ph sz="quarter" idx="13"/>
          </p:nvPr>
        </p:nvSpPr>
        <p:spPr/>
        <p:txBody>
          <a:bodyPr/>
          <a:lstStyle/>
          <a:p>
            <a:r>
              <a:rPr lang="en-US"/>
              <a:t>May 9, 2023</a:t>
            </a:r>
          </a:p>
        </p:txBody>
      </p:sp>
      <p:pic>
        <p:nvPicPr>
          <p:cNvPr id="7" name="Picture Placeholder 6" descr="A group of people hiking up a snowy mountain&#10;&#10;Description automatically generated with medium confidence">
            <a:extLst>
              <a:ext uri="{FF2B5EF4-FFF2-40B4-BE49-F238E27FC236}">
                <a16:creationId xmlns:a16="http://schemas.microsoft.com/office/drawing/2014/main" id="{F4E21E7A-CD02-40B8-8A33-A3F8FB171FE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5685469" y="1"/>
            <a:ext cx="6513418" cy="6859362"/>
          </a:xfrm>
        </p:spPr>
      </p:pic>
    </p:spTree>
    <p:extLst>
      <p:ext uri="{BB962C8B-B14F-4D97-AF65-F5344CB8AC3E}">
        <p14:creationId xmlns:p14="http://schemas.microsoft.com/office/powerpoint/2010/main" val="415674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D7FAA61-8E31-43A3-A1A0-1E3C783FC4F5}"/>
              </a:ext>
            </a:extLst>
          </p:cNvPr>
          <p:cNvSpPr>
            <a:spLocks noGrp="1"/>
          </p:cNvSpPr>
          <p:nvPr>
            <p:ph type="sldNum" sz="quarter" idx="12"/>
          </p:nvPr>
        </p:nvSpPr>
        <p:spPr/>
        <p:txBody>
          <a:bodyPr/>
          <a:lstStyle/>
          <a:p>
            <a:fld id="{74FF1622-8342-4547-97A2-32A778486B47}" type="slidenum">
              <a:rPr lang="en-US" smtClean="0"/>
              <a:pPr/>
              <a:t>2</a:t>
            </a:fld>
            <a:endParaRPr lang="en-US"/>
          </a:p>
        </p:txBody>
      </p:sp>
      <p:sp>
        <p:nvSpPr>
          <p:cNvPr id="7" name="Date Placeholder 6">
            <a:extLst>
              <a:ext uri="{FF2B5EF4-FFF2-40B4-BE49-F238E27FC236}">
                <a16:creationId xmlns:a16="http://schemas.microsoft.com/office/drawing/2014/main" id="{41C1446F-B939-40ED-9290-6F6BAB399364}"/>
              </a:ext>
            </a:extLst>
          </p:cNvPr>
          <p:cNvSpPr>
            <a:spLocks noGrp="1"/>
          </p:cNvSpPr>
          <p:nvPr>
            <p:ph type="dt" sz="half" idx="10"/>
          </p:nvPr>
        </p:nvSpPr>
        <p:spPr/>
        <p:txBody>
          <a:bodyPr/>
          <a:lstStyle/>
          <a:p>
            <a:fld id="{3203A1DB-AD3B-4AAE-8B27-8B5CA74AC762}" type="datetime4">
              <a:rPr lang="en-US" smtClean="0"/>
              <a:t>May 19, 2023</a:t>
            </a:fld>
            <a:endParaRPr lang="en-US"/>
          </a:p>
        </p:txBody>
      </p:sp>
      <p:sp>
        <p:nvSpPr>
          <p:cNvPr id="5" name="Content Placeholder 4">
            <a:extLst>
              <a:ext uri="{FF2B5EF4-FFF2-40B4-BE49-F238E27FC236}">
                <a16:creationId xmlns:a16="http://schemas.microsoft.com/office/drawing/2014/main" id="{50C0408C-78E9-4A43-9204-27BD1BA3916E}"/>
              </a:ext>
            </a:extLst>
          </p:cNvPr>
          <p:cNvSpPr>
            <a:spLocks noGrp="1"/>
          </p:cNvSpPr>
          <p:nvPr>
            <p:ph idx="1"/>
          </p:nvPr>
        </p:nvSpPr>
        <p:spPr/>
        <p:txBody>
          <a:bodyPr/>
          <a:lstStyle/>
          <a:p>
            <a:pPr>
              <a:lnSpc>
                <a:spcPct val="150000"/>
              </a:lnSpc>
            </a:pPr>
            <a:r>
              <a:rPr lang="en-US" sz="1600"/>
              <a:t>Multiple federal organizations may drive energy efficiency improvements in Missouri through programs in the IRA targeted at the non-residential sector. These include:</a:t>
            </a:r>
          </a:p>
          <a:p>
            <a:pPr lvl="1">
              <a:lnSpc>
                <a:spcPct val="150000"/>
              </a:lnSpc>
            </a:pPr>
            <a:r>
              <a:rPr lang="en-US" sz="1400"/>
              <a:t>DOE Office of State and Community Energy Programs</a:t>
            </a:r>
          </a:p>
          <a:p>
            <a:pPr lvl="1">
              <a:lnSpc>
                <a:spcPct val="150000"/>
              </a:lnSpc>
            </a:pPr>
            <a:r>
              <a:rPr lang="en-US" sz="1400"/>
              <a:t>DOE for the “Advanced Industrial Facilities Deployment Program”</a:t>
            </a:r>
          </a:p>
          <a:p>
            <a:pPr lvl="1">
              <a:lnSpc>
                <a:spcPct val="150000"/>
              </a:lnSpc>
            </a:pPr>
            <a:r>
              <a:rPr lang="en-US" sz="1400"/>
              <a:t>USEPA for the “Funding to Address Air Pollution at Schools”</a:t>
            </a:r>
          </a:p>
          <a:p>
            <a:pPr lvl="1">
              <a:lnSpc>
                <a:spcPct val="150000"/>
              </a:lnSpc>
            </a:pPr>
            <a:r>
              <a:rPr lang="en-US" sz="1400"/>
              <a:t>GSA for “Assistance for Federal Buildings.” </a:t>
            </a:r>
          </a:p>
          <a:p>
            <a:pPr>
              <a:lnSpc>
                <a:spcPct val="150000"/>
              </a:lnSpc>
            </a:pPr>
            <a:r>
              <a:rPr lang="en-US" sz="1600" err="1"/>
              <a:t>Guidehouse</a:t>
            </a:r>
            <a:r>
              <a:rPr lang="en-US" sz="1600"/>
              <a:t> recommends monitoring activity through these programs in the state to understand the impact on utility attribution.</a:t>
            </a:r>
          </a:p>
          <a:p>
            <a:pPr lvl="1">
              <a:lnSpc>
                <a:spcPct val="150000"/>
              </a:lnSpc>
            </a:pPr>
            <a:r>
              <a:rPr lang="en-US" sz="1400"/>
              <a:t>If significant activity is seen across these programs in the state, then a </a:t>
            </a:r>
            <a:r>
              <a:rPr lang="en-US" sz="1400" b="1"/>
              <a:t>working group </a:t>
            </a:r>
            <a:r>
              <a:rPr lang="en-US" sz="1400"/>
              <a:t>could be established to determine necessary and consistent updates to the NTG analysis methodology to include questions that address the share of attribution between utility programs and IRA funding.</a:t>
            </a:r>
          </a:p>
        </p:txBody>
      </p:sp>
      <p:sp>
        <p:nvSpPr>
          <p:cNvPr id="4" name="Title 1">
            <a:extLst>
              <a:ext uri="{FF2B5EF4-FFF2-40B4-BE49-F238E27FC236}">
                <a16:creationId xmlns:a16="http://schemas.microsoft.com/office/drawing/2014/main" id="{BCE035B1-68E6-4446-824B-7470D51CEE14}"/>
              </a:ext>
            </a:extLst>
          </p:cNvPr>
          <p:cNvSpPr>
            <a:spLocks noGrp="1"/>
          </p:cNvSpPr>
          <p:nvPr>
            <p:ph type="title"/>
          </p:nvPr>
        </p:nvSpPr>
        <p:spPr/>
        <p:txBody>
          <a:bodyPr/>
          <a:lstStyle/>
          <a:p>
            <a:r>
              <a:rPr lang="en-US"/>
              <a:t>Key question: How will IRA rebates and tax breaks impact the C&amp;I sector in MO?</a:t>
            </a:r>
          </a:p>
        </p:txBody>
      </p:sp>
      <p:sp>
        <p:nvSpPr>
          <p:cNvPr id="2" name="Footer Placeholder 5">
            <a:extLst>
              <a:ext uri="{FF2B5EF4-FFF2-40B4-BE49-F238E27FC236}">
                <a16:creationId xmlns:a16="http://schemas.microsoft.com/office/drawing/2014/main" id="{A2281FC0-6BFB-5766-8B43-BC6E3A596DB0}"/>
              </a:ext>
            </a:extLst>
          </p:cNvPr>
          <p:cNvSpPr>
            <a:spLocks noGrp="1"/>
          </p:cNvSpPr>
          <p:nvPr>
            <p:ph type="ftr" sz="quarter" idx="11"/>
          </p:nvPr>
        </p:nvSpPr>
        <p:spPr>
          <a:xfrm>
            <a:off x="3989173" y="6252208"/>
            <a:ext cx="4114800" cy="184798"/>
          </a:xfrm>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Tree>
    <p:extLst>
      <p:ext uri="{BB962C8B-B14F-4D97-AF65-F5344CB8AC3E}">
        <p14:creationId xmlns:p14="http://schemas.microsoft.com/office/powerpoint/2010/main" val="274809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9C934D-6063-3C53-D7A2-EE7E3CF1E8F4}"/>
              </a:ext>
            </a:extLst>
          </p:cNvPr>
          <p:cNvSpPr>
            <a:spLocks noGrp="1"/>
          </p:cNvSpPr>
          <p:nvPr>
            <p:ph type="sldNum" sz="quarter" idx="12"/>
          </p:nvPr>
        </p:nvSpPr>
        <p:spPr/>
        <p:txBody>
          <a:bodyPr/>
          <a:lstStyle/>
          <a:p>
            <a:fld id="{74FF1622-8342-4547-97A2-32A778486B47}" type="slidenum">
              <a:rPr lang="en-US" smtClean="0"/>
              <a:pPr/>
              <a:t>3</a:t>
            </a:fld>
            <a:endParaRPr lang="en-US"/>
          </a:p>
        </p:txBody>
      </p:sp>
      <p:sp>
        <p:nvSpPr>
          <p:cNvPr id="3" name="Date Placeholder 2">
            <a:extLst>
              <a:ext uri="{FF2B5EF4-FFF2-40B4-BE49-F238E27FC236}">
                <a16:creationId xmlns:a16="http://schemas.microsoft.com/office/drawing/2014/main" id="{B1BA4399-6182-452A-6FD8-C132D2C10329}"/>
              </a:ext>
            </a:extLst>
          </p:cNvPr>
          <p:cNvSpPr>
            <a:spLocks noGrp="1"/>
          </p:cNvSpPr>
          <p:nvPr>
            <p:ph type="dt" sz="half" idx="10"/>
          </p:nvPr>
        </p:nvSpPr>
        <p:spPr/>
        <p:txBody>
          <a:bodyPr/>
          <a:lstStyle/>
          <a:p>
            <a:fld id="{5C00C528-0444-4856-A946-D7C5BC4A2FC4}" type="datetime4">
              <a:rPr lang="en-US" smtClean="0"/>
              <a:t>May 19, 2023</a:t>
            </a:fld>
            <a:endParaRPr lang="en-US"/>
          </a:p>
        </p:txBody>
      </p:sp>
      <p:sp>
        <p:nvSpPr>
          <p:cNvPr id="5" name="Content Placeholder 4">
            <a:extLst>
              <a:ext uri="{FF2B5EF4-FFF2-40B4-BE49-F238E27FC236}">
                <a16:creationId xmlns:a16="http://schemas.microsoft.com/office/drawing/2014/main" id="{709B0BD2-2A24-8FFA-48D3-13E1BC0DF090}"/>
              </a:ext>
            </a:extLst>
          </p:cNvPr>
          <p:cNvSpPr>
            <a:spLocks noGrp="1"/>
          </p:cNvSpPr>
          <p:nvPr>
            <p:ph idx="1"/>
          </p:nvPr>
        </p:nvSpPr>
        <p:spPr/>
        <p:txBody>
          <a:bodyPr/>
          <a:lstStyle/>
          <a:p>
            <a:r>
              <a:rPr lang="en-US" sz="1800"/>
              <a:t>We believe that funding as part of the IRA to </a:t>
            </a:r>
            <a:r>
              <a:rPr lang="en-US" sz="1800" b="1"/>
              <a:t>encourage adoption of the latest building energy codes </a:t>
            </a:r>
            <a:r>
              <a:rPr lang="en-US" sz="1800"/>
              <a:t>may have the greatest impact on overall utility C&amp;I program savings. MO does not have a statewide energy code, but some cities have moved to adopt the more recent building energy codes. If building energy code requirements were to become more stringent state-wide, opportunities for cost-effective C&amp;I measures may decrease.</a:t>
            </a:r>
          </a:p>
          <a:p>
            <a:endParaRPr lang="en-US" b="1" i="0">
              <a:solidFill>
                <a:srgbClr val="303436"/>
              </a:solidFill>
              <a:effectLst/>
              <a:latin typeface="Montserrat" panose="00000500000000000000" pitchFamily="2" charset="0"/>
            </a:endParaRPr>
          </a:p>
        </p:txBody>
      </p:sp>
      <p:sp>
        <p:nvSpPr>
          <p:cNvPr id="7" name="Title 6">
            <a:extLst>
              <a:ext uri="{FF2B5EF4-FFF2-40B4-BE49-F238E27FC236}">
                <a16:creationId xmlns:a16="http://schemas.microsoft.com/office/drawing/2014/main" id="{BA064F3C-3FEA-AD51-F8DC-4B0DBC295E05}"/>
              </a:ext>
            </a:extLst>
          </p:cNvPr>
          <p:cNvSpPr>
            <a:spLocks noGrp="1"/>
          </p:cNvSpPr>
          <p:nvPr>
            <p:ph type="title"/>
          </p:nvPr>
        </p:nvSpPr>
        <p:spPr/>
        <p:txBody>
          <a:bodyPr/>
          <a:lstStyle/>
          <a:p>
            <a:r>
              <a:rPr lang="en-US"/>
              <a:t>Key question: What is likely to be the biggest impact on C&amp;I utility programs as a result of the IRA funding?</a:t>
            </a:r>
          </a:p>
        </p:txBody>
      </p:sp>
      <p:pic>
        <p:nvPicPr>
          <p:cNvPr id="1026" name="Picture 2" descr="Commercial Energy Code: State Energy Index Relative to Current Model Code (90.1-2019)">
            <a:extLst>
              <a:ext uri="{FF2B5EF4-FFF2-40B4-BE49-F238E27FC236}">
                <a16:creationId xmlns:a16="http://schemas.microsoft.com/office/drawing/2014/main" id="{F9A3F310-D3CB-C6BF-9DE3-D1E3E94F3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696" y="2597564"/>
            <a:ext cx="5438070" cy="36253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7BF20C0-438F-9DDF-7BDD-4E7D2954ACC6}"/>
              </a:ext>
            </a:extLst>
          </p:cNvPr>
          <p:cNvSpPr txBox="1"/>
          <p:nvPr/>
        </p:nvSpPr>
        <p:spPr>
          <a:xfrm>
            <a:off x="457200" y="3063776"/>
            <a:ext cx="4605462" cy="1754326"/>
          </a:xfrm>
          <a:prstGeom prst="rect">
            <a:avLst/>
          </a:prstGeom>
          <a:noFill/>
        </p:spPr>
        <p:txBody>
          <a:bodyPr wrap="square">
            <a:spAutoFit/>
          </a:bodyPr>
          <a:lstStyle/>
          <a:p>
            <a:r>
              <a:rPr lang="en-US" b="1">
                <a:solidFill>
                  <a:srgbClr val="303436"/>
                </a:solidFill>
              </a:rPr>
              <a:t>Kansas City </a:t>
            </a:r>
            <a:r>
              <a:rPr lang="en-US" b="1" i="0">
                <a:solidFill>
                  <a:srgbClr val="303436"/>
                </a:solidFill>
                <a:effectLst/>
              </a:rPr>
              <a:t>Energy Code: In 2022, City Council approved an update to the energy code to the 2021 International Energy Conservation Code (IECC), effective July 1, 2023. In the meantime, the 2012 IECC remains in effect. </a:t>
            </a:r>
            <a:endParaRPr lang="en-US"/>
          </a:p>
        </p:txBody>
      </p:sp>
      <p:sp>
        <p:nvSpPr>
          <p:cNvPr id="8" name="Footer Placeholder 5">
            <a:extLst>
              <a:ext uri="{FF2B5EF4-FFF2-40B4-BE49-F238E27FC236}">
                <a16:creationId xmlns:a16="http://schemas.microsoft.com/office/drawing/2014/main" id="{F012AD5C-33A4-D0AB-89A8-7C87DFDDFA6F}"/>
              </a:ext>
            </a:extLst>
          </p:cNvPr>
          <p:cNvSpPr>
            <a:spLocks noGrp="1"/>
          </p:cNvSpPr>
          <p:nvPr>
            <p:ph type="ftr" sz="quarter" idx="11"/>
          </p:nvPr>
        </p:nvSpPr>
        <p:spPr>
          <a:xfrm>
            <a:off x="3989173" y="6252208"/>
            <a:ext cx="4114800" cy="184798"/>
          </a:xfrm>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Tree>
    <p:extLst>
      <p:ext uri="{BB962C8B-B14F-4D97-AF65-F5344CB8AC3E}">
        <p14:creationId xmlns:p14="http://schemas.microsoft.com/office/powerpoint/2010/main" val="421938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D7FAA61-8E31-43A3-A1A0-1E3C783FC4F5}"/>
              </a:ext>
            </a:extLst>
          </p:cNvPr>
          <p:cNvSpPr>
            <a:spLocks noGrp="1"/>
          </p:cNvSpPr>
          <p:nvPr>
            <p:ph type="sldNum" sz="quarter" idx="12"/>
          </p:nvPr>
        </p:nvSpPr>
        <p:spPr/>
        <p:txBody>
          <a:bodyPr/>
          <a:lstStyle/>
          <a:p>
            <a:fld id="{74FF1622-8342-4547-97A2-32A778486B47}" type="slidenum">
              <a:rPr lang="en-US" smtClean="0"/>
              <a:pPr/>
              <a:t>4</a:t>
            </a:fld>
            <a:endParaRPr lang="en-US"/>
          </a:p>
        </p:txBody>
      </p:sp>
      <p:sp>
        <p:nvSpPr>
          <p:cNvPr id="7" name="Date Placeholder 6">
            <a:extLst>
              <a:ext uri="{FF2B5EF4-FFF2-40B4-BE49-F238E27FC236}">
                <a16:creationId xmlns:a16="http://schemas.microsoft.com/office/drawing/2014/main" id="{41C1446F-B939-40ED-9290-6F6BAB399364}"/>
              </a:ext>
            </a:extLst>
          </p:cNvPr>
          <p:cNvSpPr>
            <a:spLocks noGrp="1"/>
          </p:cNvSpPr>
          <p:nvPr>
            <p:ph type="dt" sz="half" idx="10"/>
          </p:nvPr>
        </p:nvSpPr>
        <p:spPr/>
        <p:txBody>
          <a:bodyPr/>
          <a:lstStyle/>
          <a:p>
            <a:fld id="{3203A1DB-AD3B-4AAE-8B27-8B5CA74AC762}" type="datetime4">
              <a:rPr lang="en-US" smtClean="0"/>
              <a:t>May 19, 2023</a:t>
            </a:fld>
            <a:endParaRPr lang="en-US"/>
          </a:p>
        </p:txBody>
      </p:sp>
      <p:sp>
        <p:nvSpPr>
          <p:cNvPr id="5" name="Content Placeholder 4">
            <a:extLst>
              <a:ext uri="{FF2B5EF4-FFF2-40B4-BE49-F238E27FC236}">
                <a16:creationId xmlns:a16="http://schemas.microsoft.com/office/drawing/2014/main" id="{50C0408C-78E9-4A43-9204-27BD1BA3916E}"/>
              </a:ext>
            </a:extLst>
          </p:cNvPr>
          <p:cNvSpPr>
            <a:spLocks noGrp="1"/>
          </p:cNvSpPr>
          <p:nvPr>
            <p:ph idx="1"/>
          </p:nvPr>
        </p:nvSpPr>
        <p:spPr>
          <a:xfrm>
            <a:off x="407773" y="1816241"/>
            <a:ext cx="11277600" cy="3570269"/>
          </a:xfrm>
        </p:spPr>
        <p:txBody>
          <a:bodyPr/>
          <a:lstStyle/>
          <a:p>
            <a:pPr>
              <a:lnSpc>
                <a:spcPct val="150000"/>
              </a:lnSpc>
            </a:pPr>
            <a:r>
              <a:rPr lang="en-US" sz="1600"/>
              <a:t>We are not aware of any efforts to specifically account for Federal grant dollars in the calculation of NTG values for recent C&amp;I program evaluations at </a:t>
            </a:r>
            <a:r>
              <a:rPr lang="en-US" sz="1600" err="1"/>
              <a:t>Evergy</a:t>
            </a:r>
            <a:r>
              <a:rPr lang="en-US" sz="1600"/>
              <a:t>, but do know that ARRA funding was accounted for in some states. </a:t>
            </a:r>
          </a:p>
          <a:p>
            <a:pPr lvl="1">
              <a:lnSpc>
                <a:spcPct val="150000"/>
              </a:lnSpc>
            </a:pPr>
            <a:r>
              <a:rPr lang="en-US" sz="1400"/>
              <a:t>It could be beneficial to conduct a review of how </a:t>
            </a:r>
            <a:r>
              <a:rPr lang="en-US" sz="1400" b="1"/>
              <a:t>previous attribution was handled in the era of ARRA </a:t>
            </a:r>
            <a:r>
              <a:rPr lang="en-US" sz="1400"/>
              <a:t>in other states. </a:t>
            </a:r>
          </a:p>
          <a:p>
            <a:pPr>
              <a:lnSpc>
                <a:spcPct val="150000"/>
              </a:lnSpc>
            </a:pPr>
            <a:r>
              <a:rPr lang="en-US" sz="1600"/>
              <a:t>Also, new IRA programs targeted at non-residential customers are limited in scope and we estimate will impact a very small share of all C&amp;I utility program activity. For example, tax credits have been available through the “179D Commercial Buildings Energy-Efficiency Tax Deduction” since January 2006 and we have continued to see NTG values greater than 80% across most program evaluation years.</a:t>
            </a:r>
          </a:p>
          <a:p>
            <a:pPr>
              <a:lnSpc>
                <a:spcPct val="150000"/>
              </a:lnSpc>
            </a:pPr>
            <a:r>
              <a:rPr lang="en-US" sz="1600" err="1"/>
              <a:t>Guidehouse</a:t>
            </a:r>
            <a:r>
              <a:rPr lang="en-US" sz="1600"/>
              <a:t> is well-versed in incorporating multiple requirements for EM&amp;V in our plans. It's unlikely the methods will vary significantly given IRA funding. The impact may be in the need for data tracking across different organizations. DOE Office of State and Community Energy Programs will be issuing program guidance in mid-2023. </a:t>
            </a:r>
            <a:r>
              <a:rPr lang="en-US" sz="1600" err="1"/>
              <a:t>Guidehouse</a:t>
            </a:r>
            <a:r>
              <a:rPr lang="en-US" sz="1600"/>
              <a:t> anticipates states will need to clarify the impact, if any, on utility EM&amp;V. </a:t>
            </a:r>
          </a:p>
          <a:p>
            <a:pPr>
              <a:lnSpc>
                <a:spcPct val="150000"/>
              </a:lnSpc>
            </a:pPr>
            <a:endParaRPr lang="en-US" sz="1600"/>
          </a:p>
          <a:p>
            <a:pPr marL="0" indent="0">
              <a:lnSpc>
                <a:spcPct val="150000"/>
              </a:lnSpc>
              <a:buNone/>
            </a:pPr>
            <a:endParaRPr lang="en-US" sz="1600"/>
          </a:p>
        </p:txBody>
      </p:sp>
      <p:sp>
        <p:nvSpPr>
          <p:cNvPr id="4" name="Title 1">
            <a:extLst>
              <a:ext uri="{FF2B5EF4-FFF2-40B4-BE49-F238E27FC236}">
                <a16:creationId xmlns:a16="http://schemas.microsoft.com/office/drawing/2014/main" id="{BCE035B1-68E6-4446-824B-7470D51CEE14}"/>
              </a:ext>
            </a:extLst>
          </p:cNvPr>
          <p:cNvSpPr>
            <a:spLocks noGrp="1"/>
          </p:cNvSpPr>
          <p:nvPr>
            <p:ph type="title"/>
          </p:nvPr>
        </p:nvSpPr>
        <p:spPr/>
        <p:txBody>
          <a:bodyPr/>
          <a:lstStyle/>
          <a:p>
            <a:r>
              <a:rPr lang="en-US"/>
              <a:t>Key question: How were previous Federal grant/dollars considered in determining utility attribution?</a:t>
            </a:r>
          </a:p>
        </p:txBody>
      </p:sp>
      <p:sp>
        <p:nvSpPr>
          <p:cNvPr id="2" name="Footer Placeholder 5">
            <a:extLst>
              <a:ext uri="{FF2B5EF4-FFF2-40B4-BE49-F238E27FC236}">
                <a16:creationId xmlns:a16="http://schemas.microsoft.com/office/drawing/2014/main" id="{3B087D4C-4B06-86B6-2AE4-4F1AB835B5B5}"/>
              </a:ext>
            </a:extLst>
          </p:cNvPr>
          <p:cNvSpPr>
            <a:spLocks noGrp="1"/>
          </p:cNvSpPr>
          <p:nvPr>
            <p:ph type="ftr" sz="quarter" idx="11"/>
          </p:nvPr>
        </p:nvSpPr>
        <p:spPr>
          <a:xfrm>
            <a:off x="3989173" y="6252208"/>
            <a:ext cx="4114800" cy="184798"/>
          </a:xfrm>
        </p:spPr>
        <p:txBody>
          <a:bodyPr/>
          <a:lstStyle/>
          <a:p>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©2023 Guidehouse Inc. All rights reserved.</a:t>
            </a:r>
            <a:endParaRPr lang="en-US"/>
          </a:p>
        </p:txBody>
      </p:sp>
    </p:spTree>
    <p:extLst>
      <p:ext uri="{BB962C8B-B14F-4D97-AF65-F5344CB8AC3E}">
        <p14:creationId xmlns:p14="http://schemas.microsoft.com/office/powerpoint/2010/main" val="316958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039C-CD0D-5A47-993B-670ABC501DEB}"/>
              </a:ext>
            </a:extLst>
          </p:cNvPr>
          <p:cNvSpPr>
            <a:spLocks noGrp="1"/>
          </p:cNvSpPr>
          <p:nvPr>
            <p:ph type="title"/>
          </p:nvPr>
        </p:nvSpPr>
        <p:spPr/>
        <p:txBody>
          <a:bodyPr/>
          <a:lstStyle/>
          <a:p>
            <a:r>
              <a:rPr lang="en-US"/>
              <a:t>Your Guides</a:t>
            </a:r>
          </a:p>
        </p:txBody>
      </p:sp>
      <p:graphicFrame>
        <p:nvGraphicFramePr>
          <p:cNvPr id="6" name="Table 5">
            <a:extLst>
              <a:ext uri="{FF2B5EF4-FFF2-40B4-BE49-F238E27FC236}">
                <a16:creationId xmlns:a16="http://schemas.microsoft.com/office/drawing/2014/main" id="{FD68CEDF-2A95-474E-B874-A8E3633A88DE}"/>
              </a:ext>
            </a:extLst>
          </p:cNvPr>
          <p:cNvGraphicFramePr>
            <a:graphicFrameLocks noGrp="1"/>
          </p:cNvGraphicFramePr>
          <p:nvPr>
            <p:extLst>
              <p:ext uri="{D42A27DB-BD31-4B8C-83A1-F6EECF244321}">
                <p14:modId xmlns:p14="http://schemas.microsoft.com/office/powerpoint/2010/main" val="1416014931"/>
              </p:ext>
            </p:extLst>
          </p:nvPr>
        </p:nvGraphicFramePr>
        <p:xfrm>
          <a:off x="838201" y="1516195"/>
          <a:ext cx="3331847" cy="2093283"/>
        </p:xfrm>
        <a:graphic>
          <a:graphicData uri="http://schemas.openxmlformats.org/drawingml/2006/table">
            <a:tbl>
              <a:tblPr firstRow="1" bandRow="1">
                <a:tableStyleId>{9D7B26C5-4107-4FEC-AEDC-1716B250A1EF}</a:tableStyleId>
              </a:tblPr>
              <a:tblGrid>
                <a:gridCol w="3331847">
                  <a:extLst>
                    <a:ext uri="{9D8B030D-6E8A-4147-A177-3AD203B41FA5}">
                      <a16:colId xmlns:a16="http://schemas.microsoft.com/office/drawing/2014/main" val="548899699"/>
                    </a:ext>
                  </a:extLst>
                </a:gridCol>
              </a:tblGrid>
              <a:tr h="1046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u="none" strike="noStrike" kern="1200" baseline="30000">
                          <a:solidFill>
                            <a:schemeClr val="tx1"/>
                          </a:solidFill>
                          <a:latin typeface="Arial" panose="020B0604020202020204" pitchFamily="34" charset="0"/>
                          <a:ea typeface="+mn-ea"/>
                          <a:cs typeface="Arial" panose="020B0604020202020204" pitchFamily="34" charset="0"/>
                        </a:rPr>
                        <a:t>Ariel Crowley</a:t>
                      </a:r>
                      <a:br>
                        <a:rPr lang="en-US" sz="1900" b="1" i="0" u="none" strike="noStrike" kern="1200" baseline="30000">
                          <a:solidFill>
                            <a:schemeClr val="tx1"/>
                          </a:solidFill>
                          <a:latin typeface="Arial" panose="020B0604020202020204" pitchFamily="34" charset="0"/>
                          <a:ea typeface="+mn-ea"/>
                          <a:cs typeface="Arial" panose="020B0604020202020204" pitchFamily="34" charset="0"/>
                        </a:rPr>
                      </a:br>
                      <a:r>
                        <a:rPr lang="en-US" sz="1900" b="0" i="0" u="none" strike="noStrike" kern="1200" baseline="30000">
                          <a:solidFill>
                            <a:schemeClr val="tx1"/>
                          </a:solidFill>
                          <a:latin typeface="Arial" panose="020B0604020202020204" pitchFamily="34" charset="0"/>
                          <a:ea typeface="+mn-ea"/>
                          <a:cs typeface="Arial" panose="020B0604020202020204" pitchFamily="34" charset="0"/>
                        </a:rPr>
                        <a:t>Associate Director</a:t>
                      </a:r>
                      <a:br>
                        <a:rPr lang="en-US" sz="1900" b="0" i="0" u="none" strike="noStrike" kern="1200" baseline="30000">
                          <a:solidFill>
                            <a:schemeClr val="tx1"/>
                          </a:solidFill>
                          <a:latin typeface="Arial" panose="020B0604020202020204" pitchFamily="34" charset="0"/>
                          <a:ea typeface="+mn-ea"/>
                          <a:cs typeface="Arial" panose="020B0604020202020204" pitchFamily="34" charset="0"/>
                        </a:rPr>
                      </a:br>
                      <a:r>
                        <a:rPr lang="en-US" sz="1900" b="0" i="0" u="none" strike="noStrike" kern="1200" baseline="30000">
                          <a:solidFill>
                            <a:schemeClr val="tx1"/>
                          </a:solidFill>
                          <a:latin typeface="Arial" panose="020B0604020202020204" pitchFamily="34" charset="0"/>
                          <a:ea typeface="+mn-ea"/>
                          <a:cs typeface="Arial" panose="020B0604020202020204" pitchFamily="34" charset="0"/>
                        </a:rPr>
                        <a:t>ariel.crowley@guidehouse.com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i="0" u="none" strike="noStrike" kern="1200" baseline="30000">
                          <a:solidFill>
                            <a:schemeClr val="tx1"/>
                          </a:solidFill>
                          <a:latin typeface="Arial" panose="020B0604020202020204" pitchFamily="34" charset="0"/>
                          <a:ea typeface="+mn-ea"/>
                          <a:cs typeface="Arial" panose="020B0604020202020204" pitchFamily="34" charset="0"/>
                        </a:rPr>
                        <a:t>(303) 728-2492</a:t>
                      </a:r>
                    </a:p>
                  </a:txBody>
                  <a:tcPr marT="182880" marB="91440" anchor="ctr">
                    <a:lnL>
                      <a:noFill/>
                    </a:lnL>
                    <a:lnR>
                      <a:noFill/>
                    </a:lnR>
                    <a:lnT w="12700" cap="flat" cmpd="sng" algn="ctr">
                      <a:noFill/>
                      <a:prstDash val="solid"/>
                      <a:round/>
                      <a:headEnd type="none" w="med" len="med"/>
                      <a:tailEnd type="none" w="med" len="med"/>
                    </a:lnT>
                    <a:lnB w="12700"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223059"/>
                  </a:ext>
                </a:extLst>
              </a:tr>
              <a:tr h="1046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u="none" strike="noStrike" kern="1200" baseline="30000">
                          <a:solidFill>
                            <a:schemeClr val="tx1"/>
                          </a:solidFill>
                          <a:latin typeface="Arial" panose="020B0604020202020204" pitchFamily="34" charset="0"/>
                          <a:ea typeface="+mn-ea"/>
                          <a:cs typeface="Arial" panose="020B0604020202020204" pitchFamily="34" charset="0"/>
                        </a:rPr>
                        <a:t>Eduardo (Ed) Balbis</a:t>
                      </a:r>
                      <a:br>
                        <a:rPr lang="en-US" sz="1900" b="1" i="0" u="none" strike="noStrike" kern="1200" baseline="30000">
                          <a:solidFill>
                            <a:schemeClr val="tx1"/>
                          </a:solidFill>
                          <a:latin typeface="Arial" panose="020B0604020202020204" pitchFamily="34" charset="0"/>
                          <a:ea typeface="+mn-ea"/>
                          <a:cs typeface="Arial" panose="020B0604020202020204" pitchFamily="34" charset="0"/>
                        </a:rPr>
                      </a:br>
                      <a:r>
                        <a:rPr lang="en-US" sz="1900" b="0" i="0" u="none" strike="noStrike" kern="1200" baseline="30000">
                          <a:solidFill>
                            <a:schemeClr val="tx1"/>
                          </a:solidFill>
                          <a:latin typeface="Arial" panose="020B0604020202020204" pitchFamily="34" charset="0"/>
                          <a:ea typeface="+mn-ea"/>
                          <a:cs typeface="Arial" panose="020B0604020202020204" pitchFamily="34" charset="0"/>
                        </a:rPr>
                        <a:t>Partner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i="0" u="none" strike="noStrike" kern="1200" baseline="30000">
                          <a:solidFill>
                            <a:schemeClr val="tx1"/>
                          </a:solidFill>
                          <a:latin typeface="Arial" panose="020B0604020202020204" pitchFamily="34" charset="0"/>
                          <a:ea typeface="+mn-ea"/>
                          <a:cs typeface="Arial" panose="020B0604020202020204" pitchFamily="34" charset="0"/>
                        </a:rPr>
                        <a:t>ebalbis@guidehouse.com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i="0" u="none" strike="noStrike" kern="1200" baseline="30000">
                          <a:solidFill>
                            <a:schemeClr val="tx1"/>
                          </a:solidFill>
                          <a:latin typeface="Arial" panose="020B0604020202020204" pitchFamily="34" charset="0"/>
                          <a:ea typeface="+mn-ea"/>
                          <a:cs typeface="Arial" panose="020B0604020202020204" pitchFamily="34" charset="0"/>
                        </a:rPr>
                        <a:t>(305) 341-7842</a:t>
                      </a:r>
                    </a:p>
                  </a:txBody>
                  <a:tcPr marT="182880" marB="91440"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9034250"/>
                  </a:ext>
                </a:extLst>
              </a:tr>
            </a:tbl>
          </a:graphicData>
        </a:graphic>
      </p:graphicFrame>
    </p:spTree>
    <p:extLst>
      <p:ext uri="{BB962C8B-B14F-4D97-AF65-F5344CB8AC3E}">
        <p14:creationId xmlns:p14="http://schemas.microsoft.com/office/powerpoint/2010/main" val="31464581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6272"/>
      </a:dk2>
      <a:lt2>
        <a:srgbClr val="E0E0E0"/>
      </a:lt2>
      <a:accent1>
        <a:srgbClr val="93D500"/>
      </a:accent1>
      <a:accent2>
        <a:srgbClr val="036479"/>
      </a:accent2>
      <a:accent3>
        <a:srgbClr val="C3EC0C"/>
      </a:accent3>
      <a:accent4>
        <a:srgbClr val="60B8CC"/>
      </a:accent4>
      <a:accent5>
        <a:srgbClr val="FADC33"/>
      </a:accent5>
      <a:accent6>
        <a:srgbClr val="68952C"/>
      </a:accent6>
      <a:hlink>
        <a:srgbClr val="006272"/>
      </a:hlink>
      <a:folHlink>
        <a:srgbClr val="6895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Guidehouse_ppt_template_general_wide" id="{12EF1A87-BB5C-4AD9-B0CE-4772C6E91234}" vid="{BF9A18B1-374B-4F57-9990-1AA1E3C367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cc19583-8439-43bf-92e8-3d40006d917d">
      <Terms xmlns="http://schemas.microsoft.com/office/infopath/2007/PartnerControls"/>
    </lcf76f155ced4ddcb4097134ff3c332f>
    <TaxCatchAll xmlns="09c2dd00-2771-438c-a1f6-8f17893778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8ED1E13F55C34D9E5F3D24BC8C7298" ma:contentTypeVersion="23" ma:contentTypeDescription="Create a new document." ma:contentTypeScope="" ma:versionID="889e50f3f777659be5ab10784af7b318">
  <xsd:schema xmlns:xsd="http://www.w3.org/2001/XMLSchema" xmlns:xs="http://www.w3.org/2001/XMLSchema" xmlns:p="http://schemas.microsoft.com/office/2006/metadata/properties" xmlns:ns1="http://schemas.microsoft.com/sharepoint/v3" xmlns:ns2="902b36aa-7ea4-414c-964a-b8b28947af92" xmlns:ns3="09c2dd00-2771-438c-a1f6-8f1789377879" xmlns:ns4="fcc19583-8439-43bf-92e8-3d40006d917d" targetNamespace="http://schemas.microsoft.com/office/2006/metadata/properties" ma:root="true" ma:fieldsID="5aa3de3741c59e452476c81e20cb9806" ns1:_="" ns2:_="" ns3:_="" ns4:_="">
    <xsd:import namespace="http://schemas.microsoft.com/sharepoint/v3"/>
    <xsd:import namespace="902b36aa-7ea4-414c-964a-b8b28947af92"/>
    <xsd:import namespace="09c2dd00-2771-438c-a1f6-8f1789377879"/>
    <xsd:import namespace="fcc19583-8439-43bf-92e8-3d40006d91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4:lcf76f155ced4ddcb4097134ff3c332f" minOccurs="0"/>
                <xsd:element ref="ns3:TaxCatchAll"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2b36aa-7ea4-414c-964a-b8b28947af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c2dd00-2771-438c-a1f6-8f178937787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b9b503-bb99-48eb-b1d9-765930991336}" ma:internalName="TaxCatchAll" ma:showField="CatchAllData" ma:web="09c2dd00-2771-438c-a1f6-8f17893778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c19583-8439-43bf-92e8-3d40006d917d"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fe8d3c-0f3e-402f-8378-068a6b534446"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BC056D-D52A-4A49-A295-C18A87518844}">
  <ds:schemaRefs>
    <ds:schemaRef ds:uri="http://schemas.microsoft.com/sharepoint/v3/contenttype/forms"/>
  </ds:schemaRefs>
</ds:datastoreItem>
</file>

<file path=customXml/itemProps2.xml><?xml version="1.0" encoding="utf-8"?>
<ds:datastoreItem xmlns:ds="http://schemas.openxmlformats.org/officeDocument/2006/customXml" ds:itemID="{1B03F66A-A7AF-4654-B6CC-5BB206D43FC8}">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02b36aa-7ea4-414c-964a-b8b28947af92"/>
    <ds:schemaRef ds:uri="http://purl.org/dc/elements/1.1/"/>
    <ds:schemaRef ds:uri="http://schemas.microsoft.com/office/2006/metadata/properties"/>
    <ds:schemaRef ds:uri="fcc19583-8439-43bf-92e8-3d40006d917d"/>
    <ds:schemaRef ds:uri="09c2dd00-2771-438c-a1f6-8f1789377879"/>
    <ds:schemaRef ds:uri="http://www.w3.org/XML/1998/namespace"/>
  </ds:schemaRefs>
</ds:datastoreItem>
</file>

<file path=customXml/itemProps3.xml><?xml version="1.0" encoding="utf-8"?>
<ds:datastoreItem xmlns:ds="http://schemas.openxmlformats.org/officeDocument/2006/customXml" ds:itemID="{A95D3BD4-04D9-4A3A-8130-778C41EAF7CB}">
  <ds:schemaRefs>
    <ds:schemaRef ds:uri="09c2dd00-2771-438c-a1f6-8f1789377879"/>
    <ds:schemaRef ds:uri="902b36aa-7ea4-414c-964a-b8b28947af92"/>
    <ds:schemaRef ds:uri="fcc19583-8439-43bf-92e8-3d40006d91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Guidehouse_PPT_Template_General_Wide</Template>
  <TotalTime>1</TotalTime>
  <Words>737</Words>
  <Application>Microsoft Office PowerPoint</Application>
  <PresentationFormat>Widescreen</PresentationFormat>
  <Paragraphs>51</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Courier New</vt:lpstr>
      <vt:lpstr>Montserrat</vt:lpstr>
      <vt:lpstr>System Font Regular</vt:lpstr>
      <vt:lpstr>Times New Roman</vt:lpstr>
      <vt:lpstr>Office Theme</vt:lpstr>
      <vt:lpstr>Guidehouse Insights on IRA Impacts in MO- C&amp;I Perspective</vt:lpstr>
      <vt:lpstr>Key question: How will IRA rebates and tax breaks impact the C&amp;I sector in MO?</vt:lpstr>
      <vt:lpstr>Key question: What is likely to be the biggest impact on C&amp;I utility programs as a result of the IRA funding?</vt:lpstr>
      <vt:lpstr>Key question: How were previous Federal grant/dollars considered in determining utility attribution?</vt:lpstr>
      <vt:lpstr>Your Guides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Guidehouse Insights on Questions from MO OPC</dc:title>
  <dc:creator>Ariel Crowley</dc:creator>
  <cp:keywords>2023_Guidehouse_ppt_template_general_wide</cp:keywords>
  <cp:lastModifiedBy>Vaught, Dianna</cp:lastModifiedBy>
  <cp:revision>1</cp:revision>
  <dcterms:created xsi:type="dcterms:W3CDTF">2023-04-20T04:06:32Z</dcterms:created>
  <dcterms:modified xsi:type="dcterms:W3CDTF">2023-05-19T15:25:37Z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0x010100298ED1E13F55C34D9E5F3D24BC8C7298</vt:lpwstr>
  </property>
  <property fmtid="{D5CDD505-2E9C-101B-9397-08002B2CF9AE}" pid="3" name="MediaServiceImageTags">
    <vt:lpwstr/>
  </property>
</Properties>
</file>