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4.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880" r:id="rId1"/>
    <p:sldMasterId id="2147483881" r:id="rId2"/>
    <p:sldMasterId id="2147483882" r:id="rId3"/>
    <p:sldMasterId id="2147483883" r:id="rId4"/>
    <p:sldMasterId id="2147483884" r:id="rId5"/>
  </p:sldMasterIdLst>
  <p:notesMasterIdLst>
    <p:notesMasterId r:id="rId24"/>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x="9144000" cy="5143500" type="screen16x9"/>
  <p:notesSz cx="6858000" cy="9144000"/>
  <p:embeddedFontLst>
    <p:embeddedFont>
      <p:font typeface="Proxima Nova" panose="020B0604020202020204" charset="0"/>
      <p:regular r:id="rId25"/>
      <p:bold r:id="rId26"/>
      <p:italic r:id="rId27"/>
      <p:boldItalic r:id="rId28"/>
    </p:embeddedFont>
    <p:embeddedFont>
      <p:font typeface="Maven Pro Medium" panose="020B0604020202020204" charset="0"/>
      <p:regular r:id="rId29"/>
      <p:bold r:id="rId30"/>
    </p:embeddedFont>
    <p:embeddedFont>
      <p:font typeface="Calibri" panose="020F0502020204030204" pitchFamily="34" charset="0"/>
      <p:regular r:id="rId31"/>
      <p:bold r:id="rId32"/>
      <p:italic r:id="rId33"/>
      <p:boldItalic r:id="rId34"/>
    </p:embeddedFont>
    <p:embeddedFont>
      <p:font typeface="Century Gothic" panose="020B0502020202020204" pitchFamily="34" charset="0"/>
      <p:regular r:id="rId35"/>
      <p:bold r:id="rId36"/>
      <p:italic r:id="rId37"/>
      <p:boldItalic r:id="rId38"/>
    </p:embeddedFont>
    <p:embeddedFont>
      <p:font typeface="Nunito" panose="020B0604020202020204" charset="0"/>
      <p:regular r:id="rId39"/>
      <p:bold r:id="rId40"/>
      <p:italic r:id="rId41"/>
      <p:boldItalic r:id="rId42"/>
    </p:embeddedFont>
    <p:embeddedFont>
      <p:font typeface="Space Mono" panose="020B0604020202020204" charset="0"/>
      <p:regular r:id="rId43"/>
      <p:bold r:id="rId44"/>
      <p:italic r:id="rId45"/>
      <p:boldItalic r:id="rId46"/>
    </p:embeddedFont>
    <p:embeddedFont>
      <p:font typeface="PT Sans" panose="020B0604020202020204" charset="0"/>
      <p:regular r:id="rId47"/>
      <p:bold r:id="rId48"/>
      <p:italic r:id="rId49"/>
      <p:boldItalic r:id="rId50"/>
    </p:embeddedFont>
    <p:embeddedFont>
      <p:font typeface="Maven Pro" panose="020B0604020202020204" charset="0"/>
      <p:regular r:id="rId51"/>
      <p:bold r:id="rId52"/>
    </p:embeddedFont>
    <p:embeddedFont>
      <p:font typeface="Maven Pro SemiBold" panose="020B0604020202020204" charset="0"/>
      <p:regular r:id="rId53"/>
      <p:bold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398">
          <p15:clr>
            <a:srgbClr val="9AA0A6"/>
          </p15:clr>
        </p15:guide>
        <p15:guide id="4" orient="horz" pos="256">
          <p15:clr>
            <a:srgbClr val="9AA0A6"/>
          </p15:clr>
        </p15:guide>
        <p15:guide id="5" orient="horz" pos="432">
          <p15:clr>
            <a:srgbClr val="9AA0A6"/>
          </p15:clr>
        </p15:guide>
        <p15:guide id="6" orient="horz" pos="737">
          <p15:clr>
            <a:srgbClr val="9AA0A6"/>
          </p15:clr>
        </p15:guide>
        <p15:guide id="7" orient="horz" pos="93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84" y="138"/>
      </p:cViewPr>
      <p:guideLst>
        <p:guide orient="horz" pos="1620"/>
        <p:guide pos="2880"/>
        <p:guide pos="398"/>
        <p:guide orient="horz" pos="256"/>
        <p:guide orient="horz" pos="432"/>
        <p:guide orient="horz" pos="737"/>
        <p:guide orient="horz" pos="93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6.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font" Target="fonts/font26.fntdata"/><Relationship Id="rId55"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5.fntdata"/><Relationship Id="rId41" Type="http://schemas.openxmlformats.org/officeDocument/2006/relationships/font" Target="fonts/font17.fntdata"/><Relationship Id="rId54"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openxmlformats.org/officeDocument/2006/relationships/font" Target="fonts/font29.fntdata"/><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font" Target="fonts/font25.fntdata"/><Relationship Id="rId57"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font" Target="fonts/font28.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27.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p:cNvGrpSpPr/>
        <p:nvPr/>
      </p:nvGrpSpPr>
      <p:grpSpPr>
        <a:xfrm>
          <a:off x="0" y="0"/>
          <a:ext cx="0" cy="0"/>
          <a:chOff x="0" y="0"/>
          <a:chExt cx="0" cy="0"/>
        </a:xfrm>
      </p:grpSpPr>
      <p:sp>
        <p:nvSpPr>
          <p:cNvPr id="1604" name="Google Shape;1604;g5b24743377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5" name="Google Shape;1605;g5b24743377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g209681f2b9b_0_1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5" name="Google Shape;1795;g209681f2b9b_0_13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Single family and MF (especially with whole building meter) </a:t>
            </a:r>
            <a:endParaRPr/>
          </a:p>
          <a:p>
            <a:pPr marL="0" lvl="0" indent="0" algn="l" rtl="0">
              <a:spcBef>
                <a:spcPts val="0"/>
              </a:spcBef>
              <a:spcAft>
                <a:spcPts val="0"/>
              </a:spcAft>
              <a:buNone/>
            </a:pPr>
            <a:endParaRPr/>
          </a:p>
          <a:p>
            <a:pPr marL="0" lvl="0" indent="0" algn="l" rtl="0">
              <a:spcBef>
                <a:spcPts val="0"/>
              </a:spcBef>
              <a:spcAft>
                <a:spcPts val="0"/>
              </a:spcAft>
              <a:buNone/>
            </a:pPr>
            <a:r>
              <a:rPr lang="en"/>
              <a:t>Paths after explaining who Recurve is and how we fit into IRA have options of where to take preso: </a:t>
            </a:r>
            <a:endParaRPr/>
          </a:p>
          <a:p>
            <a:pPr marL="0" lvl="0" indent="0" algn="l" rtl="0">
              <a:spcBef>
                <a:spcPts val="0"/>
              </a:spcBef>
              <a:spcAft>
                <a:spcPts val="0"/>
              </a:spcAft>
              <a:buNone/>
            </a:pPr>
            <a:r>
              <a:rPr lang="en"/>
              <a:t>Market System → Program administration models slides; OR </a:t>
            </a:r>
            <a:endParaRPr/>
          </a:p>
          <a:p>
            <a:pPr marL="0" lvl="0" indent="0" algn="l" rtl="0">
              <a:spcBef>
                <a:spcPts val="0"/>
              </a:spcBef>
              <a:spcAft>
                <a:spcPts val="0"/>
              </a:spcAft>
              <a:buNone/>
            </a:pPr>
            <a:r>
              <a:rPr lang="en"/>
              <a:t>Market System → How do IRA incentives work in this system; OR</a:t>
            </a:r>
            <a:endParaRPr/>
          </a:p>
          <a:p>
            <a:pPr marL="0" lvl="0" indent="0" algn="l" rtl="0">
              <a:spcBef>
                <a:spcPts val="0"/>
              </a:spcBef>
              <a:spcAft>
                <a:spcPts val="0"/>
              </a:spcAft>
              <a:buNone/>
            </a:pPr>
            <a:r>
              <a:rPr lang="en"/>
              <a:t>Market System → Advanced M&amp;V; OR </a:t>
            </a:r>
            <a:endParaRPr/>
          </a:p>
          <a:p>
            <a:pPr marL="0" lvl="0" indent="0" algn="l" rtl="0">
              <a:spcBef>
                <a:spcPts val="0"/>
              </a:spcBef>
              <a:spcAft>
                <a:spcPts val="0"/>
              </a:spcAft>
              <a:buNone/>
            </a:pPr>
            <a:r>
              <a:rPr lang="en"/>
              <a:t>Market System → Customer journey</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2"/>
        <p:cNvGrpSpPr/>
        <p:nvPr/>
      </p:nvGrpSpPr>
      <p:grpSpPr>
        <a:xfrm>
          <a:off x="0" y="0"/>
          <a:ext cx="0" cy="0"/>
          <a:chOff x="0" y="0"/>
          <a:chExt cx="0" cy="0"/>
        </a:xfrm>
      </p:grpSpPr>
      <p:sp>
        <p:nvSpPr>
          <p:cNvPr id="1853" name="Google Shape;1853;g209681f2b9b_0_3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4" name="Google Shape;1854;g209681f2b9b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HOW -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3"/>
        <p:cNvGrpSpPr/>
        <p:nvPr/>
      </p:nvGrpSpPr>
      <p:grpSpPr>
        <a:xfrm>
          <a:off x="0" y="0"/>
          <a:ext cx="0" cy="0"/>
          <a:chOff x="0" y="0"/>
          <a:chExt cx="0" cy="0"/>
        </a:xfrm>
      </p:grpSpPr>
      <p:sp>
        <p:nvSpPr>
          <p:cNvPr id="1864" name="Google Shape;1864;g209681f2b9b_0_24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5" name="Google Shape;1865;g209681f2b9b_0_2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latin typeface="Maven Pro"/>
                <a:ea typeface="Maven Pro"/>
                <a:cs typeface="Maven Pro"/>
                <a:sym typeface="Maven Pro"/>
              </a:rPr>
              <a:t>The OpenEEmeter is an open-source python code base that operationalizes a standard pre-post modeling method.  Many of you probably would recognize it as "billing analysis".  </a:t>
            </a:r>
            <a:endParaRPr sz="1300">
              <a:latin typeface="Maven Pro"/>
              <a:ea typeface="Maven Pro"/>
              <a:cs typeface="Maven Pro"/>
              <a:sym typeface="Maven Pro"/>
            </a:endParaRPr>
          </a:p>
          <a:p>
            <a:pPr marL="0" lvl="0" indent="0" algn="l" rtl="0">
              <a:spcBef>
                <a:spcPts val="0"/>
              </a:spcBef>
              <a:spcAft>
                <a:spcPts val="0"/>
              </a:spcAft>
              <a:buNone/>
            </a:pPr>
            <a:r>
              <a:rPr lang="en" sz="1300">
                <a:latin typeface="Maven Pro"/>
                <a:ea typeface="Maven Pro"/>
                <a:cs typeface="Maven Pro"/>
                <a:sym typeface="Maven Pro"/>
              </a:rPr>
              <a:t>We then then project out how you </a:t>
            </a:r>
            <a:r>
              <a:rPr lang="en" sz="1300" i="1">
                <a:latin typeface="Maven Pro"/>
                <a:ea typeface="Maven Pro"/>
                <a:cs typeface="Maven Pro"/>
                <a:sym typeface="Maven Pro"/>
              </a:rPr>
              <a:t>would</a:t>
            </a:r>
            <a:r>
              <a:rPr lang="en" sz="1300">
                <a:latin typeface="Maven Pro"/>
                <a:ea typeface="Maven Pro"/>
                <a:cs typeface="Maven Pro"/>
                <a:sym typeface="Maven Pro"/>
              </a:rPr>
              <a:t> have kept using energy after the intervention, a “business as usual” case, given the actual weather of the intervention period. The delta of of BaU and metered is the impacts from your intervention (largely).  [click]</a:t>
            </a:r>
            <a:endParaRPr sz="1300">
              <a:latin typeface="Maven Pro"/>
              <a:ea typeface="Maven Pro"/>
              <a:cs typeface="Maven Pro"/>
              <a:sym typeface="Maven Pro"/>
            </a:endParaRPr>
          </a:p>
          <a:p>
            <a:pPr marL="0" lvl="0" indent="0" algn="l" rtl="0">
              <a:spcBef>
                <a:spcPts val="0"/>
              </a:spcBef>
              <a:spcAft>
                <a:spcPts val="0"/>
              </a:spcAft>
              <a:buNone/>
            </a:pPr>
            <a:endParaRPr sz="1300">
              <a:latin typeface="Maven Pro"/>
              <a:ea typeface="Maven Pro"/>
              <a:cs typeface="Maven Pro"/>
              <a:sym typeface="Maven Pro"/>
            </a:endParaRPr>
          </a:p>
          <a:p>
            <a:pPr marL="0" lvl="0" indent="0" algn="l" rtl="0">
              <a:spcBef>
                <a:spcPts val="0"/>
              </a:spcBef>
              <a:spcAft>
                <a:spcPts val="0"/>
              </a:spcAft>
              <a:buClr>
                <a:schemeClr val="dk1"/>
              </a:buClr>
              <a:buSzPts val="1100"/>
              <a:buFont typeface="Arial"/>
              <a:buNone/>
            </a:pPr>
            <a:r>
              <a:rPr lang="en" sz="1300">
                <a:solidFill>
                  <a:schemeClr val="dk1"/>
                </a:solidFill>
                <a:latin typeface="Maven Pro"/>
                <a:ea typeface="Maven Pro"/>
                <a:cs typeface="Maven Pro"/>
                <a:sym typeface="Maven Pro"/>
              </a:rPr>
              <a:t>For Targeting we're just looking at the front half of that model - your baseline year.</a:t>
            </a:r>
            <a:r>
              <a:rPr lang="en">
                <a:solidFill>
                  <a:schemeClr val="dk1"/>
                </a:solidFill>
                <a:latin typeface="Maven Pro"/>
                <a:ea typeface="Maven Pro"/>
                <a:cs typeface="Maven Pro"/>
                <a:sym typeface="Maven Pro"/>
              </a:rPr>
              <a:t>  </a:t>
            </a:r>
            <a:endParaRPr>
              <a:solidFill>
                <a:schemeClr val="dk1"/>
              </a:solidFill>
              <a:latin typeface="Maven Pro"/>
              <a:ea typeface="Maven Pro"/>
              <a:cs typeface="Maven Pro"/>
              <a:sym typeface="Maven Pro"/>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2"/>
        <p:cNvGrpSpPr/>
        <p:nvPr/>
      </p:nvGrpSpPr>
      <p:grpSpPr>
        <a:xfrm>
          <a:off x="0" y="0"/>
          <a:ext cx="0" cy="0"/>
          <a:chOff x="0" y="0"/>
          <a:chExt cx="0" cy="0"/>
        </a:xfrm>
      </p:grpSpPr>
      <p:sp>
        <p:nvSpPr>
          <p:cNvPr id="1913" name="Google Shape;1913;g23cb46dc86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4" name="Google Shape;1914;g23cb46dc86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23cb46dc867_0_13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0" name="Google Shape;1920;g23cb46dc867_0_1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a:ea typeface="Maven Pro"/>
                <a:cs typeface="Maven Pro"/>
                <a:sym typeface="Maven Pro"/>
              </a:rPr>
              <a:t>One barrier to consider right now - is the USE of hourly data in the context of optimizing efficiency.  </a:t>
            </a:r>
            <a:endParaRPr>
              <a:latin typeface="Maven Pro"/>
              <a:ea typeface="Maven Pro"/>
              <a:cs typeface="Maven Pro"/>
              <a:sym typeface="Maven Pro"/>
            </a:endParaRPr>
          </a:p>
          <a:p>
            <a:pPr marL="0" lvl="0" indent="0" algn="l" rtl="0">
              <a:spcBef>
                <a:spcPts val="0"/>
              </a:spcBef>
              <a:spcAft>
                <a:spcPts val="0"/>
              </a:spcAft>
              <a:buNone/>
            </a:pPr>
            <a:endParaRPr>
              <a:latin typeface="Maven Pro"/>
              <a:ea typeface="Maven Pro"/>
              <a:cs typeface="Maven Pro"/>
              <a:sym typeface="Maven Pro"/>
            </a:endParaRPr>
          </a:p>
          <a:p>
            <a:pPr marL="0" lvl="0" indent="0" algn="l" rtl="0">
              <a:spcBef>
                <a:spcPts val="0"/>
              </a:spcBef>
              <a:spcAft>
                <a:spcPts val="0"/>
              </a:spcAft>
              <a:buNone/>
            </a:pPr>
            <a:r>
              <a:rPr lang="en" b="1">
                <a:latin typeface="Maven Pro"/>
                <a:ea typeface="Maven Pro"/>
                <a:cs typeface="Maven Pro"/>
                <a:sym typeface="Maven Pro"/>
              </a:rPr>
              <a:t>PROBLEM:</a:t>
            </a:r>
            <a:r>
              <a:rPr lang="en">
                <a:latin typeface="Maven Pro"/>
                <a:ea typeface="Maven Pro"/>
                <a:cs typeface="Maven Pro"/>
                <a:sym typeface="Maven Pro"/>
              </a:rPr>
              <a:t> In a data poor context we've relied on technology profiles and their associated engineering calcs to get deemed savings values especially in energy efficiency - DR has done a lttle better in this respect - but they still deal with some goofy baselines; </a:t>
            </a:r>
            <a:endParaRPr>
              <a:latin typeface="Maven Pro"/>
              <a:ea typeface="Maven Pro"/>
              <a:cs typeface="Maven Pro"/>
              <a:sym typeface="Maven Pro"/>
            </a:endParaRPr>
          </a:p>
          <a:p>
            <a:pPr marL="0" lvl="0" indent="0" algn="l" rtl="0">
              <a:spcBef>
                <a:spcPts val="0"/>
              </a:spcBef>
              <a:spcAft>
                <a:spcPts val="0"/>
              </a:spcAft>
              <a:buNone/>
            </a:pPr>
            <a:endParaRPr>
              <a:latin typeface="Maven Pro"/>
              <a:ea typeface="Maven Pro"/>
              <a:cs typeface="Maven Pro"/>
              <a:sym typeface="Maven Pro"/>
            </a:endParaRPr>
          </a:p>
          <a:p>
            <a:pPr marL="0" lvl="0" indent="0" algn="l" rtl="0">
              <a:spcBef>
                <a:spcPts val="0"/>
              </a:spcBef>
              <a:spcAft>
                <a:spcPts val="0"/>
              </a:spcAft>
              <a:buNone/>
            </a:pPr>
            <a:r>
              <a:rPr lang="en" b="1">
                <a:latin typeface="Maven Pro"/>
                <a:ea typeface="Maven Pro"/>
                <a:cs typeface="Maven Pro"/>
                <a:sym typeface="Maven Pro"/>
              </a:rPr>
              <a:t>SOLUTION: </a:t>
            </a:r>
            <a:r>
              <a:rPr lang="en">
                <a:latin typeface="Maven Pro"/>
                <a:ea typeface="Maven Pro"/>
                <a:cs typeface="Maven Pro"/>
                <a:sym typeface="Maven Pro"/>
              </a:rPr>
              <a:t> In a data rich context (identifying system value and aligning with changes in consumption) we can use every installation (and every potential installation) to understand the unique time value for shed, shift, shape from a suite of technologies and load management solutions we may not even have dreamed of yet.  THERE is a value for a KW used at EVERY hour of the year; </a:t>
            </a:r>
            <a:endParaRPr>
              <a:latin typeface="Maven Pro"/>
              <a:ea typeface="Maven Pro"/>
              <a:cs typeface="Maven Pro"/>
              <a:sym typeface="Maven Pr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9"/>
        <p:cNvGrpSpPr/>
        <p:nvPr/>
      </p:nvGrpSpPr>
      <p:grpSpPr>
        <a:xfrm>
          <a:off x="0" y="0"/>
          <a:ext cx="0" cy="0"/>
          <a:chOff x="0" y="0"/>
          <a:chExt cx="0" cy="0"/>
        </a:xfrm>
      </p:grpSpPr>
      <p:sp>
        <p:nvSpPr>
          <p:cNvPr id="1930" name="Google Shape;1930;g209681f2b9b_0_3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1" name="Google Shape;1931;g209681f2b9b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Using hourly approach . . .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1"/>
        <p:cNvGrpSpPr/>
        <p:nvPr/>
      </p:nvGrpSpPr>
      <p:grpSpPr>
        <a:xfrm>
          <a:off x="0" y="0"/>
          <a:ext cx="0" cy="0"/>
          <a:chOff x="0" y="0"/>
          <a:chExt cx="0" cy="0"/>
        </a:xfrm>
      </p:grpSpPr>
      <p:sp>
        <p:nvSpPr>
          <p:cNvPr id="1942" name="Google Shape;1942;g23cb46dc867_0_3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3" name="Google Shape;1943;g23cb46dc867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When Recurve runs the flexmarket, they can separate the savings coming from efficiency/load shifting from the savings coming from demand response - by using the same hourly consumption model (OpenEEmeter) </a:t>
            </a:r>
            <a:endParaRPr/>
          </a:p>
          <a:p>
            <a:pPr marL="457200" lvl="0" indent="0" algn="l" rtl="0">
              <a:spcBef>
                <a:spcPts val="0"/>
              </a:spcBef>
              <a:spcAft>
                <a:spcPts val="0"/>
              </a:spcAft>
              <a:buNone/>
            </a:pPr>
            <a:endParaRPr/>
          </a:p>
          <a:p>
            <a:pPr marL="457200" lvl="0" indent="-298450" algn="l" rtl="0">
              <a:spcBef>
                <a:spcPts val="0"/>
              </a:spcBef>
              <a:spcAft>
                <a:spcPts val="0"/>
              </a:spcAft>
              <a:buSzPts val="1100"/>
              <a:buChar char="●"/>
            </a:pPr>
            <a:r>
              <a:rPr lang="en"/>
              <a:t>This allows us to provide one value for scheduled load shifting, and another value for demand response events called 24 hours prior.</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4"/>
        <p:cNvGrpSpPr/>
        <p:nvPr/>
      </p:nvGrpSpPr>
      <p:grpSpPr>
        <a:xfrm>
          <a:off x="0" y="0"/>
          <a:ext cx="0" cy="0"/>
          <a:chOff x="0" y="0"/>
          <a:chExt cx="0" cy="0"/>
        </a:xfrm>
      </p:grpSpPr>
      <p:sp>
        <p:nvSpPr>
          <p:cNvPr id="1995" name="Google Shape;1995;g23cb46dc867_0_16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6" name="Google Shape;1996;g23cb46dc867_0_1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a:ea typeface="Maven Pro"/>
                <a:cs typeface="Maven Pro"/>
                <a:sym typeface="Maven Pro"/>
              </a:rPr>
              <a:t>We need to remind people that AMI isn't the only path to do measured.  But it will enhance delivery and is a great opportunity to use it. </a:t>
            </a:r>
            <a:endParaRPr>
              <a:latin typeface="Maven Pro"/>
              <a:ea typeface="Maven Pro"/>
              <a:cs typeface="Maven Pro"/>
              <a:sym typeface="Maven Pr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5"/>
        <p:cNvGrpSpPr/>
        <p:nvPr/>
      </p:nvGrpSpPr>
      <p:grpSpPr>
        <a:xfrm>
          <a:off x="0" y="0"/>
          <a:ext cx="0" cy="0"/>
          <a:chOff x="0" y="0"/>
          <a:chExt cx="0" cy="0"/>
        </a:xfrm>
      </p:grpSpPr>
      <p:sp>
        <p:nvSpPr>
          <p:cNvPr id="2006" name="Google Shape;2006;g22270a5da4c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7" name="Google Shape;2007;g22270a5da4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a:ea typeface="Maven Pro"/>
                <a:cs typeface="Maven Pro"/>
                <a:sym typeface="Maven Pro"/>
              </a:rPr>
              <a:t>Call to action - implementation with the long view.  The measured approach in particular has particular value in preparing us for the future of an integrated grid.  Recurve and the many partners along the way can support us in getting there and we're already doing it in various forms around the country. </a:t>
            </a:r>
            <a:endParaRPr>
              <a:latin typeface="Maven Pro"/>
              <a:ea typeface="Maven Pro"/>
              <a:cs typeface="Maven Pro"/>
              <a:sym typeface="Maven Pro"/>
            </a:endParaRPr>
          </a:p>
          <a:p>
            <a:pPr marL="0" lvl="0" indent="0" algn="l" rtl="0">
              <a:spcBef>
                <a:spcPts val="0"/>
              </a:spcBef>
              <a:spcAft>
                <a:spcPts val="0"/>
              </a:spcAft>
              <a:buNone/>
            </a:pPr>
            <a:endParaRPr>
              <a:latin typeface="Maven Pro"/>
              <a:ea typeface="Maven Pro"/>
              <a:cs typeface="Maven Pro"/>
              <a:sym typeface="Maven Pro"/>
            </a:endParaRPr>
          </a:p>
          <a:p>
            <a:pPr marL="0" lvl="0" indent="0" algn="l" rtl="0">
              <a:spcBef>
                <a:spcPts val="0"/>
              </a:spcBef>
              <a:spcAft>
                <a:spcPts val="0"/>
              </a:spcAft>
              <a:buNone/>
            </a:pPr>
            <a:endParaRPr>
              <a:latin typeface="Maven Pro"/>
              <a:ea typeface="Maven Pro"/>
              <a:cs typeface="Maven Pro"/>
              <a:sym typeface="Maven Pro"/>
            </a:endParaRPr>
          </a:p>
          <a:p>
            <a:pPr marL="0" lvl="0" indent="0" algn="l" rtl="0">
              <a:spcBef>
                <a:spcPts val="0"/>
              </a:spcBef>
              <a:spcAft>
                <a:spcPts val="0"/>
              </a:spcAft>
              <a:buNone/>
            </a:pPr>
            <a:endParaRPr>
              <a:latin typeface="Maven Pro"/>
              <a:ea typeface="Maven Pro"/>
              <a:cs typeface="Maven Pro"/>
              <a:sym typeface="Maven Pro"/>
            </a:endParaRPr>
          </a:p>
          <a:p>
            <a:pPr marL="0" lvl="0" indent="0" algn="l" rtl="0">
              <a:spcBef>
                <a:spcPts val="0"/>
              </a:spcBef>
              <a:spcAft>
                <a:spcPts val="0"/>
              </a:spcAft>
              <a:buNone/>
            </a:pPr>
            <a:endParaRPr>
              <a:latin typeface="Maven Pro"/>
              <a:ea typeface="Maven Pro"/>
              <a:cs typeface="Maven Pro"/>
              <a:sym typeface="Maven Pro"/>
            </a:endParaRPr>
          </a:p>
          <a:p>
            <a:pPr marL="0" lvl="0" indent="0" algn="l" rtl="0">
              <a:spcBef>
                <a:spcPts val="0"/>
              </a:spcBef>
              <a:spcAft>
                <a:spcPts val="0"/>
              </a:spcAft>
              <a:buNone/>
            </a:pPr>
            <a:endParaRPr>
              <a:latin typeface="Maven Pro"/>
              <a:ea typeface="Maven Pro"/>
              <a:cs typeface="Maven Pro"/>
              <a:sym typeface="Maven Pro"/>
            </a:endParaRPr>
          </a:p>
          <a:p>
            <a:pPr marL="0" lvl="0" indent="0" algn="l" rtl="0">
              <a:spcBef>
                <a:spcPts val="0"/>
              </a:spcBef>
              <a:spcAft>
                <a:spcPts val="0"/>
              </a:spcAft>
              <a:buNone/>
            </a:pPr>
            <a:r>
              <a:rPr lang="en">
                <a:latin typeface="Maven Pro"/>
                <a:ea typeface="Maven Pro"/>
                <a:cs typeface="Maven Pro"/>
                <a:sym typeface="Maven Pro"/>
              </a:rPr>
              <a:t>So before I dive in - I wanted to step back - everyone take a deep breath.  What are we trying to do here? We're trying to optimize our energy resources.   </a:t>
            </a:r>
            <a:endParaRPr>
              <a:latin typeface="Maven Pro"/>
              <a:ea typeface="Maven Pro"/>
              <a:cs typeface="Maven Pro"/>
              <a:sym typeface="Maven Pro"/>
            </a:endParaRPr>
          </a:p>
          <a:p>
            <a:pPr marL="0" lvl="0" indent="0" algn="l" rtl="0">
              <a:spcBef>
                <a:spcPts val="0"/>
              </a:spcBef>
              <a:spcAft>
                <a:spcPts val="0"/>
              </a:spcAft>
              <a:buNone/>
            </a:pPr>
            <a:endParaRPr>
              <a:latin typeface="Maven Pro"/>
              <a:ea typeface="Maven Pro"/>
              <a:cs typeface="Maven Pro"/>
              <a:sym typeface="Maven Pro"/>
            </a:endParaRPr>
          </a:p>
          <a:p>
            <a:pPr marL="0" lvl="0" indent="0" algn="l" rtl="0">
              <a:spcBef>
                <a:spcPts val="0"/>
              </a:spcBef>
              <a:spcAft>
                <a:spcPts val="0"/>
              </a:spcAft>
              <a:buNone/>
            </a:pPr>
            <a:r>
              <a:rPr lang="en">
                <a:latin typeface="Maven Pro"/>
                <a:ea typeface="Maven Pro"/>
                <a:cs typeface="Maven Pro"/>
                <a:sym typeface="Maven Pro"/>
              </a:rPr>
              <a:t>This comes down to supply and demand - basic economics right?  It's been getting a little hairy as we adapt and we're seeing some demand side resources popping up on the supply side, and that line isn't always crystal clear - except for the fact that we DO have a point of transaction (so far) with our utility service agreements (as customers) </a:t>
            </a:r>
            <a:endParaRPr>
              <a:latin typeface="Maven Pro"/>
              <a:ea typeface="Maven Pro"/>
              <a:cs typeface="Maven Pro"/>
              <a:sym typeface="Maven Pro"/>
            </a:endParaRPr>
          </a:p>
          <a:p>
            <a:pPr marL="0" lvl="0" indent="0" algn="l" rtl="0">
              <a:spcBef>
                <a:spcPts val="0"/>
              </a:spcBef>
              <a:spcAft>
                <a:spcPts val="0"/>
              </a:spcAft>
              <a:buNone/>
            </a:pPr>
            <a:endParaRPr>
              <a:latin typeface="Maven Pro"/>
              <a:ea typeface="Maven Pro"/>
              <a:cs typeface="Maven Pro"/>
              <a:sym typeface="Maven Pro"/>
            </a:endParaRPr>
          </a:p>
          <a:p>
            <a:pPr marL="0" lvl="0" indent="0" algn="l" rtl="0">
              <a:spcBef>
                <a:spcPts val="0"/>
              </a:spcBef>
              <a:spcAft>
                <a:spcPts val="0"/>
              </a:spcAft>
              <a:buNone/>
            </a:pPr>
            <a:r>
              <a:rPr lang="en">
                <a:latin typeface="Maven Pro"/>
                <a:ea typeface="Maven Pro"/>
                <a:cs typeface="Maven Pro"/>
                <a:sym typeface="Maven Pro"/>
              </a:rPr>
              <a:t>They supply the energy that we demand.  If they are going to demand that we supply energy (or not demand it) - well OK then the flow of electrons (and cash) needs to go the other way too.   We are ACTIVE parts of the grid infrastructure.</a:t>
            </a:r>
            <a:endParaRPr>
              <a:latin typeface="Maven Pro"/>
              <a:ea typeface="Maven Pro"/>
              <a:cs typeface="Maven Pro"/>
              <a:sym typeface="Maven Pr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g22237bb7544_1_3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3" name="Google Shape;1613;g22237bb7544_1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Maven Pro"/>
                <a:ea typeface="Maven Pro"/>
                <a:cs typeface="Maven Pro"/>
                <a:sym typeface="Maven Pro"/>
              </a:rPr>
              <a:t>We have two key components - we do analytics to support programs and markets; and we also can deploy our own market-driven virtual power plant. </a:t>
            </a:r>
            <a:endParaRPr sz="1200">
              <a:latin typeface="Maven Pro"/>
              <a:ea typeface="Maven Pro"/>
              <a:cs typeface="Maven Pro"/>
              <a:sym typeface="Maven Pr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g22237bb7544_1_3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2" name="Google Shape;1652;g22237bb7544_1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Maven Pro"/>
                <a:ea typeface="Maven Pro"/>
                <a:cs typeface="Maven Pro"/>
                <a:sym typeface="Maven Pro"/>
              </a:rPr>
              <a:t>We are operating across the country with utilities, other load serving entities, state agencies and in partnership with our implementation and evaluation buddies in the demand side management world. </a:t>
            </a:r>
            <a:endParaRPr sz="1200">
              <a:latin typeface="Maven Pro"/>
              <a:ea typeface="Maven Pro"/>
              <a:cs typeface="Maven Pro"/>
              <a:sym typeface="Maven Pr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1"/>
        <p:cNvGrpSpPr/>
        <p:nvPr/>
      </p:nvGrpSpPr>
      <p:grpSpPr>
        <a:xfrm>
          <a:off x="0" y="0"/>
          <a:ext cx="0" cy="0"/>
          <a:chOff x="0" y="0"/>
          <a:chExt cx="0" cy="0"/>
        </a:xfrm>
      </p:grpSpPr>
      <p:sp>
        <p:nvSpPr>
          <p:cNvPr id="1712" name="Google Shape;1712;g22237bb7544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3" name="Google Shape;1713;g22237bb7544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latin typeface="Maven Pro"/>
                <a:ea typeface="Maven Pro"/>
                <a:cs typeface="Maven Pro"/>
                <a:sym typeface="Maven Pro"/>
              </a:rPr>
              <a:t>The Basic Story = when you target you can get to more valuable impacts. </a:t>
            </a:r>
            <a:endParaRPr sz="1300">
              <a:latin typeface="Maven Pro"/>
              <a:ea typeface="Maven Pro"/>
              <a:cs typeface="Maven Pro"/>
              <a:sym typeface="Maven Pro"/>
            </a:endParaRPr>
          </a:p>
          <a:p>
            <a:pPr marL="0" lvl="0" indent="0" algn="l" rtl="0">
              <a:spcBef>
                <a:spcPts val="0"/>
              </a:spcBef>
              <a:spcAft>
                <a:spcPts val="0"/>
              </a:spcAft>
              <a:buNone/>
            </a:pPr>
            <a:endParaRPr sz="1300">
              <a:latin typeface="Maven Pro"/>
              <a:ea typeface="Maven Pro"/>
              <a:cs typeface="Maven Pro"/>
              <a:sym typeface="Maven Pro"/>
            </a:endParaRPr>
          </a:p>
          <a:p>
            <a:pPr marL="0" lvl="0" indent="0" algn="l" rtl="0">
              <a:spcBef>
                <a:spcPts val="0"/>
              </a:spcBef>
              <a:spcAft>
                <a:spcPts val="0"/>
              </a:spcAft>
              <a:buNone/>
            </a:pPr>
            <a:endParaRPr sz="1300">
              <a:latin typeface="Maven Pro"/>
              <a:ea typeface="Maven Pro"/>
              <a:cs typeface="Maven Pro"/>
              <a:sym typeface="Maven Pr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4"/>
        <p:cNvGrpSpPr/>
        <p:nvPr/>
      </p:nvGrpSpPr>
      <p:grpSpPr>
        <a:xfrm>
          <a:off x="0" y="0"/>
          <a:ext cx="0" cy="0"/>
          <a:chOff x="0" y="0"/>
          <a:chExt cx="0" cy="0"/>
        </a:xfrm>
      </p:grpSpPr>
      <p:sp>
        <p:nvSpPr>
          <p:cNvPr id="1725" name="Google Shape;1725;g209681f2b9b_0_6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6" name="Google Shape;1726;g209681f2b9b_0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WHO - Targeting - See where the opportunities exist - overall load disaggreation and peak impacts  . . . ADD COMED STUDY REFERENCE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5"/>
        <p:cNvGrpSpPr/>
        <p:nvPr/>
      </p:nvGrpSpPr>
      <p:grpSpPr>
        <a:xfrm>
          <a:off x="0" y="0"/>
          <a:ext cx="0" cy="0"/>
          <a:chOff x="0" y="0"/>
          <a:chExt cx="0" cy="0"/>
        </a:xfrm>
      </p:grpSpPr>
      <p:sp>
        <p:nvSpPr>
          <p:cNvPr id="1736" name="Google Shape;1736;g22237bb7544_1_8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7" name="Google Shape;1737;g22237bb7544_1_8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latin typeface="Maven Pro"/>
                <a:ea typeface="Maven Pro"/>
                <a:cs typeface="Maven Pro"/>
                <a:sym typeface="Maven Pro"/>
              </a:rPr>
              <a:t>The Basic Story = when you target you can get to more valuable impacts. </a:t>
            </a:r>
            <a:endParaRPr sz="1300">
              <a:latin typeface="Maven Pro"/>
              <a:ea typeface="Maven Pro"/>
              <a:cs typeface="Maven Pro"/>
              <a:sym typeface="Maven Pro"/>
            </a:endParaRPr>
          </a:p>
          <a:p>
            <a:pPr marL="0" lvl="0" indent="0" algn="l" rtl="0">
              <a:spcBef>
                <a:spcPts val="0"/>
              </a:spcBef>
              <a:spcAft>
                <a:spcPts val="0"/>
              </a:spcAft>
              <a:buNone/>
            </a:pPr>
            <a:endParaRPr sz="1300">
              <a:latin typeface="Maven Pro"/>
              <a:ea typeface="Maven Pro"/>
              <a:cs typeface="Maven Pro"/>
              <a:sym typeface="Maven Pro"/>
            </a:endParaRPr>
          </a:p>
          <a:p>
            <a:pPr marL="0" lvl="0" indent="0" algn="l" rtl="0">
              <a:spcBef>
                <a:spcPts val="0"/>
              </a:spcBef>
              <a:spcAft>
                <a:spcPts val="0"/>
              </a:spcAft>
              <a:buNone/>
            </a:pPr>
            <a:endParaRPr sz="1300">
              <a:latin typeface="Maven Pro"/>
              <a:ea typeface="Maven Pro"/>
              <a:cs typeface="Maven Pro"/>
              <a:sym typeface="Maven Pr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Google Shape;1751;g144a98dc263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2" name="Google Shape;1752;g144a98dc263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1625" algn="l" rtl="0">
              <a:lnSpc>
                <a:spcPct val="115000"/>
              </a:lnSpc>
              <a:spcBef>
                <a:spcPts val="0"/>
              </a:spcBef>
              <a:spcAft>
                <a:spcPts val="0"/>
              </a:spcAft>
              <a:buClr>
                <a:srgbClr val="D1D2D3"/>
              </a:buClr>
              <a:buSzPts val="1150"/>
              <a:buChar char="●"/>
            </a:pPr>
            <a:r>
              <a:rPr lang="en" sz="1150">
                <a:solidFill>
                  <a:srgbClr val="D1D2D3"/>
                </a:solidFill>
              </a:rPr>
              <a:t>Measured Performance is the Fastest, Least Disruptive, Lowest overhead way to deploy IRA funds for Residential Flexibility. Find out how it can work for every State with existing infrastructure and minimal brain damage for all.</a:t>
            </a:r>
            <a:endParaRPr sz="1150">
              <a:solidFill>
                <a:srgbClr val="D1D2D3"/>
              </a:solidFill>
            </a:endParaRPr>
          </a:p>
          <a:p>
            <a:pPr marL="457200" lvl="0" indent="-301625" algn="l" rtl="0">
              <a:lnSpc>
                <a:spcPct val="115000"/>
              </a:lnSpc>
              <a:spcBef>
                <a:spcPts val="1000"/>
              </a:spcBef>
              <a:spcAft>
                <a:spcPts val="0"/>
              </a:spcAft>
              <a:buClr>
                <a:srgbClr val="D1D2D3"/>
              </a:buClr>
              <a:buSzPts val="1150"/>
              <a:buChar char="●"/>
            </a:pPr>
            <a:r>
              <a:rPr lang="en" sz="1150">
                <a:solidFill>
                  <a:srgbClr val="D1D2D3"/>
                </a:solidFill>
              </a:rPr>
              <a:t>Measured performance in the IRA is a hidden virtual power plant, find out how, with smart meters, this part of the legislation represents a chance for energy efficiency to become a real grid resource.</a:t>
            </a:r>
            <a:endParaRPr sz="1150">
              <a:solidFill>
                <a:srgbClr val="D1D2D3"/>
              </a:solidFill>
            </a:endParaRPr>
          </a:p>
          <a:p>
            <a:pPr marL="457200" lvl="0" indent="-301625" algn="l" rtl="0">
              <a:lnSpc>
                <a:spcPct val="115000"/>
              </a:lnSpc>
              <a:spcBef>
                <a:spcPts val="1000"/>
              </a:spcBef>
              <a:spcAft>
                <a:spcPts val="0"/>
              </a:spcAft>
              <a:buClr>
                <a:srgbClr val="D1D2D3"/>
              </a:buClr>
              <a:buSzPts val="1150"/>
              <a:buChar char="●"/>
            </a:pPr>
            <a:r>
              <a:rPr lang="en" sz="1150">
                <a:solidFill>
                  <a:srgbClr val="D1D2D3"/>
                </a:solidFill>
              </a:rPr>
              <a:t>Measured performance works regardless of data access. Find out how utilities and regulators across the country are already using open-source advance M&amp;V to optimize programs, and how easily that can be adapted to take advantage of IRA funding. And existing open methods linux foundation. Not the problem!</a:t>
            </a:r>
            <a:endParaRPr sz="1150">
              <a:solidFill>
                <a:srgbClr val="D1D2D3"/>
              </a:solidFill>
            </a:endParaRPr>
          </a:p>
          <a:p>
            <a:pPr marL="457200" lvl="0" indent="-301625" algn="l" rtl="0">
              <a:lnSpc>
                <a:spcPct val="115000"/>
              </a:lnSpc>
              <a:spcBef>
                <a:spcPts val="1000"/>
              </a:spcBef>
              <a:spcAft>
                <a:spcPts val="0"/>
              </a:spcAft>
              <a:buClr>
                <a:srgbClr val="D1D2D3"/>
              </a:buClr>
              <a:buSzPts val="1150"/>
              <a:buChar char="●"/>
            </a:pPr>
            <a:r>
              <a:rPr lang="en" sz="1150">
                <a:solidFill>
                  <a:srgbClr val="D1D2D3"/>
                </a:solidFill>
              </a:rPr>
              <a:t>Measured performance is great for State Energy Offices. Find out how the IRA can give regulators real performance data, and with smart meters, the ability to influence traditional EE programs to focus on system peaks, GHGs, and grid reliability.</a:t>
            </a:r>
            <a:endParaRPr sz="1150">
              <a:solidFill>
                <a:srgbClr val="D1D2D3"/>
              </a:solidFill>
            </a:endParaRPr>
          </a:p>
          <a:p>
            <a:pPr marL="457200" lvl="0" indent="-301625" algn="l" rtl="0">
              <a:lnSpc>
                <a:spcPct val="115000"/>
              </a:lnSpc>
              <a:spcBef>
                <a:spcPts val="1000"/>
              </a:spcBef>
              <a:spcAft>
                <a:spcPts val="1000"/>
              </a:spcAft>
              <a:buClr>
                <a:srgbClr val="D1D2D3"/>
              </a:buClr>
              <a:buSzPts val="1150"/>
              <a:buChar char="●"/>
            </a:pPr>
            <a:r>
              <a:rPr lang="en" sz="1150">
                <a:solidFill>
                  <a:srgbClr val="D1D2D3"/>
                </a:solidFill>
              </a:rPr>
              <a:t>The measured performance path in the IRA can enable States to make markets that encourage innovation in the market by allowing companies to deliver diverse solutions to customers, paid based on what is delivered with low transaction costs.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8"/>
        <p:cNvGrpSpPr/>
        <p:nvPr/>
      </p:nvGrpSpPr>
      <p:grpSpPr>
        <a:xfrm>
          <a:off x="0" y="0"/>
          <a:ext cx="0" cy="0"/>
          <a:chOff x="0" y="0"/>
          <a:chExt cx="0" cy="0"/>
        </a:xfrm>
      </p:grpSpPr>
      <p:sp>
        <p:nvSpPr>
          <p:cNvPr id="1759" name="Google Shape;1759;g18539e840f0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0" name="Google Shape;1760;g18539e840f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WHAT - How do these compare with your current incentives for households or aggregators? </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4"/>
        <p:cNvGrpSpPr/>
        <p:nvPr/>
      </p:nvGrpSpPr>
      <p:grpSpPr>
        <a:xfrm>
          <a:off x="0" y="0"/>
          <a:ext cx="0" cy="0"/>
          <a:chOff x="0" y="0"/>
          <a:chExt cx="0" cy="0"/>
        </a:xfrm>
      </p:grpSpPr>
      <p:sp>
        <p:nvSpPr>
          <p:cNvPr id="1775" name="Google Shape;1775;g22270a5da4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6" name="Google Shape;1776;g22270a5da4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Who is Recurve? </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35.xml.rels><?xml version="1.0" encoding="UTF-8" standalone="yes"?>
<Relationships xmlns="http://schemas.openxmlformats.org/package/2006/relationships"><Relationship Id="rId3" Type="http://schemas.openxmlformats.org/officeDocument/2006/relationships/hyperlink" Target="https://docs.google.com/presentation/d/1Ul5BeriB60PXh2H1ytO32KWRNzCMzbo16ITjLNkmdhA/edit#slide=id.g5b0d7f5617_1_1149" TargetMode="External"/><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164.xml.rels><?xml version="1.0" encoding="UTF-8" standalone="yes"?>
<Relationships xmlns="http://schemas.openxmlformats.org/package/2006/relationships"><Relationship Id="rId2" Type="http://schemas.openxmlformats.org/officeDocument/2006/relationships/hyperlink" Target="https://docs.google.com/presentation/d/1Ul5BeriB60PXh2H1ytO32KWRNzCMzbo16ITjLNkmdhA/edit#slide=id.g5b0d7f5617_1_1149" TargetMode="External"/><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2" Type="http://schemas.openxmlformats.org/officeDocument/2006/relationships/hyperlink" Target="https://docs.google.com/presentation/d/1Ul5BeriB60PXh2H1ytO32KWRNzCMzbo16ITjLNkmdhA/edit#slide=id.g5b0d7f5617_1_1149" TargetMode="External"/><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84.xml.rels><?xml version="1.0" encoding="UTF-8" standalone="yes"?>
<Relationships xmlns="http://schemas.openxmlformats.org/package/2006/relationships"><Relationship Id="rId3" Type="http://schemas.openxmlformats.org/officeDocument/2006/relationships/hyperlink" Target="https://docs.google.com/presentation/d/1Ul5BeriB60PXh2H1ytO32KWRNzCMzbo16ITjLNkmdhA/edit#slide=id.g5b0d7f5617_1_1149" TargetMode="External"/><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type="title">
  <p:cSld name="TITLE">
    <p:spTree>
      <p:nvGrpSpPr>
        <p:cNvPr id="1" name="Shape 10"/>
        <p:cNvGrpSpPr/>
        <p:nvPr/>
      </p:nvGrpSpPr>
      <p:grpSpPr>
        <a:xfrm>
          <a:off x="0" y="0"/>
          <a:ext cx="0" cy="0"/>
          <a:chOff x="0" y="0"/>
          <a:chExt cx="0" cy="0"/>
        </a:xfrm>
      </p:grpSpPr>
      <p:pic>
        <p:nvPicPr>
          <p:cNvPr id="11" name="Google Shape;11;p2"/>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12" name="Google Shape;12;p2"/>
          <p:cNvPicPr preferRelativeResize="0"/>
          <p:nvPr/>
        </p:nvPicPr>
        <p:blipFill>
          <a:blip r:embed="rId3">
            <a:alphaModFix/>
          </a:blip>
          <a:stretch>
            <a:fillRect/>
          </a:stretch>
        </p:blipFill>
        <p:spPr>
          <a:xfrm>
            <a:off x="0" y="504031"/>
            <a:ext cx="9144000" cy="4135438"/>
          </a:xfrm>
          <a:prstGeom prst="rect">
            <a:avLst/>
          </a:prstGeom>
          <a:noFill/>
          <a:ln>
            <a:noFill/>
          </a:ln>
        </p:spPr>
      </p:pic>
      <p:sp>
        <p:nvSpPr>
          <p:cNvPr id="13" name="Google Shape;13;p2"/>
          <p:cNvSpPr txBox="1">
            <a:spLocks noGrp="1"/>
          </p:cNvSpPr>
          <p:nvPr>
            <p:ph type="title"/>
          </p:nvPr>
        </p:nvSpPr>
        <p:spPr>
          <a:xfrm>
            <a:off x="908100" y="1328975"/>
            <a:ext cx="7562100" cy="12984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3600">
                <a:solidFill>
                  <a:schemeClr val="lt1"/>
                </a:solidFill>
              </a:defRPr>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sp>
        <p:nvSpPr>
          <p:cNvPr id="14" name="Google Shape;14;p2"/>
          <p:cNvSpPr txBox="1">
            <a:spLocks noGrp="1"/>
          </p:cNvSpPr>
          <p:nvPr>
            <p:ph type="subTitle" idx="1"/>
          </p:nvPr>
        </p:nvSpPr>
        <p:spPr>
          <a:xfrm>
            <a:off x="1801350" y="2625563"/>
            <a:ext cx="55413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A3A6AD"/>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5" name="Google Shape;15;p2"/>
          <p:cNvSpPr txBox="1">
            <a:spLocks noGrp="1"/>
          </p:cNvSpPr>
          <p:nvPr>
            <p:ph type="subTitle" idx="2"/>
          </p:nvPr>
        </p:nvSpPr>
        <p:spPr>
          <a:xfrm>
            <a:off x="311700" y="4498550"/>
            <a:ext cx="57033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A3A6AD"/>
                </a:solidFill>
              </a:defRPr>
            </a:lvl1pPr>
            <a:lvl2pPr lvl="1" rtl="0">
              <a:spcBef>
                <a:spcPts val="0"/>
              </a:spcBef>
              <a:spcAft>
                <a:spcPts val="0"/>
              </a:spcAft>
              <a:buNone/>
              <a:defRPr>
                <a:solidFill>
                  <a:srgbClr val="A3A6AD"/>
                </a:solidFill>
              </a:defRPr>
            </a:lvl2pPr>
            <a:lvl3pPr lvl="2" rtl="0">
              <a:spcBef>
                <a:spcPts val="1600"/>
              </a:spcBef>
              <a:spcAft>
                <a:spcPts val="0"/>
              </a:spcAft>
              <a:buNone/>
              <a:defRPr>
                <a:solidFill>
                  <a:srgbClr val="A3A6AD"/>
                </a:solidFill>
              </a:defRPr>
            </a:lvl3pPr>
            <a:lvl4pPr lvl="3" rtl="0">
              <a:spcBef>
                <a:spcPts val="1600"/>
              </a:spcBef>
              <a:spcAft>
                <a:spcPts val="0"/>
              </a:spcAft>
              <a:buNone/>
              <a:defRPr>
                <a:solidFill>
                  <a:srgbClr val="A3A6AD"/>
                </a:solidFill>
              </a:defRPr>
            </a:lvl4pPr>
            <a:lvl5pPr lvl="4" rtl="0">
              <a:spcBef>
                <a:spcPts val="1600"/>
              </a:spcBef>
              <a:spcAft>
                <a:spcPts val="0"/>
              </a:spcAft>
              <a:buNone/>
              <a:defRPr>
                <a:solidFill>
                  <a:srgbClr val="A3A6AD"/>
                </a:solidFill>
              </a:defRPr>
            </a:lvl5pPr>
            <a:lvl6pPr lvl="5" rtl="0">
              <a:spcBef>
                <a:spcPts val="1600"/>
              </a:spcBef>
              <a:spcAft>
                <a:spcPts val="0"/>
              </a:spcAft>
              <a:buNone/>
              <a:defRPr>
                <a:solidFill>
                  <a:srgbClr val="A3A6AD"/>
                </a:solidFill>
              </a:defRPr>
            </a:lvl6pPr>
            <a:lvl7pPr lvl="6" rtl="0">
              <a:spcBef>
                <a:spcPts val="1600"/>
              </a:spcBef>
              <a:spcAft>
                <a:spcPts val="0"/>
              </a:spcAft>
              <a:buNone/>
              <a:defRPr>
                <a:solidFill>
                  <a:srgbClr val="A3A6AD"/>
                </a:solidFill>
              </a:defRPr>
            </a:lvl7pPr>
            <a:lvl8pPr lvl="7" rtl="0">
              <a:spcBef>
                <a:spcPts val="1600"/>
              </a:spcBef>
              <a:spcAft>
                <a:spcPts val="0"/>
              </a:spcAft>
              <a:buNone/>
              <a:defRPr>
                <a:solidFill>
                  <a:srgbClr val="A3A6AD"/>
                </a:solidFill>
              </a:defRPr>
            </a:lvl8pPr>
            <a:lvl9pPr lvl="8" rtl="0">
              <a:spcBef>
                <a:spcPts val="1600"/>
              </a:spcBef>
              <a:spcAft>
                <a:spcPts val="1600"/>
              </a:spcAft>
              <a:buNone/>
              <a:defRPr>
                <a:solidFill>
                  <a:srgbClr val="A3A6AD"/>
                </a:solidFill>
              </a:defRPr>
            </a:lvl9pPr>
          </a:lstStyle>
          <a:p>
            <a:endParaRPr/>
          </a:p>
        </p:txBody>
      </p:sp>
      <p:sp>
        <p:nvSpPr>
          <p:cNvPr id="16" name="Google Shape;16;p2"/>
          <p:cNvSpPr txBox="1">
            <a:spLocks noGrp="1"/>
          </p:cNvSpPr>
          <p:nvPr>
            <p:ph type="subTitle" idx="3"/>
          </p:nvPr>
        </p:nvSpPr>
        <p:spPr>
          <a:xfrm>
            <a:off x="6015100" y="4498550"/>
            <a:ext cx="2817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70"/>
        <p:cNvGrpSpPr/>
        <p:nvPr/>
      </p:nvGrpSpPr>
      <p:grpSpPr>
        <a:xfrm>
          <a:off x="0" y="0"/>
          <a:ext cx="0" cy="0"/>
          <a:chOff x="0" y="0"/>
          <a:chExt cx="0" cy="0"/>
        </a:xfrm>
      </p:grpSpPr>
      <p:pic>
        <p:nvPicPr>
          <p:cNvPr id="71" name="Google Shape;71;p11"/>
          <p:cNvPicPr preferRelativeResize="0"/>
          <p:nvPr/>
        </p:nvPicPr>
        <p:blipFill>
          <a:blip r:embed="rId2">
            <a:alphaModFix/>
          </a:blip>
          <a:stretch>
            <a:fillRect/>
          </a:stretch>
        </p:blipFill>
        <p:spPr>
          <a:xfrm>
            <a:off x="0" y="905137"/>
            <a:ext cx="9143999" cy="3420482"/>
          </a:xfrm>
          <a:prstGeom prst="rect">
            <a:avLst/>
          </a:prstGeom>
          <a:noFill/>
          <a:ln>
            <a:noFill/>
          </a:ln>
        </p:spPr>
      </p:pic>
      <p:sp>
        <p:nvSpPr>
          <p:cNvPr id="72" name="Google Shape;72;p11"/>
          <p:cNvSpPr txBox="1">
            <a:spLocks noGrp="1"/>
          </p:cNvSpPr>
          <p:nvPr>
            <p:ph type="ctrTitle"/>
          </p:nvPr>
        </p:nvSpPr>
        <p:spPr>
          <a:xfrm>
            <a:off x="851550" y="2159100"/>
            <a:ext cx="7440900" cy="67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3" name="Google Shape;73;p11"/>
          <p:cNvSpPr txBox="1">
            <a:spLocks noGrp="1"/>
          </p:cNvSpPr>
          <p:nvPr>
            <p:ph type="subTitle" idx="1"/>
          </p:nvPr>
        </p:nvSpPr>
        <p:spPr>
          <a:xfrm>
            <a:off x="1801350" y="2832000"/>
            <a:ext cx="5541300" cy="54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A3A6AD"/>
                </a:solidFill>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74" name="Google Shape;74;p11"/>
          <p:cNvSpPr txBox="1">
            <a:spLocks noGrp="1"/>
          </p:cNvSpPr>
          <p:nvPr>
            <p:ph type="subTitle" idx="2"/>
          </p:nvPr>
        </p:nvSpPr>
        <p:spPr>
          <a:xfrm>
            <a:off x="2184375" y="4498550"/>
            <a:ext cx="66480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over slide - Brand">
  <p:cSld name="TITLE_3">
    <p:spTree>
      <p:nvGrpSpPr>
        <p:cNvPr id="1" name="Shape 700"/>
        <p:cNvGrpSpPr/>
        <p:nvPr/>
      </p:nvGrpSpPr>
      <p:grpSpPr>
        <a:xfrm>
          <a:off x="0" y="0"/>
          <a:ext cx="0" cy="0"/>
          <a:chOff x="0" y="0"/>
          <a:chExt cx="0" cy="0"/>
        </a:xfrm>
      </p:grpSpPr>
      <p:pic>
        <p:nvPicPr>
          <p:cNvPr id="701" name="Google Shape;701;p103"/>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702" name="Google Shape;702;p103"/>
          <p:cNvPicPr preferRelativeResize="0"/>
          <p:nvPr/>
        </p:nvPicPr>
        <p:blipFill>
          <a:blip r:embed="rId3">
            <a:alphaModFix/>
          </a:blip>
          <a:stretch>
            <a:fillRect/>
          </a:stretch>
        </p:blipFill>
        <p:spPr>
          <a:xfrm>
            <a:off x="0" y="504031"/>
            <a:ext cx="9144000" cy="4135438"/>
          </a:xfrm>
          <a:prstGeom prst="rect">
            <a:avLst/>
          </a:prstGeom>
          <a:noFill/>
          <a:ln>
            <a:noFill/>
          </a:ln>
        </p:spPr>
      </p:pic>
      <p:sp>
        <p:nvSpPr>
          <p:cNvPr id="703" name="Google Shape;703;p103"/>
          <p:cNvSpPr txBox="1">
            <a:spLocks noGrp="1"/>
          </p:cNvSpPr>
          <p:nvPr>
            <p:ph type="subTitle" idx="1"/>
          </p:nvPr>
        </p:nvSpPr>
        <p:spPr>
          <a:xfrm>
            <a:off x="311700" y="4498550"/>
            <a:ext cx="57033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A3A6AD"/>
                </a:solidFill>
              </a:defRPr>
            </a:lvl1pPr>
            <a:lvl2pPr lvl="1" rtl="0">
              <a:spcBef>
                <a:spcPts val="0"/>
              </a:spcBef>
              <a:spcAft>
                <a:spcPts val="0"/>
              </a:spcAft>
              <a:buNone/>
              <a:defRPr>
                <a:solidFill>
                  <a:srgbClr val="A3A6AD"/>
                </a:solidFill>
              </a:defRPr>
            </a:lvl2pPr>
            <a:lvl3pPr lvl="2" rtl="0">
              <a:spcBef>
                <a:spcPts val="1600"/>
              </a:spcBef>
              <a:spcAft>
                <a:spcPts val="0"/>
              </a:spcAft>
              <a:buNone/>
              <a:defRPr>
                <a:solidFill>
                  <a:srgbClr val="A3A6AD"/>
                </a:solidFill>
              </a:defRPr>
            </a:lvl3pPr>
            <a:lvl4pPr lvl="3" rtl="0">
              <a:spcBef>
                <a:spcPts val="1600"/>
              </a:spcBef>
              <a:spcAft>
                <a:spcPts val="0"/>
              </a:spcAft>
              <a:buNone/>
              <a:defRPr>
                <a:solidFill>
                  <a:srgbClr val="A3A6AD"/>
                </a:solidFill>
              </a:defRPr>
            </a:lvl4pPr>
            <a:lvl5pPr lvl="4" rtl="0">
              <a:spcBef>
                <a:spcPts val="1600"/>
              </a:spcBef>
              <a:spcAft>
                <a:spcPts val="0"/>
              </a:spcAft>
              <a:buNone/>
              <a:defRPr>
                <a:solidFill>
                  <a:srgbClr val="A3A6AD"/>
                </a:solidFill>
              </a:defRPr>
            </a:lvl5pPr>
            <a:lvl6pPr lvl="5" rtl="0">
              <a:spcBef>
                <a:spcPts val="1600"/>
              </a:spcBef>
              <a:spcAft>
                <a:spcPts val="0"/>
              </a:spcAft>
              <a:buNone/>
              <a:defRPr>
                <a:solidFill>
                  <a:srgbClr val="A3A6AD"/>
                </a:solidFill>
              </a:defRPr>
            </a:lvl6pPr>
            <a:lvl7pPr lvl="6" rtl="0">
              <a:spcBef>
                <a:spcPts val="1600"/>
              </a:spcBef>
              <a:spcAft>
                <a:spcPts val="0"/>
              </a:spcAft>
              <a:buNone/>
              <a:defRPr>
                <a:solidFill>
                  <a:srgbClr val="A3A6AD"/>
                </a:solidFill>
              </a:defRPr>
            </a:lvl7pPr>
            <a:lvl8pPr lvl="7" rtl="0">
              <a:spcBef>
                <a:spcPts val="1600"/>
              </a:spcBef>
              <a:spcAft>
                <a:spcPts val="0"/>
              </a:spcAft>
              <a:buNone/>
              <a:defRPr>
                <a:solidFill>
                  <a:srgbClr val="A3A6AD"/>
                </a:solidFill>
              </a:defRPr>
            </a:lvl8pPr>
            <a:lvl9pPr lvl="8" rtl="0">
              <a:spcBef>
                <a:spcPts val="1600"/>
              </a:spcBef>
              <a:spcAft>
                <a:spcPts val="1600"/>
              </a:spcAft>
              <a:buNone/>
              <a:defRPr>
                <a:solidFill>
                  <a:srgbClr val="A3A6AD"/>
                </a:solidFill>
              </a:defRPr>
            </a:lvl9pPr>
          </a:lstStyle>
          <a:p>
            <a:endParaRPr/>
          </a:p>
        </p:txBody>
      </p:sp>
      <p:sp>
        <p:nvSpPr>
          <p:cNvPr id="704" name="Google Shape;704;p103"/>
          <p:cNvSpPr txBox="1">
            <a:spLocks noGrp="1"/>
          </p:cNvSpPr>
          <p:nvPr>
            <p:ph type="subTitle" idx="2"/>
          </p:nvPr>
        </p:nvSpPr>
        <p:spPr>
          <a:xfrm>
            <a:off x="6015100" y="4498550"/>
            <a:ext cx="2817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pic>
        <p:nvPicPr>
          <p:cNvPr id="705" name="Google Shape;705;p103"/>
          <p:cNvPicPr preferRelativeResize="0"/>
          <p:nvPr/>
        </p:nvPicPr>
        <p:blipFill>
          <a:blip r:embed="rId4">
            <a:alphaModFix/>
          </a:blip>
          <a:stretch>
            <a:fillRect/>
          </a:stretch>
        </p:blipFill>
        <p:spPr>
          <a:xfrm>
            <a:off x="2629113" y="2258175"/>
            <a:ext cx="3885774" cy="779550"/>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over slide - Brand with subtitle">
  <p:cSld name="TITLE_3_2">
    <p:spTree>
      <p:nvGrpSpPr>
        <p:cNvPr id="1" name="Shape 706"/>
        <p:cNvGrpSpPr/>
        <p:nvPr/>
      </p:nvGrpSpPr>
      <p:grpSpPr>
        <a:xfrm>
          <a:off x="0" y="0"/>
          <a:ext cx="0" cy="0"/>
          <a:chOff x="0" y="0"/>
          <a:chExt cx="0" cy="0"/>
        </a:xfrm>
      </p:grpSpPr>
      <p:pic>
        <p:nvPicPr>
          <p:cNvPr id="707" name="Google Shape;707;p104"/>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708" name="Google Shape;708;p104"/>
          <p:cNvPicPr preferRelativeResize="0"/>
          <p:nvPr/>
        </p:nvPicPr>
        <p:blipFill>
          <a:blip r:embed="rId3">
            <a:alphaModFix/>
          </a:blip>
          <a:stretch>
            <a:fillRect/>
          </a:stretch>
        </p:blipFill>
        <p:spPr>
          <a:xfrm>
            <a:off x="0" y="504031"/>
            <a:ext cx="9144000" cy="4135438"/>
          </a:xfrm>
          <a:prstGeom prst="rect">
            <a:avLst/>
          </a:prstGeom>
          <a:noFill/>
          <a:ln>
            <a:noFill/>
          </a:ln>
        </p:spPr>
      </p:pic>
      <p:sp>
        <p:nvSpPr>
          <p:cNvPr id="709" name="Google Shape;709;p104"/>
          <p:cNvSpPr txBox="1">
            <a:spLocks noGrp="1"/>
          </p:cNvSpPr>
          <p:nvPr>
            <p:ph type="subTitle" idx="1"/>
          </p:nvPr>
        </p:nvSpPr>
        <p:spPr>
          <a:xfrm>
            <a:off x="311700" y="4498550"/>
            <a:ext cx="57033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A3A6AD"/>
                </a:solidFill>
              </a:defRPr>
            </a:lvl1pPr>
            <a:lvl2pPr lvl="1" rtl="0">
              <a:spcBef>
                <a:spcPts val="0"/>
              </a:spcBef>
              <a:spcAft>
                <a:spcPts val="0"/>
              </a:spcAft>
              <a:buNone/>
              <a:defRPr>
                <a:solidFill>
                  <a:srgbClr val="A3A6AD"/>
                </a:solidFill>
              </a:defRPr>
            </a:lvl2pPr>
            <a:lvl3pPr lvl="2" rtl="0">
              <a:spcBef>
                <a:spcPts val="1600"/>
              </a:spcBef>
              <a:spcAft>
                <a:spcPts val="0"/>
              </a:spcAft>
              <a:buNone/>
              <a:defRPr>
                <a:solidFill>
                  <a:srgbClr val="A3A6AD"/>
                </a:solidFill>
              </a:defRPr>
            </a:lvl3pPr>
            <a:lvl4pPr lvl="3" rtl="0">
              <a:spcBef>
                <a:spcPts val="1600"/>
              </a:spcBef>
              <a:spcAft>
                <a:spcPts val="0"/>
              </a:spcAft>
              <a:buNone/>
              <a:defRPr>
                <a:solidFill>
                  <a:srgbClr val="A3A6AD"/>
                </a:solidFill>
              </a:defRPr>
            </a:lvl4pPr>
            <a:lvl5pPr lvl="4" rtl="0">
              <a:spcBef>
                <a:spcPts val="1600"/>
              </a:spcBef>
              <a:spcAft>
                <a:spcPts val="0"/>
              </a:spcAft>
              <a:buNone/>
              <a:defRPr>
                <a:solidFill>
                  <a:srgbClr val="A3A6AD"/>
                </a:solidFill>
              </a:defRPr>
            </a:lvl5pPr>
            <a:lvl6pPr lvl="5" rtl="0">
              <a:spcBef>
                <a:spcPts val="1600"/>
              </a:spcBef>
              <a:spcAft>
                <a:spcPts val="0"/>
              </a:spcAft>
              <a:buNone/>
              <a:defRPr>
                <a:solidFill>
                  <a:srgbClr val="A3A6AD"/>
                </a:solidFill>
              </a:defRPr>
            </a:lvl6pPr>
            <a:lvl7pPr lvl="6" rtl="0">
              <a:spcBef>
                <a:spcPts val="1600"/>
              </a:spcBef>
              <a:spcAft>
                <a:spcPts val="0"/>
              </a:spcAft>
              <a:buNone/>
              <a:defRPr>
                <a:solidFill>
                  <a:srgbClr val="A3A6AD"/>
                </a:solidFill>
              </a:defRPr>
            </a:lvl7pPr>
            <a:lvl8pPr lvl="7" rtl="0">
              <a:spcBef>
                <a:spcPts val="1600"/>
              </a:spcBef>
              <a:spcAft>
                <a:spcPts val="0"/>
              </a:spcAft>
              <a:buNone/>
              <a:defRPr>
                <a:solidFill>
                  <a:srgbClr val="A3A6AD"/>
                </a:solidFill>
              </a:defRPr>
            </a:lvl8pPr>
            <a:lvl9pPr lvl="8" rtl="0">
              <a:spcBef>
                <a:spcPts val="1600"/>
              </a:spcBef>
              <a:spcAft>
                <a:spcPts val="1600"/>
              </a:spcAft>
              <a:buNone/>
              <a:defRPr>
                <a:solidFill>
                  <a:srgbClr val="A3A6AD"/>
                </a:solidFill>
              </a:defRPr>
            </a:lvl9pPr>
          </a:lstStyle>
          <a:p>
            <a:endParaRPr/>
          </a:p>
        </p:txBody>
      </p:sp>
      <p:sp>
        <p:nvSpPr>
          <p:cNvPr id="710" name="Google Shape;710;p104"/>
          <p:cNvSpPr txBox="1">
            <a:spLocks noGrp="1"/>
          </p:cNvSpPr>
          <p:nvPr>
            <p:ph type="subTitle" idx="2"/>
          </p:nvPr>
        </p:nvSpPr>
        <p:spPr>
          <a:xfrm>
            <a:off x="6015100" y="4498550"/>
            <a:ext cx="2817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
        <p:nvSpPr>
          <p:cNvPr id="711" name="Google Shape;711;p104"/>
          <p:cNvSpPr txBox="1">
            <a:spLocks noGrp="1"/>
          </p:cNvSpPr>
          <p:nvPr>
            <p:ph type="subTitle" idx="3"/>
          </p:nvPr>
        </p:nvSpPr>
        <p:spPr>
          <a:xfrm>
            <a:off x="2506950" y="2775850"/>
            <a:ext cx="41301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A3A6AD"/>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pic>
        <p:nvPicPr>
          <p:cNvPr id="712" name="Google Shape;712;p104"/>
          <p:cNvPicPr preferRelativeResize="0"/>
          <p:nvPr/>
        </p:nvPicPr>
        <p:blipFill rotWithShape="1">
          <a:blip r:embed="rId4">
            <a:alphaModFix/>
          </a:blip>
          <a:srcRect t="209" b="199"/>
          <a:stretch/>
        </p:blipFill>
        <p:spPr>
          <a:xfrm>
            <a:off x="2628900" y="2255342"/>
            <a:ext cx="3886200" cy="437197"/>
          </a:xfrm>
          <a:prstGeom prst="rect">
            <a:avLst/>
          </a:prstGeom>
          <a:noFill/>
          <a:ln>
            <a:noFill/>
          </a:ln>
          <a:effectLst>
            <a:outerShdw blurRad="57150" dist="19050" dir="5400000" algn="bl" rotWithShape="0">
              <a:srgbClr val="000000">
                <a:alpha val="50000"/>
              </a:srgbClr>
            </a:outerShdw>
          </a:effectLst>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White - Cover slide - Brand with subtitle">
  <p:cSld name="TITLE_3_2_1">
    <p:spTree>
      <p:nvGrpSpPr>
        <p:cNvPr id="1" name="Shape 713"/>
        <p:cNvGrpSpPr/>
        <p:nvPr/>
      </p:nvGrpSpPr>
      <p:grpSpPr>
        <a:xfrm>
          <a:off x="0" y="0"/>
          <a:ext cx="0" cy="0"/>
          <a:chOff x="0" y="0"/>
          <a:chExt cx="0" cy="0"/>
        </a:xfrm>
      </p:grpSpPr>
      <p:pic>
        <p:nvPicPr>
          <p:cNvPr id="714" name="Google Shape;714;p105"/>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715" name="Google Shape;715;p105"/>
          <p:cNvPicPr preferRelativeResize="0"/>
          <p:nvPr/>
        </p:nvPicPr>
        <p:blipFill>
          <a:blip r:embed="rId3">
            <a:alphaModFix/>
          </a:blip>
          <a:stretch>
            <a:fillRect/>
          </a:stretch>
        </p:blipFill>
        <p:spPr>
          <a:xfrm>
            <a:off x="0" y="504031"/>
            <a:ext cx="9144000" cy="4135438"/>
          </a:xfrm>
          <a:prstGeom prst="rect">
            <a:avLst/>
          </a:prstGeom>
          <a:noFill/>
          <a:ln>
            <a:noFill/>
          </a:ln>
        </p:spPr>
      </p:pic>
      <p:pic>
        <p:nvPicPr>
          <p:cNvPr id="716" name="Google Shape;716;p105"/>
          <p:cNvPicPr preferRelativeResize="0"/>
          <p:nvPr/>
        </p:nvPicPr>
        <p:blipFill>
          <a:blip r:embed="rId4">
            <a:alphaModFix/>
          </a:blip>
          <a:stretch>
            <a:fillRect/>
          </a:stretch>
        </p:blipFill>
        <p:spPr>
          <a:xfrm>
            <a:off x="2628900" y="2258568"/>
            <a:ext cx="3886200" cy="434884"/>
          </a:xfrm>
          <a:prstGeom prst="rect">
            <a:avLst/>
          </a:prstGeom>
          <a:noFill/>
          <a:ln>
            <a:noFill/>
          </a:ln>
        </p:spPr>
      </p:pic>
      <p:sp>
        <p:nvSpPr>
          <p:cNvPr id="717" name="Google Shape;717;p105"/>
          <p:cNvSpPr txBox="1">
            <a:spLocks noGrp="1"/>
          </p:cNvSpPr>
          <p:nvPr>
            <p:ph type="subTitle" idx="1"/>
          </p:nvPr>
        </p:nvSpPr>
        <p:spPr>
          <a:xfrm>
            <a:off x="311700" y="4498550"/>
            <a:ext cx="57033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4F525D"/>
                </a:solidFill>
              </a:defRPr>
            </a:lvl1pPr>
            <a:lvl2pPr lvl="1" rtl="0">
              <a:spcBef>
                <a:spcPts val="0"/>
              </a:spcBef>
              <a:spcAft>
                <a:spcPts val="0"/>
              </a:spcAft>
              <a:buNone/>
              <a:defRPr>
                <a:solidFill>
                  <a:srgbClr val="4F525D"/>
                </a:solidFill>
              </a:defRPr>
            </a:lvl2pPr>
            <a:lvl3pPr lvl="2" rtl="0">
              <a:spcBef>
                <a:spcPts val="1600"/>
              </a:spcBef>
              <a:spcAft>
                <a:spcPts val="0"/>
              </a:spcAft>
              <a:buNone/>
              <a:defRPr>
                <a:solidFill>
                  <a:srgbClr val="4F525D"/>
                </a:solidFill>
              </a:defRPr>
            </a:lvl3pPr>
            <a:lvl4pPr lvl="3" rtl="0">
              <a:spcBef>
                <a:spcPts val="1600"/>
              </a:spcBef>
              <a:spcAft>
                <a:spcPts val="0"/>
              </a:spcAft>
              <a:buNone/>
              <a:defRPr>
                <a:solidFill>
                  <a:srgbClr val="4F525D"/>
                </a:solidFill>
              </a:defRPr>
            </a:lvl4pPr>
            <a:lvl5pPr lvl="4" rtl="0">
              <a:spcBef>
                <a:spcPts val="1600"/>
              </a:spcBef>
              <a:spcAft>
                <a:spcPts val="0"/>
              </a:spcAft>
              <a:buNone/>
              <a:defRPr>
                <a:solidFill>
                  <a:srgbClr val="4F525D"/>
                </a:solidFill>
              </a:defRPr>
            </a:lvl5pPr>
            <a:lvl6pPr lvl="5" rtl="0">
              <a:spcBef>
                <a:spcPts val="1600"/>
              </a:spcBef>
              <a:spcAft>
                <a:spcPts val="0"/>
              </a:spcAft>
              <a:buNone/>
              <a:defRPr>
                <a:solidFill>
                  <a:srgbClr val="4F525D"/>
                </a:solidFill>
              </a:defRPr>
            </a:lvl6pPr>
            <a:lvl7pPr lvl="6" rtl="0">
              <a:spcBef>
                <a:spcPts val="1600"/>
              </a:spcBef>
              <a:spcAft>
                <a:spcPts val="0"/>
              </a:spcAft>
              <a:buNone/>
              <a:defRPr>
                <a:solidFill>
                  <a:srgbClr val="4F525D"/>
                </a:solidFill>
              </a:defRPr>
            </a:lvl7pPr>
            <a:lvl8pPr lvl="7" rtl="0">
              <a:spcBef>
                <a:spcPts val="1600"/>
              </a:spcBef>
              <a:spcAft>
                <a:spcPts val="0"/>
              </a:spcAft>
              <a:buNone/>
              <a:defRPr>
                <a:solidFill>
                  <a:srgbClr val="4F525D"/>
                </a:solidFill>
              </a:defRPr>
            </a:lvl8pPr>
            <a:lvl9pPr lvl="8" rtl="0">
              <a:spcBef>
                <a:spcPts val="1600"/>
              </a:spcBef>
              <a:spcAft>
                <a:spcPts val="1600"/>
              </a:spcAft>
              <a:buNone/>
              <a:defRPr>
                <a:solidFill>
                  <a:srgbClr val="4F525D"/>
                </a:solidFill>
              </a:defRPr>
            </a:lvl9pPr>
          </a:lstStyle>
          <a:p>
            <a:endParaRPr/>
          </a:p>
        </p:txBody>
      </p:sp>
      <p:sp>
        <p:nvSpPr>
          <p:cNvPr id="718" name="Google Shape;718;p105"/>
          <p:cNvSpPr txBox="1">
            <a:spLocks noGrp="1"/>
          </p:cNvSpPr>
          <p:nvPr>
            <p:ph type="subTitle" idx="2"/>
          </p:nvPr>
        </p:nvSpPr>
        <p:spPr>
          <a:xfrm>
            <a:off x="6015100" y="4498550"/>
            <a:ext cx="2817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
        <p:nvSpPr>
          <p:cNvPr id="719" name="Google Shape;719;p105"/>
          <p:cNvSpPr txBox="1">
            <a:spLocks noGrp="1"/>
          </p:cNvSpPr>
          <p:nvPr>
            <p:ph type="subTitle" idx="3"/>
          </p:nvPr>
        </p:nvSpPr>
        <p:spPr>
          <a:xfrm>
            <a:off x="2269200" y="2775850"/>
            <a:ext cx="46056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4F525D"/>
                </a:solidFill>
              </a:defRPr>
            </a:lvl1pPr>
            <a:lvl2pPr lvl="1" rtl="0">
              <a:spcBef>
                <a:spcPts val="1600"/>
              </a:spcBef>
              <a:spcAft>
                <a:spcPts val="0"/>
              </a:spcAft>
              <a:buNone/>
              <a:defRPr>
                <a:solidFill>
                  <a:srgbClr val="4F525D"/>
                </a:solidFill>
              </a:defRPr>
            </a:lvl2pPr>
            <a:lvl3pPr lvl="2" rtl="0">
              <a:spcBef>
                <a:spcPts val="1600"/>
              </a:spcBef>
              <a:spcAft>
                <a:spcPts val="0"/>
              </a:spcAft>
              <a:buNone/>
              <a:defRPr>
                <a:solidFill>
                  <a:srgbClr val="4F525D"/>
                </a:solidFill>
              </a:defRPr>
            </a:lvl3pPr>
            <a:lvl4pPr lvl="3" rtl="0">
              <a:spcBef>
                <a:spcPts val="1600"/>
              </a:spcBef>
              <a:spcAft>
                <a:spcPts val="0"/>
              </a:spcAft>
              <a:buNone/>
              <a:defRPr>
                <a:solidFill>
                  <a:srgbClr val="4F525D"/>
                </a:solidFill>
              </a:defRPr>
            </a:lvl4pPr>
            <a:lvl5pPr lvl="4" rtl="0">
              <a:spcBef>
                <a:spcPts val="1600"/>
              </a:spcBef>
              <a:spcAft>
                <a:spcPts val="0"/>
              </a:spcAft>
              <a:buNone/>
              <a:defRPr>
                <a:solidFill>
                  <a:srgbClr val="4F525D"/>
                </a:solidFill>
              </a:defRPr>
            </a:lvl5pPr>
            <a:lvl6pPr lvl="5" rtl="0">
              <a:spcBef>
                <a:spcPts val="1600"/>
              </a:spcBef>
              <a:spcAft>
                <a:spcPts val="0"/>
              </a:spcAft>
              <a:buNone/>
              <a:defRPr>
                <a:solidFill>
                  <a:srgbClr val="4F525D"/>
                </a:solidFill>
              </a:defRPr>
            </a:lvl6pPr>
            <a:lvl7pPr lvl="6" rtl="0">
              <a:spcBef>
                <a:spcPts val="1600"/>
              </a:spcBef>
              <a:spcAft>
                <a:spcPts val="0"/>
              </a:spcAft>
              <a:buNone/>
              <a:defRPr>
                <a:solidFill>
                  <a:srgbClr val="4F525D"/>
                </a:solidFill>
              </a:defRPr>
            </a:lvl7pPr>
            <a:lvl8pPr lvl="7" rtl="0">
              <a:spcBef>
                <a:spcPts val="1600"/>
              </a:spcBef>
              <a:spcAft>
                <a:spcPts val="0"/>
              </a:spcAft>
              <a:buNone/>
              <a:defRPr>
                <a:solidFill>
                  <a:srgbClr val="4F525D"/>
                </a:solidFill>
              </a:defRPr>
            </a:lvl8pPr>
            <a:lvl9pPr lvl="8"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White - Cover slide - Brand">
  <p:cSld name="TITLE_3_1">
    <p:spTree>
      <p:nvGrpSpPr>
        <p:cNvPr id="1" name="Shape 720"/>
        <p:cNvGrpSpPr/>
        <p:nvPr/>
      </p:nvGrpSpPr>
      <p:grpSpPr>
        <a:xfrm>
          <a:off x="0" y="0"/>
          <a:ext cx="0" cy="0"/>
          <a:chOff x="0" y="0"/>
          <a:chExt cx="0" cy="0"/>
        </a:xfrm>
      </p:grpSpPr>
      <p:pic>
        <p:nvPicPr>
          <p:cNvPr id="721" name="Google Shape;721;p106"/>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722" name="Google Shape;722;p106"/>
          <p:cNvPicPr preferRelativeResize="0"/>
          <p:nvPr/>
        </p:nvPicPr>
        <p:blipFill>
          <a:blip r:embed="rId3">
            <a:alphaModFix/>
          </a:blip>
          <a:stretch>
            <a:fillRect/>
          </a:stretch>
        </p:blipFill>
        <p:spPr>
          <a:xfrm>
            <a:off x="0" y="504031"/>
            <a:ext cx="9144000" cy="4135438"/>
          </a:xfrm>
          <a:prstGeom prst="rect">
            <a:avLst/>
          </a:prstGeom>
          <a:noFill/>
          <a:ln>
            <a:noFill/>
          </a:ln>
        </p:spPr>
      </p:pic>
      <p:sp>
        <p:nvSpPr>
          <p:cNvPr id="723" name="Google Shape;723;p106"/>
          <p:cNvSpPr txBox="1">
            <a:spLocks noGrp="1"/>
          </p:cNvSpPr>
          <p:nvPr>
            <p:ph type="subTitle" idx="1"/>
          </p:nvPr>
        </p:nvSpPr>
        <p:spPr>
          <a:xfrm>
            <a:off x="311700" y="4498550"/>
            <a:ext cx="57033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4F525D"/>
                </a:solidFill>
              </a:defRPr>
            </a:lvl1pPr>
            <a:lvl2pPr lvl="1" rtl="0">
              <a:spcBef>
                <a:spcPts val="0"/>
              </a:spcBef>
              <a:spcAft>
                <a:spcPts val="0"/>
              </a:spcAft>
              <a:buNone/>
              <a:defRPr>
                <a:solidFill>
                  <a:srgbClr val="4F525D"/>
                </a:solidFill>
              </a:defRPr>
            </a:lvl2pPr>
            <a:lvl3pPr lvl="2" rtl="0">
              <a:spcBef>
                <a:spcPts val="1600"/>
              </a:spcBef>
              <a:spcAft>
                <a:spcPts val="0"/>
              </a:spcAft>
              <a:buNone/>
              <a:defRPr>
                <a:solidFill>
                  <a:srgbClr val="4F525D"/>
                </a:solidFill>
              </a:defRPr>
            </a:lvl3pPr>
            <a:lvl4pPr lvl="3" rtl="0">
              <a:spcBef>
                <a:spcPts val="1600"/>
              </a:spcBef>
              <a:spcAft>
                <a:spcPts val="0"/>
              </a:spcAft>
              <a:buNone/>
              <a:defRPr>
                <a:solidFill>
                  <a:srgbClr val="4F525D"/>
                </a:solidFill>
              </a:defRPr>
            </a:lvl4pPr>
            <a:lvl5pPr lvl="4" rtl="0">
              <a:spcBef>
                <a:spcPts val="1600"/>
              </a:spcBef>
              <a:spcAft>
                <a:spcPts val="0"/>
              </a:spcAft>
              <a:buNone/>
              <a:defRPr>
                <a:solidFill>
                  <a:srgbClr val="4F525D"/>
                </a:solidFill>
              </a:defRPr>
            </a:lvl5pPr>
            <a:lvl6pPr lvl="5" rtl="0">
              <a:spcBef>
                <a:spcPts val="1600"/>
              </a:spcBef>
              <a:spcAft>
                <a:spcPts val="0"/>
              </a:spcAft>
              <a:buNone/>
              <a:defRPr>
                <a:solidFill>
                  <a:srgbClr val="4F525D"/>
                </a:solidFill>
              </a:defRPr>
            </a:lvl6pPr>
            <a:lvl7pPr lvl="6" rtl="0">
              <a:spcBef>
                <a:spcPts val="1600"/>
              </a:spcBef>
              <a:spcAft>
                <a:spcPts val="0"/>
              </a:spcAft>
              <a:buNone/>
              <a:defRPr>
                <a:solidFill>
                  <a:srgbClr val="4F525D"/>
                </a:solidFill>
              </a:defRPr>
            </a:lvl7pPr>
            <a:lvl8pPr lvl="7" rtl="0">
              <a:spcBef>
                <a:spcPts val="1600"/>
              </a:spcBef>
              <a:spcAft>
                <a:spcPts val="0"/>
              </a:spcAft>
              <a:buNone/>
              <a:defRPr>
                <a:solidFill>
                  <a:srgbClr val="4F525D"/>
                </a:solidFill>
              </a:defRPr>
            </a:lvl8pPr>
            <a:lvl9pPr lvl="8" rtl="0">
              <a:spcBef>
                <a:spcPts val="1600"/>
              </a:spcBef>
              <a:spcAft>
                <a:spcPts val="1600"/>
              </a:spcAft>
              <a:buNone/>
              <a:defRPr>
                <a:solidFill>
                  <a:srgbClr val="4F525D"/>
                </a:solidFill>
              </a:defRPr>
            </a:lvl9pPr>
          </a:lstStyle>
          <a:p>
            <a:endParaRPr/>
          </a:p>
        </p:txBody>
      </p:sp>
      <p:sp>
        <p:nvSpPr>
          <p:cNvPr id="724" name="Google Shape;724;p106"/>
          <p:cNvSpPr txBox="1">
            <a:spLocks noGrp="1"/>
          </p:cNvSpPr>
          <p:nvPr>
            <p:ph type="subTitle" idx="2"/>
          </p:nvPr>
        </p:nvSpPr>
        <p:spPr>
          <a:xfrm>
            <a:off x="6015100" y="4498550"/>
            <a:ext cx="2817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725" name="Google Shape;725;p106"/>
          <p:cNvPicPr preferRelativeResize="0"/>
          <p:nvPr/>
        </p:nvPicPr>
        <p:blipFill>
          <a:blip r:embed="rId4">
            <a:alphaModFix/>
          </a:blip>
          <a:stretch>
            <a:fillRect/>
          </a:stretch>
        </p:blipFill>
        <p:spPr>
          <a:xfrm>
            <a:off x="2628900" y="2258567"/>
            <a:ext cx="3886201" cy="777240"/>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White - Cover slide - Brand 1">
  <p:cSld name="TITLE_3_1_1">
    <p:spTree>
      <p:nvGrpSpPr>
        <p:cNvPr id="1" name="Shape 726"/>
        <p:cNvGrpSpPr/>
        <p:nvPr/>
      </p:nvGrpSpPr>
      <p:grpSpPr>
        <a:xfrm>
          <a:off x="0" y="0"/>
          <a:ext cx="0" cy="0"/>
          <a:chOff x="0" y="0"/>
          <a:chExt cx="0" cy="0"/>
        </a:xfrm>
      </p:grpSpPr>
      <p:sp>
        <p:nvSpPr>
          <p:cNvPr id="727" name="Google Shape;727;p107"/>
          <p:cNvSpPr/>
          <p:nvPr/>
        </p:nvSpPr>
        <p:spPr>
          <a:xfrm>
            <a:off x="25075" y="12550"/>
            <a:ext cx="9144000" cy="5143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over Slide - Alternative">
  <p:cSld name="TITLE_2_1">
    <p:spTree>
      <p:nvGrpSpPr>
        <p:cNvPr id="1" name="Shape 728"/>
        <p:cNvGrpSpPr/>
        <p:nvPr/>
      </p:nvGrpSpPr>
      <p:grpSpPr>
        <a:xfrm>
          <a:off x="0" y="0"/>
          <a:ext cx="0" cy="0"/>
          <a:chOff x="0" y="0"/>
          <a:chExt cx="0" cy="0"/>
        </a:xfrm>
      </p:grpSpPr>
      <p:pic>
        <p:nvPicPr>
          <p:cNvPr id="729" name="Google Shape;729;p108"/>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730" name="Google Shape;730;p108"/>
          <p:cNvPicPr preferRelativeResize="0"/>
          <p:nvPr/>
        </p:nvPicPr>
        <p:blipFill>
          <a:blip r:embed="rId3">
            <a:alphaModFix/>
          </a:blip>
          <a:stretch>
            <a:fillRect/>
          </a:stretch>
        </p:blipFill>
        <p:spPr>
          <a:xfrm>
            <a:off x="0" y="0"/>
            <a:ext cx="9143999" cy="5143500"/>
          </a:xfrm>
          <a:prstGeom prst="rect">
            <a:avLst/>
          </a:prstGeom>
          <a:noFill/>
          <a:ln>
            <a:noFill/>
          </a:ln>
        </p:spPr>
      </p:pic>
      <p:sp>
        <p:nvSpPr>
          <p:cNvPr id="731" name="Google Shape;731;p108"/>
          <p:cNvSpPr txBox="1">
            <a:spLocks noGrp="1"/>
          </p:cNvSpPr>
          <p:nvPr>
            <p:ph type="title"/>
          </p:nvPr>
        </p:nvSpPr>
        <p:spPr>
          <a:xfrm>
            <a:off x="908100" y="1328975"/>
            <a:ext cx="7562100" cy="12984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3600">
                <a:solidFill>
                  <a:schemeClr val="lt1"/>
                </a:solidFill>
              </a:defRPr>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sp>
        <p:nvSpPr>
          <p:cNvPr id="732" name="Google Shape;732;p108"/>
          <p:cNvSpPr txBox="1">
            <a:spLocks noGrp="1"/>
          </p:cNvSpPr>
          <p:nvPr>
            <p:ph type="subTitle" idx="1"/>
          </p:nvPr>
        </p:nvSpPr>
        <p:spPr>
          <a:xfrm>
            <a:off x="1801350" y="2625563"/>
            <a:ext cx="55413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A3A6AD"/>
                </a:solidFill>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733" name="Google Shape;733;p108"/>
          <p:cNvSpPr txBox="1">
            <a:spLocks noGrp="1"/>
          </p:cNvSpPr>
          <p:nvPr>
            <p:ph type="subTitle" idx="2"/>
          </p:nvPr>
        </p:nvSpPr>
        <p:spPr>
          <a:xfrm>
            <a:off x="2578050" y="3690925"/>
            <a:ext cx="3987900" cy="72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rtl="0">
              <a:spcBef>
                <a:spcPts val="0"/>
              </a:spcBef>
              <a:spcAft>
                <a:spcPts val="0"/>
              </a:spcAft>
              <a:buNone/>
              <a:defRPr sz="1600"/>
            </a:lvl2pPr>
            <a:lvl3pPr lvl="2" rtl="0">
              <a:spcBef>
                <a:spcPts val="1600"/>
              </a:spcBef>
              <a:spcAft>
                <a:spcPts val="0"/>
              </a:spcAft>
              <a:buNone/>
              <a:defRPr sz="1600"/>
            </a:lvl3pPr>
            <a:lvl4pPr lvl="3" rtl="0">
              <a:spcBef>
                <a:spcPts val="1600"/>
              </a:spcBef>
              <a:spcAft>
                <a:spcPts val="0"/>
              </a:spcAft>
              <a:buNone/>
              <a:defRPr sz="1600"/>
            </a:lvl4pPr>
            <a:lvl5pPr lvl="4" rtl="0">
              <a:spcBef>
                <a:spcPts val="1600"/>
              </a:spcBef>
              <a:spcAft>
                <a:spcPts val="0"/>
              </a:spcAft>
              <a:buNone/>
              <a:defRPr sz="1600"/>
            </a:lvl5pPr>
            <a:lvl6pPr lvl="5" rtl="0">
              <a:spcBef>
                <a:spcPts val="1600"/>
              </a:spcBef>
              <a:spcAft>
                <a:spcPts val="0"/>
              </a:spcAft>
              <a:buNone/>
              <a:defRPr sz="1600"/>
            </a:lvl6pPr>
            <a:lvl7pPr lvl="6" rtl="0">
              <a:spcBef>
                <a:spcPts val="1600"/>
              </a:spcBef>
              <a:spcAft>
                <a:spcPts val="0"/>
              </a:spcAft>
              <a:buNone/>
              <a:defRPr sz="1600"/>
            </a:lvl7pPr>
            <a:lvl8pPr lvl="7" rtl="0">
              <a:spcBef>
                <a:spcPts val="1600"/>
              </a:spcBef>
              <a:spcAft>
                <a:spcPts val="0"/>
              </a:spcAft>
              <a:buNone/>
              <a:defRPr sz="1600"/>
            </a:lvl8pPr>
            <a:lvl9pPr lvl="8" rtl="0">
              <a:spcBef>
                <a:spcPts val="1600"/>
              </a:spcBef>
              <a:spcAft>
                <a:spcPts val="1600"/>
              </a:spcAft>
              <a:buNone/>
              <a:defRPr sz="1600"/>
            </a:lvl9pPr>
          </a:lstStyle>
          <a:p>
            <a:endParaRPr/>
          </a:p>
        </p:txBody>
      </p:sp>
      <p:sp>
        <p:nvSpPr>
          <p:cNvPr id="734" name="Google Shape;734;p108"/>
          <p:cNvSpPr txBox="1">
            <a:spLocks noGrp="1"/>
          </p:cNvSpPr>
          <p:nvPr>
            <p:ph type="subTitle" idx="3"/>
          </p:nvPr>
        </p:nvSpPr>
        <p:spPr>
          <a:xfrm>
            <a:off x="2578050" y="4416925"/>
            <a:ext cx="3987900" cy="404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rgbClr val="A3A6AD"/>
                </a:solidFill>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pic>
        <p:nvPicPr>
          <p:cNvPr id="735" name="Google Shape;735;p108"/>
          <p:cNvPicPr preferRelativeResize="0"/>
          <p:nvPr/>
        </p:nvPicPr>
        <p:blipFill>
          <a:blip r:embed="rId4">
            <a:alphaModFix/>
          </a:blip>
          <a:stretch>
            <a:fillRect/>
          </a:stretch>
        </p:blipFill>
        <p:spPr>
          <a:xfrm>
            <a:off x="3444350" y="457196"/>
            <a:ext cx="2286001" cy="422910"/>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White - Cover Slide - Alternative">
  <p:cSld name="TITLE_2_1_2">
    <p:spTree>
      <p:nvGrpSpPr>
        <p:cNvPr id="1" name="Shape 736"/>
        <p:cNvGrpSpPr/>
        <p:nvPr/>
      </p:nvGrpSpPr>
      <p:grpSpPr>
        <a:xfrm>
          <a:off x="0" y="0"/>
          <a:ext cx="0" cy="0"/>
          <a:chOff x="0" y="0"/>
          <a:chExt cx="0" cy="0"/>
        </a:xfrm>
      </p:grpSpPr>
      <p:pic>
        <p:nvPicPr>
          <p:cNvPr id="737" name="Google Shape;737;p109"/>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738" name="Google Shape;738;p109"/>
          <p:cNvPicPr preferRelativeResize="0"/>
          <p:nvPr/>
        </p:nvPicPr>
        <p:blipFill>
          <a:blip r:embed="rId3">
            <a:alphaModFix/>
          </a:blip>
          <a:stretch>
            <a:fillRect/>
          </a:stretch>
        </p:blipFill>
        <p:spPr>
          <a:xfrm>
            <a:off x="0" y="0"/>
            <a:ext cx="9143999" cy="5143500"/>
          </a:xfrm>
          <a:prstGeom prst="rect">
            <a:avLst/>
          </a:prstGeom>
          <a:noFill/>
          <a:ln>
            <a:noFill/>
          </a:ln>
        </p:spPr>
      </p:pic>
      <p:sp>
        <p:nvSpPr>
          <p:cNvPr id="739" name="Google Shape;739;p109"/>
          <p:cNvSpPr txBox="1">
            <a:spLocks noGrp="1"/>
          </p:cNvSpPr>
          <p:nvPr>
            <p:ph type="title"/>
          </p:nvPr>
        </p:nvSpPr>
        <p:spPr>
          <a:xfrm>
            <a:off x="908100" y="1328975"/>
            <a:ext cx="7562100" cy="12984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3600">
                <a:solidFill>
                  <a:srgbClr val="000615"/>
                </a:solidFill>
              </a:defRPr>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sp>
        <p:nvSpPr>
          <p:cNvPr id="740" name="Google Shape;740;p109"/>
          <p:cNvSpPr txBox="1">
            <a:spLocks noGrp="1"/>
          </p:cNvSpPr>
          <p:nvPr>
            <p:ph type="subTitle" idx="1"/>
          </p:nvPr>
        </p:nvSpPr>
        <p:spPr>
          <a:xfrm>
            <a:off x="1801350" y="2625563"/>
            <a:ext cx="55413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4F525D"/>
                </a:solidFill>
              </a:defRPr>
            </a:lvl1pPr>
            <a:lvl2pPr lvl="1" rtl="0">
              <a:spcBef>
                <a:spcPts val="0"/>
              </a:spcBef>
              <a:spcAft>
                <a:spcPts val="0"/>
              </a:spcAft>
              <a:buNone/>
              <a:defRPr>
                <a:solidFill>
                  <a:srgbClr val="4F525D"/>
                </a:solidFill>
              </a:defRPr>
            </a:lvl2pPr>
            <a:lvl3pPr lvl="2" rtl="0">
              <a:spcBef>
                <a:spcPts val="1600"/>
              </a:spcBef>
              <a:spcAft>
                <a:spcPts val="0"/>
              </a:spcAft>
              <a:buNone/>
              <a:defRPr>
                <a:solidFill>
                  <a:srgbClr val="4F525D"/>
                </a:solidFill>
              </a:defRPr>
            </a:lvl3pPr>
            <a:lvl4pPr lvl="3" rtl="0">
              <a:spcBef>
                <a:spcPts val="1600"/>
              </a:spcBef>
              <a:spcAft>
                <a:spcPts val="0"/>
              </a:spcAft>
              <a:buNone/>
              <a:defRPr>
                <a:solidFill>
                  <a:srgbClr val="4F525D"/>
                </a:solidFill>
              </a:defRPr>
            </a:lvl4pPr>
            <a:lvl5pPr lvl="4" rtl="0">
              <a:spcBef>
                <a:spcPts val="1600"/>
              </a:spcBef>
              <a:spcAft>
                <a:spcPts val="0"/>
              </a:spcAft>
              <a:buNone/>
              <a:defRPr>
                <a:solidFill>
                  <a:srgbClr val="4F525D"/>
                </a:solidFill>
              </a:defRPr>
            </a:lvl5pPr>
            <a:lvl6pPr lvl="5" rtl="0">
              <a:spcBef>
                <a:spcPts val="1600"/>
              </a:spcBef>
              <a:spcAft>
                <a:spcPts val="0"/>
              </a:spcAft>
              <a:buNone/>
              <a:defRPr>
                <a:solidFill>
                  <a:srgbClr val="4F525D"/>
                </a:solidFill>
              </a:defRPr>
            </a:lvl6pPr>
            <a:lvl7pPr lvl="6" rtl="0">
              <a:spcBef>
                <a:spcPts val="1600"/>
              </a:spcBef>
              <a:spcAft>
                <a:spcPts val="0"/>
              </a:spcAft>
              <a:buNone/>
              <a:defRPr>
                <a:solidFill>
                  <a:srgbClr val="4F525D"/>
                </a:solidFill>
              </a:defRPr>
            </a:lvl7pPr>
            <a:lvl8pPr lvl="7" rtl="0">
              <a:spcBef>
                <a:spcPts val="1600"/>
              </a:spcBef>
              <a:spcAft>
                <a:spcPts val="0"/>
              </a:spcAft>
              <a:buNone/>
              <a:defRPr>
                <a:solidFill>
                  <a:srgbClr val="4F525D"/>
                </a:solidFill>
              </a:defRPr>
            </a:lvl8pPr>
            <a:lvl9pPr lvl="8" rtl="0">
              <a:spcBef>
                <a:spcPts val="1600"/>
              </a:spcBef>
              <a:spcAft>
                <a:spcPts val="1600"/>
              </a:spcAft>
              <a:buNone/>
              <a:defRPr>
                <a:solidFill>
                  <a:srgbClr val="4F525D"/>
                </a:solidFill>
              </a:defRPr>
            </a:lvl9pPr>
          </a:lstStyle>
          <a:p>
            <a:endParaRPr/>
          </a:p>
        </p:txBody>
      </p:sp>
      <p:sp>
        <p:nvSpPr>
          <p:cNvPr id="741" name="Google Shape;741;p109"/>
          <p:cNvSpPr txBox="1">
            <a:spLocks noGrp="1"/>
          </p:cNvSpPr>
          <p:nvPr>
            <p:ph type="subTitle" idx="2"/>
          </p:nvPr>
        </p:nvSpPr>
        <p:spPr>
          <a:xfrm>
            <a:off x="2578050" y="3690925"/>
            <a:ext cx="3987900" cy="72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rgbClr val="000615"/>
                </a:solidFill>
              </a:defRPr>
            </a:lvl1pPr>
            <a:lvl2pPr lvl="1" rtl="0">
              <a:spcBef>
                <a:spcPts val="0"/>
              </a:spcBef>
              <a:spcAft>
                <a:spcPts val="0"/>
              </a:spcAft>
              <a:buNone/>
              <a:defRPr sz="1600"/>
            </a:lvl2pPr>
            <a:lvl3pPr lvl="2" rtl="0">
              <a:spcBef>
                <a:spcPts val="1600"/>
              </a:spcBef>
              <a:spcAft>
                <a:spcPts val="0"/>
              </a:spcAft>
              <a:buNone/>
              <a:defRPr sz="1600"/>
            </a:lvl3pPr>
            <a:lvl4pPr lvl="3" rtl="0">
              <a:spcBef>
                <a:spcPts val="1600"/>
              </a:spcBef>
              <a:spcAft>
                <a:spcPts val="0"/>
              </a:spcAft>
              <a:buNone/>
              <a:defRPr sz="1600"/>
            </a:lvl4pPr>
            <a:lvl5pPr lvl="4" rtl="0">
              <a:spcBef>
                <a:spcPts val="1600"/>
              </a:spcBef>
              <a:spcAft>
                <a:spcPts val="0"/>
              </a:spcAft>
              <a:buNone/>
              <a:defRPr sz="1600"/>
            </a:lvl5pPr>
            <a:lvl6pPr lvl="5" rtl="0">
              <a:spcBef>
                <a:spcPts val="1600"/>
              </a:spcBef>
              <a:spcAft>
                <a:spcPts val="0"/>
              </a:spcAft>
              <a:buNone/>
              <a:defRPr sz="1600"/>
            </a:lvl6pPr>
            <a:lvl7pPr lvl="6" rtl="0">
              <a:spcBef>
                <a:spcPts val="1600"/>
              </a:spcBef>
              <a:spcAft>
                <a:spcPts val="0"/>
              </a:spcAft>
              <a:buNone/>
              <a:defRPr sz="1600"/>
            </a:lvl7pPr>
            <a:lvl8pPr lvl="7" rtl="0">
              <a:spcBef>
                <a:spcPts val="1600"/>
              </a:spcBef>
              <a:spcAft>
                <a:spcPts val="0"/>
              </a:spcAft>
              <a:buNone/>
              <a:defRPr sz="1600"/>
            </a:lvl8pPr>
            <a:lvl9pPr lvl="8" rtl="0">
              <a:spcBef>
                <a:spcPts val="1600"/>
              </a:spcBef>
              <a:spcAft>
                <a:spcPts val="1600"/>
              </a:spcAft>
              <a:buNone/>
              <a:defRPr sz="1600"/>
            </a:lvl9pPr>
          </a:lstStyle>
          <a:p>
            <a:endParaRPr/>
          </a:p>
        </p:txBody>
      </p:sp>
      <p:sp>
        <p:nvSpPr>
          <p:cNvPr id="742" name="Google Shape;742;p109"/>
          <p:cNvSpPr txBox="1">
            <a:spLocks noGrp="1"/>
          </p:cNvSpPr>
          <p:nvPr>
            <p:ph type="subTitle" idx="3"/>
          </p:nvPr>
        </p:nvSpPr>
        <p:spPr>
          <a:xfrm>
            <a:off x="2578050" y="4416925"/>
            <a:ext cx="3987900" cy="404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rgbClr val="4F525D"/>
                </a:solidFill>
              </a:defRPr>
            </a:lvl1pPr>
            <a:lvl2pPr lvl="1" rtl="0">
              <a:spcBef>
                <a:spcPts val="0"/>
              </a:spcBef>
              <a:spcAft>
                <a:spcPts val="0"/>
              </a:spcAft>
              <a:buNone/>
              <a:defRPr>
                <a:solidFill>
                  <a:srgbClr val="4F525D"/>
                </a:solidFill>
              </a:defRPr>
            </a:lvl2pPr>
            <a:lvl3pPr lvl="2" rtl="0">
              <a:spcBef>
                <a:spcPts val="1600"/>
              </a:spcBef>
              <a:spcAft>
                <a:spcPts val="0"/>
              </a:spcAft>
              <a:buNone/>
              <a:defRPr>
                <a:solidFill>
                  <a:srgbClr val="4F525D"/>
                </a:solidFill>
              </a:defRPr>
            </a:lvl3pPr>
            <a:lvl4pPr lvl="3" rtl="0">
              <a:spcBef>
                <a:spcPts val="1600"/>
              </a:spcBef>
              <a:spcAft>
                <a:spcPts val="0"/>
              </a:spcAft>
              <a:buNone/>
              <a:defRPr>
                <a:solidFill>
                  <a:srgbClr val="4F525D"/>
                </a:solidFill>
              </a:defRPr>
            </a:lvl4pPr>
            <a:lvl5pPr lvl="4" rtl="0">
              <a:spcBef>
                <a:spcPts val="1600"/>
              </a:spcBef>
              <a:spcAft>
                <a:spcPts val="0"/>
              </a:spcAft>
              <a:buNone/>
              <a:defRPr>
                <a:solidFill>
                  <a:srgbClr val="4F525D"/>
                </a:solidFill>
              </a:defRPr>
            </a:lvl5pPr>
            <a:lvl6pPr lvl="5" rtl="0">
              <a:spcBef>
                <a:spcPts val="1600"/>
              </a:spcBef>
              <a:spcAft>
                <a:spcPts val="0"/>
              </a:spcAft>
              <a:buNone/>
              <a:defRPr>
                <a:solidFill>
                  <a:srgbClr val="4F525D"/>
                </a:solidFill>
              </a:defRPr>
            </a:lvl6pPr>
            <a:lvl7pPr lvl="6" rtl="0">
              <a:spcBef>
                <a:spcPts val="1600"/>
              </a:spcBef>
              <a:spcAft>
                <a:spcPts val="0"/>
              </a:spcAft>
              <a:buNone/>
              <a:defRPr>
                <a:solidFill>
                  <a:srgbClr val="4F525D"/>
                </a:solidFill>
              </a:defRPr>
            </a:lvl7pPr>
            <a:lvl8pPr lvl="7" rtl="0">
              <a:spcBef>
                <a:spcPts val="1600"/>
              </a:spcBef>
              <a:spcAft>
                <a:spcPts val="0"/>
              </a:spcAft>
              <a:buNone/>
              <a:defRPr>
                <a:solidFill>
                  <a:srgbClr val="4F525D"/>
                </a:solidFill>
              </a:defRPr>
            </a:lvl8pPr>
            <a:lvl9pPr lvl="8" rtl="0">
              <a:spcBef>
                <a:spcPts val="1600"/>
              </a:spcBef>
              <a:spcAft>
                <a:spcPts val="1600"/>
              </a:spcAft>
              <a:buNone/>
              <a:defRPr>
                <a:solidFill>
                  <a:srgbClr val="4F525D"/>
                </a:solidFill>
              </a:defRPr>
            </a:lvl9pPr>
          </a:lstStyle>
          <a:p>
            <a:endParaRPr/>
          </a:p>
        </p:txBody>
      </p:sp>
      <p:pic>
        <p:nvPicPr>
          <p:cNvPr id="743" name="Google Shape;743;p109"/>
          <p:cNvPicPr preferRelativeResize="0"/>
          <p:nvPr/>
        </p:nvPicPr>
        <p:blipFill>
          <a:blip r:embed="rId4">
            <a:alphaModFix/>
          </a:blip>
          <a:stretch>
            <a:fillRect/>
          </a:stretch>
        </p:blipFill>
        <p:spPr>
          <a:xfrm>
            <a:off x="3444350" y="457196"/>
            <a:ext cx="2286001" cy="457200"/>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44"/>
        <p:cNvGrpSpPr/>
        <p:nvPr/>
      </p:nvGrpSpPr>
      <p:grpSpPr>
        <a:xfrm>
          <a:off x="0" y="0"/>
          <a:ext cx="0" cy="0"/>
          <a:chOff x="0" y="0"/>
          <a:chExt cx="0" cy="0"/>
        </a:xfrm>
      </p:grpSpPr>
      <p:pic>
        <p:nvPicPr>
          <p:cNvPr id="745" name="Google Shape;745;p110"/>
          <p:cNvPicPr preferRelativeResize="0"/>
          <p:nvPr/>
        </p:nvPicPr>
        <p:blipFill>
          <a:blip r:embed="rId2">
            <a:alphaModFix/>
          </a:blip>
          <a:stretch>
            <a:fillRect/>
          </a:stretch>
        </p:blipFill>
        <p:spPr>
          <a:xfrm>
            <a:off x="0" y="905137"/>
            <a:ext cx="9143999" cy="3420482"/>
          </a:xfrm>
          <a:prstGeom prst="rect">
            <a:avLst/>
          </a:prstGeom>
          <a:noFill/>
          <a:ln>
            <a:noFill/>
          </a:ln>
        </p:spPr>
      </p:pic>
      <p:sp>
        <p:nvSpPr>
          <p:cNvPr id="746" name="Google Shape;746;p110"/>
          <p:cNvSpPr txBox="1">
            <a:spLocks noGrp="1"/>
          </p:cNvSpPr>
          <p:nvPr>
            <p:ph type="ctrTitle"/>
          </p:nvPr>
        </p:nvSpPr>
        <p:spPr>
          <a:xfrm>
            <a:off x="851550" y="2159100"/>
            <a:ext cx="7440900" cy="67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747" name="Google Shape;747;p110"/>
          <p:cNvPicPr preferRelativeResize="0"/>
          <p:nvPr/>
        </p:nvPicPr>
        <p:blipFill rotWithShape="1">
          <a:blip r:embed="rId3">
            <a:alphaModFix/>
          </a:blip>
          <a:srcRect t="209" b="199"/>
          <a:stretch/>
        </p:blipFill>
        <p:spPr>
          <a:xfrm>
            <a:off x="311706" y="4654620"/>
            <a:ext cx="1691640" cy="187960"/>
          </a:xfrm>
          <a:prstGeom prst="rect">
            <a:avLst/>
          </a:prstGeom>
          <a:noFill/>
          <a:ln>
            <a:noFill/>
          </a:ln>
        </p:spPr>
      </p:pic>
      <p:sp>
        <p:nvSpPr>
          <p:cNvPr id="748" name="Google Shape;748;p110"/>
          <p:cNvSpPr txBox="1">
            <a:spLocks noGrp="1"/>
          </p:cNvSpPr>
          <p:nvPr>
            <p:ph type="subTitle" idx="1"/>
          </p:nvPr>
        </p:nvSpPr>
        <p:spPr>
          <a:xfrm>
            <a:off x="1801350" y="2832000"/>
            <a:ext cx="5541300" cy="54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A3A6AD"/>
                </a:solidFill>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749" name="Google Shape;749;p110"/>
          <p:cNvSpPr txBox="1">
            <a:spLocks noGrp="1"/>
          </p:cNvSpPr>
          <p:nvPr>
            <p:ph type="subTitle" idx="2"/>
          </p:nvPr>
        </p:nvSpPr>
        <p:spPr>
          <a:xfrm>
            <a:off x="2184375" y="4498550"/>
            <a:ext cx="66480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White - Section header">
  <p:cSld name="SECTION_HEADER_1">
    <p:spTree>
      <p:nvGrpSpPr>
        <p:cNvPr id="1" name="Shape 750"/>
        <p:cNvGrpSpPr/>
        <p:nvPr/>
      </p:nvGrpSpPr>
      <p:grpSpPr>
        <a:xfrm>
          <a:off x="0" y="0"/>
          <a:ext cx="0" cy="0"/>
          <a:chOff x="0" y="0"/>
          <a:chExt cx="0" cy="0"/>
        </a:xfrm>
      </p:grpSpPr>
      <p:sp>
        <p:nvSpPr>
          <p:cNvPr id="751" name="Google Shape;751;p111"/>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2" name="Google Shape;752;p111"/>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pic>
        <p:nvPicPr>
          <p:cNvPr id="753" name="Google Shape;753;p111"/>
          <p:cNvPicPr preferRelativeResize="0"/>
          <p:nvPr/>
        </p:nvPicPr>
        <p:blipFill>
          <a:blip r:embed="rId3">
            <a:alphaModFix/>
          </a:blip>
          <a:stretch>
            <a:fillRect/>
          </a:stretch>
        </p:blipFill>
        <p:spPr>
          <a:xfrm>
            <a:off x="0" y="905137"/>
            <a:ext cx="9143999" cy="3420482"/>
          </a:xfrm>
          <a:prstGeom prst="rect">
            <a:avLst/>
          </a:prstGeom>
          <a:noFill/>
          <a:ln>
            <a:noFill/>
          </a:ln>
        </p:spPr>
      </p:pic>
      <p:sp>
        <p:nvSpPr>
          <p:cNvPr id="754" name="Google Shape;754;p111"/>
          <p:cNvSpPr txBox="1">
            <a:spLocks noGrp="1"/>
          </p:cNvSpPr>
          <p:nvPr>
            <p:ph type="ctrTitle"/>
          </p:nvPr>
        </p:nvSpPr>
        <p:spPr>
          <a:xfrm>
            <a:off x="851550" y="2159100"/>
            <a:ext cx="7440900" cy="6729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615"/>
              </a:buClr>
              <a:buSzPts val="3600"/>
              <a:buNone/>
              <a:defRPr sz="3600">
                <a:solidFill>
                  <a:srgbClr val="000615"/>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55" name="Google Shape;755;p111"/>
          <p:cNvSpPr txBox="1">
            <a:spLocks noGrp="1"/>
          </p:cNvSpPr>
          <p:nvPr>
            <p:ph type="subTitle" idx="1"/>
          </p:nvPr>
        </p:nvSpPr>
        <p:spPr>
          <a:xfrm>
            <a:off x="1801350" y="2832000"/>
            <a:ext cx="5541300" cy="54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4F525D"/>
                </a:solidFill>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756" name="Google Shape;756;p111"/>
          <p:cNvSpPr txBox="1">
            <a:spLocks noGrp="1"/>
          </p:cNvSpPr>
          <p:nvPr>
            <p:ph type="subTitle" idx="2"/>
          </p:nvPr>
        </p:nvSpPr>
        <p:spPr>
          <a:xfrm>
            <a:off x="2184375" y="4498550"/>
            <a:ext cx="66480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57"/>
        <p:cNvGrpSpPr/>
        <p:nvPr/>
      </p:nvGrpSpPr>
      <p:grpSpPr>
        <a:xfrm>
          <a:off x="0" y="0"/>
          <a:ext cx="0" cy="0"/>
          <a:chOff x="0" y="0"/>
          <a:chExt cx="0" cy="0"/>
        </a:xfrm>
      </p:grpSpPr>
      <p:sp>
        <p:nvSpPr>
          <p:cNvPr id="758" name="Google Shape;758;p11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59" name="Google Shape;759;p112"/>
          <p:cNvSpPr txBox="1">
            <a:spLocks noGrp="1"/>
          </p:cNvSpPr>
          <p:nvPr>
            <p:ph type="body" idx="1"/>
          </p:nvPr>
        </p:nvSpPr>
        <p:spPr>
          <a:xfrm>
            <a:off x="311700" y="1152475"/>
            <a:ext cx="85206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60" name="Google Shape;760;p112"/>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61" name="Google Shape;761;p112"/>
          <p:cNvPicPr preferRelativeResize="0"/>
          <p:nvPr/>
        </p:nvPicPr>
        <p:blipFill rotWithShape="1">
          <a:blip r:embed="rId2">
            <a:alphaModFix/>
          </a:blip>
          <a:srcRect t="209" b="199"/>
          <a:stretch/>
        </p:blipFill>
        <p:spPr>
          <a:xfrm>
            <a:off x="311706" y="4654620"/>
            <a:ext cx="1691640" cy="187960"/>
          </a:xfrm>
          <a:prstGeom prst="rect">
            <a:avLst/>
          </a:prstGeom>
          <a:noFill/>
          <a:ln>
            <a:noFill/>
          </a:ln>
        </p:spPr>
      </p:pic>
      <p:sp>
        <p:nvSpPr>
          <p:cNvPr id="762" name="Google Shape;762;p112"/>
          <p:cNvSpPr txBox="1">
            <a:spLocks noGrp="1"/>
          </p:cNvSpPr>
          <p:nvPr>
            <p:ph type="subTitle" idx="2"/>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White - Section header">
  <p:cSld name="SECTION_HEADER_1">
    <p:spTree>
      <p:nvGrpSpPr>
        <p:cNvPr id="1" name="Shape 75"/>
        <p:cNvGrpSpPr/>
        <p:nvPr/>
      </p:nvGrpSpPr>
      <p:grpSpPr>
        <a:xfrm>
          <a:off x="0" y="0"/>
          <a:ext cx="0" cy="0"/>
          <a:chOff x="0" y="0"/>
          <a:chExt cx="0" cy="0"/>
        </a:xfrm>
      </p:grpSpPr>
      <p:sp>
        <p:nvSpPr>
          <p:cNvPr id="76" name="Google Shape;76;p12"/>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 name="Google Shape;77;p12"/>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pic>
        <p:nvPicPr>
          <p:cNvPr id="78" name="Google Shape;78;p12"/>
          <p:cNvPicPr preferRelativeResize="0"/>
          <p:nvPr/>
        </p:nvPicPr>
        <p:blipFill>
          <a:blip r:embed="rId3">
            <a:alphaModFix/>
          </a:blip>
          <a:stretch>
            <a:fillRect/>
          </a:stretch>
        </p:blipFill>
        <p:spPr>
          <a:xfrm>
            <a:off x="0" y="905137"/>
            <a:ext cx="9143999" cy="3420482"/>
          </a:xfrm>
          <a:prstGeom prst="rect">
            <a:avLst/>
          </a:prstGeom>
          <a:noFill/>
          <a:ln>
            <a:noFill/>
          </a:ln>
        </p:spPr>
      </p:pic>
      <p:sp>
        <p:nvSpPr>
          <p:cNvPr id="79" name="Google Shape;79;p12"/>
          <p:cNvSpPr txBox="1">
            <a:spLocks noGrp="1"/>
          </p:cNvSpPr>
          <p:nvPr>
            <p:ph type="ctrTitle"/>
          </p:nvPr>
        </p:nvSpPr>
        <p:spPr>
          <a:xfrm>
            <a:off x="851550" y="2159100"/>
            <a:ext cx="7440900" cy="6729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615"/>
              </a:buClr>
              <a:buSzPts val="3600"/>
              <a:buNone/>
              <a:defRPr sz="3600">
                <a:solidFill>
                  <a:srgbClr val="000615"/>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0" name="Google Shape;80;p12"/>
          <p:cNvSpPr txBox="1">
            <a:spLocks noGrp="1"/>
          </p:cNvSpPr>
          <p:nvPr>
            <p:ph type="subTitle" idx="1"/>
          </p:nvPr>
        </p:nvSpPr>
        <p:spPr>
          <a:xfrm>
            <a:off x="1801350" y="2832000"/>
            <a:ext cx="5541300" cy="54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4F525D"/>
                </a:solidFill>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81" name="Google Shape;81;p12"/>
          <p:cNvSpPr txBox="1">
            <a:spLocks noGrp="1"/>
          </p:cNvSpPr>
          <p:nvPr>
            <p:ph type="subTitle" idx="2"/>
          </p:nvPr>
        </p:nvSpPr>
        <p:spPr>
          <a:xfrm>
            <a:off x="2184375" y="4498550"/>
            <a:ext cx="66480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body w/curves">
  <p:cSld name="TITLE_AND_BODY_2">
    <p:spTree>
      <p:nvGrpSpPr>
        <p:cNvPr id="1" name="Shape 763"/>
        <p:cNvGrpSpPr/>
        <p:nvPr/>
      </p:nvGrpSpPr>
      <p:grpSpPr>
        <a:xfrm>
          <a:off x="0" y="0"/>
          <a:ext cx="0" cy="0"/>
          <a:chOff x="0" y="0"/>
          <a:chExt cx="0" cy="0"/>
        </a:xfrm>
      </p:grpSpPr>
      <p:pic>
        <p:nvPicPr>
          <p:cNvPr id="764" name="Google Shape;764;p113"/>
          <p:cNvPicPr preferRelativeResize="0"/>
          <p:nvPr/>
        </p:nvPicPr>
        <p:blipFill>
          <a:blip r:embed="rId2">
            <a:alphaModFix/>
          </a:blip>
          <a:stretch>
            <a:fillRect/>
          </a:stretch>
        </p:blipFill>
        <p:spPr>
          <a:xfrm>
            <a:off x="0" y="2745107"/>
            <a:ext cx="9143999" cy="2392136"/>
          </a:xfrm>
          <a:prstGeom prst="rect">
            <a:avLst/>
          </a:prstGeom>
          <a:noFill/>
          <a:ln>
            <a:noFill/>
          </a:ln>
        </p:spPr>
      </p:pic>
      <p:sp>
        <p:nvSpPr>
          <p:cNvPr id="765" name="Google Shape;765;p1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6" name="Google Shape;766;p113"/>
          <p:cNvSpPr txBox="1">
            <a:spLocks noGrp="1"/>
          </p:cNvSpPr>
          <p:nvPr>
            <p:ph type="body" idx="1"/>
          </p:nvPr>
        </p:nvSpPr>
        <p:spPr>
          <a:xfrm>
            <a:off x="311700" y="1152475"/>
            <a:ext cx="8520600" cy="3238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67" name="Google Shape;767;p113"/>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68" name="Google Shape;768;p113"/>
          <p:cNvPicPr preferRelativeResize="0"/>
          <p:nvPr/>
        </p:nvPicPr>
        <p:blipFill rotWithShape="1">
          <a:blip r:embed="rId3">
            <a:alphaModFix/>
          </a:blip>
          <a:srcRect t="209" b="199"/>
          <a:stretch/>
        </p:blipFill>
        <p:spPr>
          <a:xfrm>
            <a:off x="311706" y="4654620"/>
            <a:ext cx="1691640" cy="187960"/>
          </a:xfrm>
          <a:prstGeom prst="rect">
            <a:avLst/>
          </a:prstGeom>
          <a:noFill/>
          <a:ln>
            <a:noFill/>
          </a:ln>
        </p:spPr>
      </p:pic>
      <p:sp>
        <p:nvSpPr>
          <p:cNvPr id="769" name="Google Shape;769;p113"/>
          <p:cNvSpPr txBox="1">
            <a:spLocks noGrp="1"/>
          </p:cNvSpPr>
          <p:nvPr>
            <p:ph type="subTitle" idx="2"/>
          </p:nvPr>
        </p:nvSpPr>
        <p:spPr>
          <a:xfrm>
            <a:off x="2184375" y="4498550"/>
            <a:ext cx="51759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White - Title and body">
  <p:cSld name="TITLE_AND_BODY_1">
    <p:spTree>
      <p:nvGrpSpPr>
        <p:cNvPr id="1" name="Shape 770"/>
        <p:cNvGrpSpPr/>
        <p:nvPr/>
      </p:nvGrpSpPr>
      <p:grpSpPr>
        <a:xfrm>
          <a:off x="0" y="0"/>
          <a:ext cx="0" cy="0"/>
          <a:chOff x="0" y="0"/>
          <a:chExt cx="0" cy="0"/>
        </a:xfrm>
      </p:grpSpPr>
      <p:sp>
        <p:nvSpPr>
          <p:cNvPr id="771" name="Google Shape;771;p114"/>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2" name="Google Shape;772;p114"/>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
        <p:nvSpPr>
          <p:cNvPr id="773" name="Google Shape;773;p1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615"/>
              </a:buClr>
              <a:buSzPts val="2800"/>
              <a:buNone/>
              <a:defRPr>
                <a:solidFill>
                  <a:srgbClr val="000615"/>
                </a:solidFill>
              </a:defRPr>
            </a:lvl1pPr>
            <a:lvl2pPr lvl="1" rtl="0">
              <a:spcBef>
                <a:spcPts val="0"/>
              </a:spcBef>
              <a:spcAft>
                <a:spcPts val="0"/>
              </a:spcAft>
              <a:buClr>
                <a:srgbClr val="000615"/>
              </a:buClr>
              <a:buSzPts val="2800"/>
              <a:buNone/>
              <a:defRPr>
                <a:solidFill>
                  <a:srgbClr val="000615"/>
                </a:solidFill>
              </a:defRPr>
            </a:lvl2pPr>
            <a:lvl3pPr lvl="2" rtl="0">
              <a:spcBef>
                <a:spcPts val="0"/>
              </a:spcBef>
              <a:spcAft>
                <a:spcPts val="0"/>
              </a:spcAft>
              <a:buClr>
                <a:srgbClr val="000615"/>
              </a:buClr>
              <a:buSzPts val="2800"/>
              <a:buNone/>
              <a:defRPr>
                <a:solidFill>
                  <a:srgbClr val="000615"/>
                </a:solidFill>
              </a:defRPr>
            </a:lvl3pPr>
            <a:lvl4pPr lvl="3" rtl="0">
              <a:spcBef>
                <a:spcPts val="0"/>
              </a:spcBef>
              <a:spcAft>
                <a:spcPts val="0"/>
              </a:spcAft>
              <a:buClr>
                <a:srgbClr val="000615"/>
              </a:buClr>
              <a:buSzPts val="2800"/>
              <a:buNone/>
              <a:defRPr>
                <a:solidFill>
                  <a:srgbClr val="000615"/>
                </a:solidFill>
              </a:defRPr>
            </a:lvl4pPr>
            <a:lvl5pPr lvl="4" rtl="0">
              <a:spcBef>
                <a:spcPts val="0"/>
              </a:spcBef>
              <a:spcAft>
                <a:spcPts val="0"/>
              </a:spcAft>
              <a:buClr>
                <a:srgbClr val="000615"/>
              </a:buClr>
              <a:buSzPts val="2800"/>
              <a:buNone/>
              <a:defRPr>
                <a:solidFill>
                  <a:srgbClr val="000615"/>
                </a:solidFill>
              </a:defRPr>
            </a:lvl5pPr>
            <a:lvl6pPr lvl="5" rtl="0">
              <a:spcBef>
                <a:spcPts val="0"/>
              </a:spcBef>
              <a:spcAft>
                <a:spcPts val="0"/>
              </a:spcAft>
              <a:buClr>
                <a:srgbClr val="000615"/>
              </a:buClr>
              <a:buSzPts val="2800"/>
              <a:buNone/>
              <a:defRPr>
                <a:solidFill>
                  <a:srgbClr val="000615"/>
                </a:solidFill>
              </a:defRPr>
            </a:lvl6pPr>
            <a:lvl7pPr lvl="6" rtl="0">
              <a:spcBef>
                <a:spcPts val="0"/>
              </a:spcBef>
              <a:spcAft>
                <a:spcPts val="0"/>
              </a:spcAft>
              <a:buClr>
                <a:srgbClr val="000615"/>
              </a:buClr>
              <a:buSzPts val="2800"/>
              <a:buNone/>
              <a:defRPr>
                <a:solidFill>
                  <a:srgbClr val="000615"/>
                </a:solidFill>
              </a:defRPr>
            </a:lvl7pPr>
            <a:lvl8pPr lvl="7" rtl="0">
              <a:spcBef>
                <a:spcPts val="0"/>
              </a:spcBef>
              <a:spcAft>
                <a:spcPts val="0"/>
              </a:spcAft>
              <a:buClr>
                <a:srgbClr val="000615"/>
              </a:buClr>
              <a:buSzPts val="2800"/>
              <a:buNone/>
              <a:defRPr>
                <a:solidFill>
                  <a:srgbClr val="000615"/>
                </a:solidFill>
              </a:defRPr>
            </a:lvl8pPr>
            <a:lvl9pPr lvl="8" rtl="0">
              <a:spcBef>
                <a:spcPts val="0"/>
              </a:spcBef>
              <a:spcAft>
                <a:spcPts val="0"/>
              </a:spcAft>
              <a:buClr>
                <a:srgbClr val="000615"/>
              </a:buClr>
              <a:buSzPts val="2800"/>
              <a:buNone/>
              <a:defRPr>
                <a:solidFill>
                  <a:srgbClr val="000615"/>
                </a:solidFill>
              </a:defRPr>
            </a:lvl9pPr>
          </a:lstStyle>
          <a:p>
            <a:endParaRPr/>
          </a:p>
        </p:txBody>
      </p:sp>
      <p:sp>
        <p:nvSpPr>
          <p:cNvPr id="774" name="Google Shape;774;p114"/>
          <p:cNvSpPr txBox="1">
            <a:spLocks noGrp="1"/>
          </p:cNvSpPr>
          <p:nvPr>
            <p:ph type="body" idx="1"/>
          </p:nvPr>
        </p:nvSpPr>
        <p:spPr>
          <a:xfrm>
            <a:off x="311700" y="1152475"/>
            <a:ext cx="85206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000615"/>
              </a:buClr>
              <a:buSzPts val="1400"/>
              <a:buChar char="●"/>
              <a:defRPr sz="1400">
                <a:solidFill>
                  <a:srgbClr val="000615"/>
                </a:solidFill>
              </a:defRPr>
            </a:lvl1pPr>
            <a:lvl2pPr marL="914400" lvl="1" indent="-304800" rtl="0">
              <a:spcBef>
                <a:spcPts val="1600"/>
              </a:spcBef>
              <a:spcAft>
                <a:spcPts val="0"/>
              </a:spcAft>
              <a:buClr>
                <a:srgbClr val="000615"/>
              </a:buClr>
              <a:buSzPts val="1200"/>
              <a:buChar char="○"/>
              <a:defRPr sz="1200">
                <a:solidFill>
                  <a:srgbClr val="000615"/>
                </a:solidFill>
              </a:defRPr>
            </a:lvl2pPr>
            <a:lvl3pPr marL="1371600" lvl="2" indent="-304800" rtl="0">
              <a:spcBef>
                <a:spcPts val="1600"/>
              </a:spcBef>
              <a:spcAft>
                <a:spcPts val="0"/>
              </a:spcAft>
              <a:buClr>
                <a:srgbClr val="000615"/>
              </a:buClr>
              <a:buSzPts val="1200"/>
              <a:buChar char="■"/>
              <a:defRPr sz="1200">
                <a:solidFill>
                  <a:srgbClr val="000615"/>
                </a:solidFill>
              </a:defRPr>
            </a:lvl3pPr>
            <a:lvl4pPr marL="1828800" lvl="3" indent="-304800" rtl="0">
              <a:spcBef>
                <a:spcPts val="1600"/>
              </a:spcBef>
              <a:spcAft>
                <a:spcPts val="0"/>
              </a:spcAft>
              <a:buClr>
                <a:srgbClr val="000615"/>
              </a:buClr>
              <a:buSzPts val="1200"/>
              <a:buChar char="●"/>
              <a:defRPr sz="1200">
                <a:solidFill>
                  <a:srgbClr val="000615"/>
                </a:solidFill>
              </a:defRPr>
            </a:lvl4pPr>
            <a:lvl5pPr marL="2286000" lvl="4" indent="-304800" rtl="0">
              <a:spcBef>
                <a:spcPts val="1600"/>
              </a:spcBef>
              <a:spcAft>
                <a:spcPts val="0"/>
              </a:spcAft>
              <a:buClr>
                <a:srgbClr val="000615"/>
              </a:buClr>
              <a:buSzPts val="1200"/>
              <a:buChar char="○"/>
              <a:defRPr sz="1200">
                <a:solidFill>
                  <a:srgbClr val="000615"/>
                </a:solidFill>
              </a:defRPr>
            </a:lvl5pPr>
            <a:lvl6pPr marL="2743200" lvl="5" indent="-304800" rtl="0">
              <a:spcBef>
                <a:spcPts val="1600"/>
              </a:spcBef>
              <a:spcAft>
                <a:spcPts val="0"/>
              </a:spcAft>
              <a:buClr>
                <a:srgbClr val="000615"/>
              </a:buClr>
              <a:buSzPts val="1200"/>
              <a:buChar char="■"/>
              <a:defRPr sz="1200">
                <a:solidFill>
                  <a:srgbClr val="000615"/>
                </a:solidFill>
              </a:defRPr>
            </a:lvl6pPr>
            <a:lvl7pPr marL="3200400" lvl="6" indent="-304800" rtl="0">
              <a:spcBef>
                <a:spcPts val="1600"/>
              </a:spcBef>
              <a:spcAft>
                <a:spcPts val="0"/>
              </a:spcAft>
              <a:buClr>
                <a:srgbClr val="000615"/>
              </a:buClr>
              <a:buSzPts val="1200"/>
              <a:buChar char="●"/>
              <a:defRPr sz="1200">
                <a:solidFill>
                  <a:srgbClr val="000615"/>
                </a:solidFill>
              </a:defRPr>
            </a:lvl7pPr>
            <a:lvl8pPr marL="3657600" lvl="7" indent="-304800" rtl="0">
              <a:spcBef>
                <a:spcPts val="1600"/>
              </a:spcBef>
              <a:spcAft>
                <a:spcPts val="0"/>
              </a:spcAft>
              <a:buClr>
                <a:srgbClr val="000615"/>
              </a:buClr>
              <a:buSzPts val="1200"/>
              <a:buChar char="○"/>
              <a:defRPr sz="1200">
                <a:solidFill>
                  <a:srgbClr val="000615"/>
                </a:solidFill>
              </a:defRPr>
            </a:lvl8pPr>
            <a:lvl9pPr marL="4114800" lvl="8" indent="-304800" rtl="0">
              <a:spcBef>
                <a:spcPts val="1600"/>
              </a:spcBef>
              <a:spcAft>
                <a:spcPts val="1600"/>
              </a:spcAft>
              <a:buClr>
                <a:srgbClr val="000615"/>
              </a:buClr>
              <a:buSzPts val="1200"/>
              <a:buChar char="■"/>
              <a:defRPr sz="1200">
                <a:solidFill>
                  <a:srgbClr val="000615"/>
                </a:solidFill>
              </a:defRPr>
            </a:lvl9pPr>
          </a:lstStyle>
          <a:p>
            <a:endParaRPr/>
          </a:p>
        </p:txBody>
      </p:sp>
      <p:sp>
        <p:nvSpPr>
          <p:cNvPr id="775" name="Google Shape;775;p114"/>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776" name="Google Shape;776;p114"/>
          <p:cNvSpPr txBox="1">
            <a:spLocks noGrp="1"/>
          </p:cNvSpPr>
          <p:nvPr>
            <p:ph type="subTitle" idx="2"/>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White - Title and body w/curves">
  <p:cSld name="TITLE_AND_BODY_1_1">
    <p:spTree>
      <p:nvGrpSpPr>
        <p:cNvPr id="1" name="Shape 777"/>
        <p:cNvGrpSpPr/>
        <p:nvPr/>
      </p:nvGrpSpPr>
      <p:grpSpPr>
        <a:xfrm>
          <a:off x="0" y="0"/>
          <a:ext cx="0" cy="0"/>
          <a:chOff x="0" y="0"/>
          <a:chExt cx="0" cy="0"/>
        </a:xfrm>
      </p:grpSpPr>
      <p:sp>
        <p:nvSpPr>
          <p:cNvPr id="778" name="Google Shape;778;p115"/>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9" name="Google Shape;779;p115"/>
          <p:cNvPicPr preferRelativeResize="0"/>
          <p:nvPr/>
        </p:nvPicPr>
        <p:blipFill>
          <a:blip r:embed="rId2">
            <a:alphaModFix/>
          </a:blip>
          <a:stretch>
            <a:fillRect/>
          </a:stretch>
        </p:blipFill>
        <p:spPr>
          <a:xfrm>
            <a:off x="0" y="2745107"/>
            <a:ext cx="9143999" cy="2392136"/>
          </a:xfrm>
          <a:prstGeom prst="rect">
            <a:avLst/>
          </a:prstGeom>
          <a:noFill/>
          <a:ln>
            <a:noFill/>
          </a:ln>
        </p:spPr>
      </p:pic>
      <p:pic>
        <p:nvPicPr>
          <p:cNvPr id="780" name="Google Shape;780;p115"/>
          <p:cNvPicPr preferRelativeResize="0"/>
          <p:nvPr/>
        </p:nvPicPr>
        <p:blipFill rotWithShape="1">
          <a:blip r:embed="rId3">
            <a:alphaModFix/>
          </a:blip>
          <a:srcRect l="179" r="179"/>
          <a:stretch/>
        </p:blipFill>
        <p:spPr>
          <a:xfrm>
            <a:off x="311706" y="4645094"/>
            <a:ext cx="1691640" cy="197358"/>
          </a:xfrm>
          <a:prstGeom prst="rect">
            <a:avLst/>
          </a:prstGeom>
          <a:noFill/>
          <a:ln>
            <a:noFill/>
          </a:ln>
        </p:spPr>
      </p:pic>
      <p:sp>
        <p:nvSpPr>
          <p:cNvPr id="781" name="Google Shape;781;p1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615"/>
              </a:buClr>
              <a:buSzPts val="2800"/>
              <a:buNone/>
              <a:defRPr>
                <a:solidFill>
                  <a:srgbClr val="000615"/>
                </a:solidFill>
              </a:defRPr>
            </a:lvl1pPr>
            <a:lvl2pPr lvl="1" rtl="0">
              <a:spcBef>
                <a:spcPts val="0"/>
              </a:spcBef>
              <a:spcAft>
                <a:spcPts val="0"/>
              </a:spcAft>
              <a:buClr>
                <a:srgbClr val="000615"/>
              </a:buClr>
              <a:buSzPts val="2800"/>
              <a:buNone/>
              <a:defRPr>
                <a:solidFill>
                  <a:srgbClr val="000615"/>
                </a:solidFill>
              </a:defRPr>
            </a:lvl2pPr>
            <a:lvl3pPr lvl="2" rtl="0">
              <a:spcBef>
                <a:spcPts val="0"/>
              </a:spcBef>
              <a:spcAft>
                <a:spcPts val="0"/>
              </a:spcAft>
              <a:buClr>
                <a:srgbClr val="000615"/>
              </a:buClr>
              <a:buSzPts val="2800"/>
              <a:buNone/>
              <a:defRPr>
                <a:solidFill>
                  <a:srgbClr val="000615"/>
                </a:solidFill>
              </a:defRPr>
            </a:lvl3pPr>
            <a:lvl4pPr lvl="3" rtl="0">
              <a:spcBef>
                <a:spcPts val="0"/>
              </a:spcBef>
              <a:spcAft>
                <a:spcPts val="0"/>
              </a:spcAft>
              <a:buClr>
                <a:srgbClr val="000615"/>
              </a:buClr>
              <a:buSzPts val="2800"/>
              <a:buNone/>
              <a:defRPr>
                <a:solidFill>
                  <a:srgbClr val="000615"/>
                </a:solidFill>
              </a:defRPr>
            </a:lvl4pPr>
            <a:lvl5pPr lvl="4" rtl="0">
              <a:spcBef>
                <a:spcPts val="0"/>
              </a:spcBef>
              <a:spcAft>
                <a:spcPts val="0"/>
              </a:spcAft>
              <a:buClr>
                <a:srgbClr val="000615"/>
              </a:buClr>
              <a:buSzPts val="2800"/>
              <a:buNone/>
              <a:defRPr>
                <a:solidFill>
                  <a:srgbClr val="000615"/>
                </a:solidFill>
              </a:defRPr>
            </a:lvl5pPr>
            <a:lvl6pPr lvl="5" rtl="0">
              <a:spcBef>
                <a:spcPts val="0"/>
              </a:spcBef>
              <a:spcAft>
                <a:spcPts val="0"/>
              </a:spcAft>
              <a:buClr>
                <a:srgbClr val="000615"/>
              </a:buClr>
              <a:buSzPts val="2800"/>
              <a:buNone/>
              <a:defRPr>
                <a:solidFill>
                  <a:srgbClr val="000615"/>
                </a:solidFill>
              </a:defRPr>
            </a:lvl6pPr>
            <a:lvl7pPr lvl="6" rtl="0">
              <a:spcBef>
                <a:spcPts val="0"/>
              </a:spcBef>
              <a:spcAft>
                <a:spcPts val="0"/>
              </a:spcAft>
              <a:buClr>
                <a:srgbClr val="000615"/>
              </a:buClr>
              <a:buSzPts val="2800"/>
              <a:buNone/>
              <a:defRPr>
                <a:solidFill>
                  <a:srgbClr val="000615"/>
                </a:solidFill>
              </a:defRPr>
            </a:lvl7pPr>
            <a:lvl8pPr lvl="7" rtl="0">
              <a:spcBef>
                <a:spcPts val="0"/>
              </a:spcBef>
              <a:spcAft>
                <a:spcPts val="0"/>
              </a:spcAft>
              <a:buClr>
                <a:srgbClr val="000615"/>
              </a:buClr>
              <a:buSzPts val="2800"/>
              <a:buNone/>
              <a:defRPr>
                <a:solidFill>
                  <a:srgbClr val="000615"/>
                </a:solidFill>
              </a:defRPr>
            </a:lvl8pPr>
            <a:lvl9pPr lvl="8" rtl="0">
              <a:spcBef>
                <a:spcPts val="0"/>
              </a:spcBef>
              <a:spcAft>
                <a:spcPts val="0"/>
              </a:spcAft>
              <a:buClr>
                <a:srgbClr val="000615"/>
              </a:buClr>
              <a:buSzPts val="2800"/>
              <a:buNone/>
              <a:defRPr>
                <a:solidFill>
                  <a:srgbClr val="000615"/>
                </a:solidFill>
              </a:defRPr>
            </a:lvl9pPr>
          </a:lstStyle>
          <a:p>
            <a:endParaRPr/>
          </a:p>
        </p:txBody>
      </p:sp>
      <p:sp>
        <p:nvSpPr>
          <p:cNvPr id="782" name="Google Shape;782;p115"/>
          <p:cNvSpPr txBox="1">
            <a:spLocks noGrp="1"/>
          </p:cNvSpPr>
          <p:nvPr>
            <p:ph type="body" idx="1"/>
          </p:nvPr>
        </p:nvSpPr>
        <p:spPr>
          <a:xfrm>
            <a:off x="311700" y="1152475"/>
            <a:ext cx="85206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000615"/>
              </a:buClr>
              <a:buSzPts val="1400"/>
              <a:buChar char="●"/>
              <a:defRPr sz="1400">
                <a:solidFill>
                  <a:srgbClr val="000615"/>
                </a:solidFill>
              </a:defRPr>
            </a:lvl1pPr>
            <a:lvl2pPr marL="914400" lvl="1" indent="-304800" rtl="0">
              <a:spcBef>
                <a:spcPts val="1600"/>
              </a:spcBef>
              <a:spcAft>
                <a:spcPts val="0"/>
              </a:spcAft>
              <a:buClr>
                <a:srgbClr val="000615"/>
              </a:buClr>
              <a:buSzPts val="1200"/>
              <a:buChar char="○"/>
              <a:defRPr sz="1200">
                <a:solidFill>
                  <a:srgbClr val="000615"/>
                </a:solidFill>
              </a:defRPr>
            </a:lvl2pPr>
            <a:lvl3pPr marL="1371600" lvl="2" indent="-304800" rtl="0">
              <a:spcBef>
                <a:spcPts val="1600"/>
              </a:spcBef>
              <a:spcAft>
                <a:spcPts val="0"/>
              </a:spcAft>
              <a:buClr>
                <a:srgbClr val="000615"/>
              </a:buClr>
              <a:buSzPts val="1200"/>
              <a:buChar char="■"/>
              <a:defRPr sz="1200">
                <a:solidFill>
                  <a:srgbClr val="000615"/>
                </a:solidFill>
              </a:defRPr>
            </a:lvl3pPr>
            <a:lvl4pPr marL="1828800" lvl="3" indent="-304800" rtl="0">
              <a:spcBef>
                <a:spcPts val="1600"/>
              </a:spcBef>
              <a:spcAft>
                <a:spcPts val="0"/>
              </a:spcAft>
              <a:buClr>
                <a:srgbClr val="000615"/>
              </a:buClr>
              <a:buSzPts val="1200"/>
              <a:buChar char="●"/>
              <a:defRPr sz="1200">
                <a:solidFill>
                  <a:srgbClr val="000615"/>
                </a:solidFill>
              </a:defRPr>
            </a:lvl4pPr>
            <a:lvl5pPr marL="2286000" lvl="4" indent="-304800" rtl="0">
              <a:spcBef>
                <a:spcPts val="1600"/>
              </a:spcBef>
              <a:spcAft>
                <a:spcPts val="0"/>
              </a:spcAft>
              <a:buClr>
                <a:srgbClr val="000615"/>
              </a:buClr>
              <a:buSzPts val="1200"/>
              <a:buChar char="○"/>
              <a:defRPr sz="1200">
                <a:solidFill>
                  <a:srgbClr val="000615"/>
                </a:solidFill>
              </a:defRPr>
            </a:lvl5pPr>
            <a:lvl6pPr marL="2743200" lvl="5" indent="-304800" rtl="0">
              <a:spcBef>
                <a:spcPts val="1600"/>
              </a:spcBef>
              <a:spcAft>
                <a:spcPts val="0"/>
              </a:spcAft>
              <a:buClr>
                <a:srgbClr val="000615"/>
              </a:buClr>
              <a:buSzPts val="1200"/>
              <a:buChar char="■"/>
              <a:defRPr sz="1200">
                <a:solidFill>
                  <a:srgbClr val="000615"/>
                </a:solidFill>
              </a:defRPr>
            </a:lvl6pPr>
            <a:lvl7pPr marL="3200400" lvl="6" indent="-304800" rtl="0">
              <a:spcBef>
                <a:spcPts val="1600"/>
              </a:spcBef>
              <a:spcAft>
                <a:spcPts val="0"/>
              </a:spcAft>
              <a:buClr>
                <a:srgbClr val="000615"/>
              </a:buClr>
              <a:buSzPts val="1200"/>
              <a:buChar char="●"/>
              <a:defRPr sz="1200">
                <a:solidFill>
                  <a:srgbClr val="000615"/>
                </a:solidFill>
              </a:defRPr>
            </a:lvl7pPr>
            <a:lvl8pPr marL="3657600" lvl="7" indent="-304800" rtl="0">
              <a:spcBef>
                <a:spcPts val="1600"/>
              </a:spcBef>
              <a:spcAft>
                <a:spcPts val="0"/>
              </a:spcAft>
              <a:buClr>
                <a:srgbClr val="000615"/>
              </a:buClr>
              <a:buSzPts val="1200"/>
              <a:buChar char="○"/>
              <a:defRPr sz="1200">
                <a:solidFill>
                  <a:srgbClr val="000615"/>
                </a:solidFill>
              </a:defRPr>
            </a:lvl8pPr>
            <a:lvl9pPr marL="4114800" lvl="8" indent="-304800" rtl="0">
              <a:spcBef>
                <a:spcPts val="1600"/>
              </a:spcBef>
              <a:spcAft>
                <a:spcPts val="1600"/>
              </a:spcAft>
              <a:buClr>
                <a:srgbClr val="000615"/>
              </a:buClr>
              <a:buSzPts val="1200"/>
              <a:buChar char="■"/>
              <a:defRPr sz="1200">
                <a:solidFill>
                  <a:srgbClr val="000615"/>
                </a:solidFill>
              </a:defRPr>
            </a:lvl9pPr>
          </a:lstStyle>
          <a:p>
            <a:endParaRPr/>
          </a:p>
        </p:txBody>
      </p:sp>
      <p:sp>
        <p:nvSpPr>
          <p:cNvPr id="783" name="Google Shape;783;p115"/>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784" name="Google Shape;784;p115"/>
          <p:cNvSpPr txBox="1">
            <a:spLocks noGrp="1"/>
          </p:cNvSpPr>
          <p:nvPr>
            <p:ph type="subTitle" idx="2"/>
          </p:nvPr>
        </p:nvSpPr>
        <p:spPr>
          <a:xfrm>
            <a:off x="2184375" y="4498550"/>
            <a:ext cx="51759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85"/>
        <p:cNvGrpSpPr/>
        <p:nvPr/>
      </p:nvGrpSpPr>
      <p:grpSpPr>
        <a:xfrm>
          <a:off x="0" y="0"/>
          <a:ext cx="0" cy="0"/>
          <a:chOff x="0" y="0"/>
          <a:chExt cx="0" cy="0"/>
        </a:xfrm>
      </p:grpSpPr>
      <p:sp>
        <p:nvSpPr>
          <p:cNvPr id="786" name="Google Shape;786;p1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7" name="Google Shape;787;p116"/>
          <p:cNvSpPr txBox="1">
            <a:spLocks noGrp="1"/>
          </p:cNvSpPr>
          <p:nvPr>
            <p:ph type="body" idx="1"/>
          </p:nvPr>
        </p:nvSpPr>
        <p:spPr>
          <a:xfrm>
            <a:off x="311700" y="1152475"/>
            <a:ext cx="39999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88" name="Google Shape;788;p116"/>
          <p:cNvSpPr txBox="1">
            <a:spLocks noGrp="1"/>
          </p:cNvSpPr>
          <p:nvPr>
            <p:ph type="body" idx="2"/>
          </p:nvPr>
        </p:nvSpPr>
        <p:spPr>
          <a:xfrm>
            <a:off x="4832400" y="1152475"/>
            <a:ext cx="39999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89" name="Google Shape;789;p116"/>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90" name="Google Shape;790;p116"/>
          <p:cNvPicPr preferRelativeResize="0"/>
          <p:nvPr/>
        </p:nvPicPr>
        <p:blipFill rotWithShape="1">
          <a:blip r:embed="rId2">
            <a:alphaModFix/>
          </a:blip>
          <a:srcRect t="209" b="199"/>
          <a:stretch/>
        </p:blipFill>
        <p:spPr>
          <a:xfrm>
            <a:off x="311706" y="4654620"/>
            <a:ext cx="1691640" cy="187960"/>
          </a:xfrm>
          <a:prstGeom prst="rect">
            <a:avLst/>
          </a:prstGeom>
          <a:noFill/>
          <a:ln>
            <a:noFill/>
          </a:ln>
        </p:spPr>
      </p:pic>
      <p:sp>
        <p:nvSpPr>
          <p:cNvPr id="791" name="Google Shape;791;p116"/>
          <p:cNvSpPr txBox="1">
            <a:spLocks noGrp="1"/>
          </p:cNvSpPr>
          <p:nvPr>
            <p:ph type="subTitle" idx="3"/>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White - Title and two columns">
  <p:cSld name="TITLE_AND_TWO_COLUMNS_1">
    <p:spTree>
      <p:nvGrpSpPr>
        <p:cNvPr id="1" name="Shape 792"/>
        <p:cNvGrpSpPr/>
        <p:nvPr/>
      </p:nvGrpSpPr>
      <p:grpSpPr>
        <a:xfrm>
          <a:off x="0" y="0"/>
          <a:ext cx="0" cy="0"/>
          <a:chOff x="0" y="0"/>
          <a:chExt cx="0" cy="0"/>
        </a:xfrm>
      </p:grpSpPr>
      <p:sp>
        <p:nvSpPr>
          <p:cNvPr id="793" name="Google Shape;793;p117"/>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4" name="Google Shape;794;p117"/>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
        <p:nvSpPr>
          <p:cNvPr id="795" name="Google Shape;795;p1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615"/>
              </a:buClr>
              <a:buSzPts val="2800"/>
              <a:buNone/>
              <a:defRPr>
                <a:solidFill>
                  <a:srgbClr val="000615"/>
                </a:solidFill>
              </a:defRPr>
            </a:lvl1pPr>
            <a:lvl2pPr lvl="1" rtl="0">
              <a:spcBef>
                <a:spcPts val="0"/>
              </a:spcBef>
              <a:spcAft>
                <a:spcPts val="0"/>
              </a:spcAft>
              <a:buClr>
                <a:srgbClr val="000615"/>
              </a:buClr>
              <a:buSzPts val="2800"/>
              <a:buNone/>
              <a:defRPr>
                <a:solidFill>
                  <a:srgbClr val="000615"/>
                </a:solidFill>
              </a:defRPr>
            </a:lvl2pPr>
            <a:lvl3pPr lvl="2" rtl="0">
              <a:spcBef>
                <a:spcPts val="0"/>
              </a:spcBef>
              <a:spcAft>
                <a:spcPts val="0"/>
              </a:spcAft>
              <a:buClr>
                <a:srgbClr val="000615"/>
              </a:buClr>
              <a:buSzPts val="2800"/>
              <a:buNone/>
              <a:defRPr>
                <a:solidFill>
                  <a:srgbClr val="000615"/>
                </a:solidFill>
              </a:defRPr>
            </a:lvl3pPr>
            <a:lvl4pPr lvl="3" rtl="0">
              <a:spcBef>
                <a:spcPts val="0"/>
              </a:spcBef>
              <a:spcAft>
                <a:spcPts val="0"/>
              </a:spcAft>
              <a:buClr>
                <a:srgbClr val="000615"/>
              </a:buClr>
              <a:buSzPts val="2800"/>
              <a:buNone/>
              <a:defRPr>
                <a:solidFill>
                  <a:srgbClr val="000615"/>
                </a:solidFill>
              </a:defRPr>
            </a:lvl4pPr>
            <a:lvl5pPr lvl="4" rtl="0">
              <a:spcBef>
                <a:spcPts val="0"/>
              </a:spcBef>
              <a:spcAft>
                <a:spcPts val="0"/>
              </a:spcAft>
              <a:buClr>
                <a:srgbClr val="000615"/>
              </a:buClr>
              <a:buSzPts val="2800"/>
              <a:buNone/>
              <a:defRPr>
                <a:solidFill>
                  <a:srgbClr val="000615"/>
                </a:solidFill>
              </a:defRPr>
            </a:lvl5pPr>
            <a:lvl6pPr lvl="5" rtl="0">
              <a:spcBef>
                <a:spcPts val="0"/>
              </a:spcBef>
              <a:spcAft>
                <a:spcPts val="0"/>
              </a:spcAft>
              <a:buClr>
                <a:srgbClr val="000615"/>
              </a:buClr>
              <a:buSzPts val="2800"/>
              <a:buNone/>
              <a:defRPr>
                <a:solidFill>
                  <a:srgbClr val="000615"/>
                </a:solidFill>
              </a:defRPr>
            </a:lvl6pPr>
            <a:lvl7pPr lvl="6" rtl="0">
              <a:spcBef>
                <a:spcPts val="0"/>
              </a:spcBef>
              <a:spcAft>
                <a:spcPts val="0"/>
              </a:spcAft>
              <a:buClr>
                <a:srgbClr val="000615"/>
              </a:buClr>
              <a:buSzPts val="2800"/>
              <a:buNone/>
              <a:defRPr>
                <a:solidFill>
                  <a:srgbClr val="000615"/>
                </a:solidFill>
              </a:defRPr>
            </a:lvl7pPr>
            <a:lvl8pPr lvl="7" rtl="0">
              <a:spcBef>
                <a:spcPts val="0"/>
              </a:spcBef>
              <a:spcAft>
                <a:spcPts val="0"/>
              </a:spcAft>
              <a:buClr>
                <a:srgbClr val="000615"/>
              </a:buClr>
              <a:buSzPts val="2800"/>
              <a:buNone/>
              <a:defRPr>
                <a:solidFill>
                  <a:srgbClr val="000615"/>
                </a:solidFill>
              </a:defRPr>
            </a:lvl8pPr>
            <a:lvl9pPr lvl="8" rtl="0">
              <a:spcBef>
                <a:spcPts val="0"/>
              </a:spcBef>
              <a:spcAft>
                <a:spcPts val="0"/>
              </a:spcAft>
              <a:buClr>
                <a:srgbClr val="000615"/>
              </a:buClr>
              <a:buSzPts val="2800"/>
              <a:buNone/>
              <a:defRPr>
                <a:solidFill>
                  <a:srgbClr val="000615"/>
                </a:solidFill>
              </a:defRPr>
            </a:lvl9pPr>
          </a:lstStyle>
          <a:p>
            <a:endParaRPr/>
          </a:p>
        </p:txBody>
      </p:sp>
      <p:sp>
        <p:nvSpPr>
          <p:cNvPr id="796" name="Google Shape;796;p117"/>
          <p:cNvSpPr txBox="1">
            <a:spLocks noGrp="1"/>
          </p:cNvSpPr>
          <p:nvPr>
            <p:ph type="body" idx="1"/>
          </p:nvPr>
        </p:nvSpPr>
        <p:spPr>
          <a:xfrm>
            <a:off x="311700" y="1152475"/>
            <a:ext cx="39999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000615"/>
              </a:buClr>
              <a:buSzPts val="1400"/>
              <a:buChar char="●"/>
              <a:defRPr sz="1400">
                <a:solidFill>
                  <a:srgbClr val="000615"/>
                </a:solidFill>
              </a:defRPr>
            </a:lvl1pPr>
            <a:lvl2pPr marL="914400" lvl="1" indent="-304800" rtl="0">
              <a:spcBef>
                <a:spcPts val="1600"/>
              </a:spcBef>
              <a:spcAft>
                <a:spcPts val="0"/>
              </a:spcAft>
              <a:buClr>
                <a:srgbClr val="000615"/>
              </a:buClr>
              <a:buSzPts val="1200"/>
              <a:buChar char="○"/>
              <a:defRPr sz="1200">
                <a:solidFill>
                  <a:srgbClr val="000615"/>
                </a:solidFill>
              </a:defRPr>
            </a:lvl2pPr>
            <a:lvl3pPr marL="1371600" lvl="2" indent="-304800" rtl="0">
              <a:spcBef>
                <a:spcPts val="1600"/>
              </a:spcBef>
              <a:spcAft>
                <a:spcPts val="0"/>
              </a:spcAft>
              <a:buClr>
                <a:srgbClr val="000615"/>
              </a:buClr>
              <a:buSzPts val="1200"/>
              <a:buChar char="■"/>
              <a:defRPr sz="1200">
                <a:solidFill>
                  <a:srgbClr val="000615"/>
                </a:solidFill>
              </a:defRPr>
            </a:lvl3pPr>
            <a:lvl4pPr marL="1828800" lvl="3" indent="-304800" rtl="0">
              <a:spcBef>
                <a:spcPts val="1600"/>
              </a:spcBef>
              <a:spcAft>
                <a:spcPts val="0"/>
              </a:spcAft>
              <a:buClr>
                <a:srgbClr val="000615"/>
              </a:buClr>
              <a:buSzPts val="1200"/>
              <a:buChar char="●"/>
              <a:defRPr sz="1200">
                <a:solidFill>
                  <a:srgbClr val="000615"/>
                </a:solidFill>
              </a:defRPr>
            </a:lvl4pPr>
            <a:lvl5pPr marL="2286000" lvl="4" indent="-304800" rtl="0">
              <a:spcBef>
                <a:spcPts val="1600"/>
              </a:spcBef>
              <a:spcAft>
                <a:spcPts val="0"/>
              </a:spcAft>
              <a:buClr>
                <a:srgbClr val="000615"/>
              </a:buClr>
              <a:buSzPts val="1200"/>
              <a:buChar char="○"/>
              <a:defRPr sz="1200">
                <a:solidFill>
                  <a:srgbClr val="000615"/>
                </a:solidFill>
              </a:defRPr>
            </a:lvl5pPr>
            <a:lvl6pPr marL="2743200" lvl="5" indent="-304800" rtl="0">
              <a:spcBef>
                <a:spcPts val="1600"/>
              </a:spcBef>
              <a:spcAft>
                <a:spcPts val="0"/>
              </a:spcAft>
              <a:buClr>
                <a:srgbClr val="000615"/>
              </a:buClr>
              <a:buSzPts val="1200"/>
              <a:buChar char="■"/>
              <a:defRPr sz="1200">
                <a:solidFill>
                  <a:srgbClr val="000615"/>
                </a:solidFill>
              </a:defRPr>
            </a:lvl6pPr>
            <a:lvl7pPr marL="3200400" lvl="6" indent="-304800" rtl="0">
              <a:spcBef>
                <a:spcPts val="1600"/>
              </a:spcBef>
              <a:spcAft>
                <a:spcPts val="0"/>
              </a:spcAft>
              <a:buClr>
                <a:srgbClr val="000615"/>
              </a:buClr>
              <a:buSzPts val="1200"/>
              <a:buChar char="●"/>
              <a:defRPr sz="1200">
                <a:solidFill>
                  <a:srgbClr val="000615"/>
                </a:solidFill>
              </a:defRPr>
            </a:lvl7pPr>
            <a:lvl8pPr marL="3657600" lvl="7" indent="-304800" rtl="0">
              <a:spcBef>
                <a:spcPts val="1600"/>
              </a:spcBef>
              <a:spcAft>
                <a:spcPts val="0"/>
              </a:spcAft>
              <a:buClr>
                <a:srgbClr val="000615"/>
              </a:buClr>
              <a:buSzPts val="1200"/>
              <a:buChar char="○"/>
              <a:defRPr sz="1200">
                <a:solidFill>
                  <a:srgbClr val="000615"/>
                </a:solidFill>
              </a:defRPr>
            </a:lvl8pPr>
            <a:lvl9pPr marL="4114800" lvl="8" indent="-304800" rtl="0">
              <a:spcBef>
                <a:spcPts val="1600"/>
              </a:spcBef>
              <a:spcAft>
                <a:spcPts val="1600"/>
              </a:spcAft>
              <a:buClr>
                <a:srgbClr val="000615"/>
              </a:buClr>
              <a:buSzPts val="1200"/>
              <a:buChar char="■"/>
              <a:defRPr sz="1200">
                <a:solidFill>
                  <a:srgbClr val="000615"/>
                </a:solidFill>
              </a:defRPr>
            </a:lvl9pPr>
          </a:lstStyle>
          <a:p>
            <a:endParaRPr/>
          </a:p>
        </p:txBody>
      </p:sp>
      <p:sp>
        <p:nvSpPr>
          <p:cNvPr id="797" name="Google Shape;797;p117"/>
          <p:cNvSpPr txBox="1">
            <a:spLocks noGrp="1"/>
          </p:cNvSpPr>
          <p:nvPr>
            <p:ph type="body" idx="2"/>
          </p:nvPr>
        </p:nvSpPr>
        <p:spPr>
          <a:xfrm>
            <a:off x="4832400" y="1152475"/>
            <a:ext cx="39999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000615"/>
              </a:buClr>
              <a:buSzPts val="1400"/>
              <a:buChar char="●"/>
              <a:defRPr sz="1400">
                <a:solidFill>
                  <a:srgbClr val="000615"/>
                </a:solidFill>
              </a:defRPr>
            </a:lvl1pPr>
            <a:lvl2pPr marL="914400" lvl="1" indent="-304800" rtl="0">
              <a:spcBef>
                <a:spcPts val="1600"/>
              </a:spcBef>
              <a:spcAft>
                <a:spcPts val="0"/>
              </a:spcAft>
              <a:buClr>
                <a:srgbClr val="000615"/>
              </a:buClr>
              <a:buSzPts val="1200"/>
              <a:buChar char="○"/>
              <a:defRPr sz="1200">
                <a:solidFill>
                  <a:srgbClr val="000615"/>
                </a:solidFill>
              </a:defRPr>
            </a:lvl2pPr>
            <a:lvl3pPr marL="1371600" lvl="2" indent="-304800" rtl="0">
              <a:spcBef>
                <a:spcPts val="1600"/>
              </a:spcBef>
              <a:spcAft>
                <a:spcPts val="0"/>
              </a:spcAft>
              <a:buClr>
                <a:srgbClr val="000615"/>
              </a:buClr>
              <a:buSzPts val="1200"/>
              <a:buChar char="■"/>
              <a:defRPr sz="1200">
                <a:solidFill>
                  <a:srgbClr val="000615"/>
                </a:solidFill>
              </a:defRPr>
            </a:lvl3pPr>
            <a:lvl4pPr marL="1828800" lvl="3" indent="-304800" rtl="0">
              <a:spcBef>
                <a:spcPts val="1600"/>
              </a:spcBef>
              <a:spcAft>
                <a:spcPts val="0"/>
              </a:spcAft>
              <a:buClr>
                <a:srgbClr val="000615"/>
              </a:buClr>
              <a:buSzPts val="1200"/>
              <a:buChar char="●"/>
              <a:defRPr sz="1200">
                <a:solidFill>
                  <a:srgbClr val="000615"/>
                </a:solidFill>
              </a:defRPr>
            </a:lvl4pPr>
            <a:lvl5pPr marL="2286000" lvl="4" indent="-304800" rtl="0">
              <a:spcBef>
                <a:spcPts val="1600"/>
              </a:spcBef>
              <a:spcAft>
                <a:spcPts val="0"/>
              </a:spcAft>
              <a:buClr>
                <a:srgbClr val="000615"/>
              </a:buClr>
              <a:buSzPts val="1200"/>
              <a:buChar char="○"/>
              <a:defRPr sz="1200">
                <a:solidFill>
                  <a:srgbClr val="000615"/>
                </a:solidFill>
              </a:defRPr>
            </a:lvl5pPr>
            <a:lvl6pPr marL="2743200" lvl="5" indent="-304800" rtl="0">
              <a:spcBef>
                <a:spcPts val="1600"/>
              </a:spcBef>
              <a:spcAft>
                <a:spcPts val="0"/>
              </a:spcAft>
              <a:buClr>
                <a:srgbClr val="000615"/>
              </a:buClr>
              <a:buSzPts val="1200"/>
              <a:buChar char="■"/>
              <a:defRPr sz="1200">
                <a:solidFill>
                  <a:srgbClr val="000615"/>
                </a:solidFill>
              </a:defRPr>
            </a:lvl6pPr>
            <a:lvl7pPr marL="3200400" lvl="6" indent="-304800" rtl="0">
              <a:spcBef>
                <a:spcPts val="1600"/>
              </a:spcBef>
              <a:spcAft>
                <a:spcPts val="0"/>
              </a:spcAft>
              <a:buClr>
                <a:srgbClr val="000615"/>
              </a:buClr>
              <a:buSzPts val="1200"/>
              <a:buChar char="●"/>
              <a:defRPr sz="1200">
                <a:solidFill>
                  <a:srgbClr val="000615"/>
                </a:solidFill>
              </a:defRPr>
            </a:lvl7pPr>
            <a:lvl8pPr marL="3657600" lvl="7" indent="-304800" rtl="0">
              <a:spcBef>
                <a:spcPts val="1600"/>
              </a:spcBef>
              <a:spcAft>
                <a:spcPts val="0"/>
              </a:spcAft>
              <a:buClr>
                <a:srgbClr val="000615"/>
              </a:buClr>
              <a:buSzPts val="1200"/>
              <a:buChar char="○"/>
              <a:defRPr sz="1200">
                <a:solidFill>
                  <a:srgbClr val="000615"/>
                </a:solidFill>
              </a:defRPr>
            </a:lvl8pPr>
            <a:lvl9pPr marL="4114800" lvl="8" indent="-304800" rtl="0">
              <a:spcBef>
                <a:spcPts val="1600"/>
              </a:spcBef>
              <a:spcAft>
                <a:spcPts val="1600"/>
              </a:spcAft>
              <a:buClr>
                <a:srgbClr val="000615"/>
              </a:buClr>
              <a:buSzPts val="1200"/>
              <a:buChar char="■"/>
              <a:defRPr sz="1200">
                <a:solidFill>
                  <a:srgbClr val="000615"/>
                </a:solidFill>
              </a:defRPr>
            </a:lvl9pPr>
          </a:lstStyle>
          <a:p>
            <a:endParaRPr/>
          </a:p>
        </p:txBody>
      </p:sp>
      <p:sp>
        <p:nvSpPr>
          <p:cNvPr id="798" name="Google Shape;798;p117"/>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799" name="Google Shape;799;p117"/>
          <p:cNvSpPr txBox="1">
            <a:spLocks noGrp="1"/>
          </p:cNvSpPr>
          <p:nvPr>
            <p:ph type="subTitle" idx="3"/>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0"/>
        <p:cNvGrpSpPr/>
        <p:nvPr/>
      </p:nvGrpSpPr>
      <p:grpSpPr>
        <a:xfrm>
          <a:off x="0" y="0"/>
          <a:ext cx="0" cy="0"/>
          <a:chOff x="0" y="0"/>
          <a:chExt cx="0" cy="0"/>
        </a:xfrm>
      </p:grpSpPr>
      <p:sp>
        <p:nvSpPr>
          <p:cNvPr id="801" name="Google Shape;801;p1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02" name="Google Shape;802;p118"/>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03" name="Google Shape;803;p118"/>
          <p:cNvPicPr preferRelativeResize="0"/>
          <p:nvPr/>
        </p:nvPicPr>
        <p:blipFill rotWithShape="1">
          <a:blip r:embed="rId2">
            <a:alphaModFix/>
          </a:blip>
          <a:srcRect t="209" b="199"/>
          <a:stretch/>
        </p:blipFill>
        <p:spPr>
          <a:xfrm>
            <a:off x="311706" y="4654620"/>
            <a:ext cx="1691640" cy="187960"/>
          </a:xfrm>
          <a:prstGeom prst="rect">
            <a:avLst/>
          </a:prstGeom>
          <a:noFill/>
          <a:ln>
            <a:noFill/>
          </a:ln>
        </p:spPr>
      </p:pic>
      <p:sp>
        <p:nvSpPr>
          <p:cNvPr id="804" name="Google Shape;804;p118"/>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White - Title only">
  <p:cSld name="TITLE_ONLY_1">
    <p:spTree>
      <p:nvGrpSpPr>
        <p:cNvPr id="1" name="Shape 805"/>
        <p:cNvGrpSpPr/>
        <p:nvPr/>
      </p:nvGrpSpPr>
      <p:grpSpPr>
        <a:xfrm>
          <a:off x="0" y="0"/>
          <a:ext cx="0" cy="0"/>
          <a:chOff x="0" y="0"/>
          <a:chExt cx="0" cy="0"/>
        </a:xfrm>
      </p:grpSpPr>
      <p:sp>
        <p:nvSpPr>
          <p:cNvPr id="806" name="Google Shape;806;p119"/>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7" name="Google Shape;807;p119"/>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
        <p:nvSpPr>
          <p:cNvPr id="808" name="Google Shape;808;p1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615"/>
              </a:buClr>
              <a:buSzPts val="2800"/>
              <a:buNone/>
              <a:defRPr>
                <a:solidFill>
                  <a:srgbClr val="000615"/>
                </a:solidFill>
              </a:defRPr>
            </a:lvl1pPr>
            <a:lvl2pPr lvl="1" rtl="0">
              <a:spcBef>
                <a:spcPts val="0"/>
              </a:spcBef>
              <a:spcAft>
                <a:spcPts val="0"/>
              </a:spcAft>
              <a:buClr>
                <a:srgbClr val="000615"/>
              </a:buClr>
              <a:buSzPts val="2800"/>
              <a:buNone/>
              <a:defRPr>
                <a:solidFill>
                  <a:srgbClr val="000615"/>
                </a:solidFill>
              </a:defRPr>
            </a:lvl2pPr>
            <a:lvl3pPr lvl="2" rtl="0">
              <a:spcBef>
                <a:spcPts val="0"/>
              </a:spcBef>
              <a:spcAft>
                <a:spcPts val="0"/>
              </a:spcAft>
              <a:buClr>
                <a:srgbClr val="000615"/>
              </a:buClr>
              <a:buSzPts val="2800"/>
              <a:buNone/>
              <a:defRPr>
                <a:solidFill>
                  <a:srgbClr val="000615"/>
                </a:solidFill>
              </a:defRPr>
            </a:lvl3pPr>
            <a:lvl4pPr lvl="3" rtl="0">
              <a:spcBef>
                <a:spcPts val="0"/>
              </a:spcBef>
              <a:spcAft>
                <a:spcPts val="0"/>
              </a:spcAft>
              <a:buClr>
                <a:srgbClr val="000615"/>
              </a:buClr>
              <a:buSzPts val="2800"/>
              <a:buNone/>
              <a:defRPr>
                <a:solidFill>
                  <a:srgbClr val="000615"/>
                </a:solidFill>
              </a:defRPr>
            </a:lvl4pPr>
            <a:lvl5pPr lvl="4" rtl="0">
              <a:spcBef>
                <a:spcPts val="0"/>
              </a:spcBef>
              <a:spcAft>
                <a:spcPts val="0"/>
              </a:spcAft>
              <a:buClr>
                <a:srgbClr val="000615"/>
              </a:buClr>
              <a:buSzPts val="2800"/>
              <a:buNone/>
              <a:defRPr>
                <a:solidFill>
                  <a:srgbClr val="000615"/>
                </a:solidFill>
              </a:defRPr>
            </a:lvl5pPr>
            <a:lvl6pPr lvl="5" rtl="0">
              <a:spcBef>
                <a:spcPts val="0"/>
              </a:spcBef>
              <a:spcAft>
                <a:spcPts val="0"/>
              </a:spcAft>
              <a:buClr>
                <a:srgbClr val="000615"/>
              </a:buClr>
              <a:buSzPts val="2800"/>
              <a:buNone/>
              <a:defRPr>
                <a:solidFill>
                  <a:srgbClr val="000615"/>
                </a:solidFill>
              </a:defRPr>
            </a:lvl6pPr>
            <a:lvl7pPr lvl="6" rtl="0">
              <a:spcBef>
                <a:spcPts val="0"/>
              </a:spcBef>
              <a:spcAft>
                <a:spcPts val="0"/>
              </a:spcAft>
              <a:buClr>
                <a:srgbClr val="000615"/>
              </a:buClr>
              <a:buSzPts val="2800"/>
              <a:buNone/>
              <a:defRPr>
                <a:solidFill>
                  <a:srgbClr val="000615"/>
                </a:solidFill>
              </a:defRPr>
            </a:lvl7pPr>
            <a:lvl8pPr lvl="7" rtl="0">
              <a:spcBef>
                <a:spcPts val="0"/>
              </a:spcBef>
              <a:spcAft>
                <a:spcPts val="0"/>
              </a:spcAft>
              <a:buClr>
                <a:srgbClr val="000615"/>
              </a:buClr>
              <a:buSzPts val="2800"/>
              <a:buNone/>
              <a:defRPr>
                <a:solidFill>
                  <a:srgbClr val="000615"/>
                </a:solidFill>
              </a:defRPr>
            </a:lvl8pPr>
            <a:lvl9pPr lvl="8" rtl="0">
              <a:spcBef>
                <a:spcPts val="0"/>
              </a:spcBef>
              <a:spcAft>
                <a:spcPts val="0"/>
              </a:spcAft>
              <a:buClr>
                <a:srgbClr val="000615"/>
              </a:buClr>
              <a:buSzPts val="2800"/>
              <a:buNone/>
              <a:defRPr>
                <a:solidFill>
                  <a:srgbClr val="000615"/>
                </a:solidFill>
              </a:defRPr>
            </a:lvl9pPr>
          </a:lstStyle>
          <a:p>
            <a:endParaRPr/>
          </a:p>
        </p:txBody>
      </p:sp>
      <p:sp>
        <p:nvSpPr>
          <p:cNvPr id="809" name="Google Shape;809;p119"/>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810" name="Google Shape;810;p119"/>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11"/>
        <p:cNvGrpSpPr/>
        <p:nvPr/>
      </p:nvGrpSpPr>
      <p:grpSpPr>
        <a:xfrm>
          <a:off x="0" y="0"/>
          <a:ext cx="0" cy="0"/>
          <a:chOff x="0" y="0"/>
          <a:chExt cx="0" cy="0"/>
        </a:xfrm>
      </p:grpSpPr>
      <p:sp>
        <p:nvSpPr>
          <p:cNvPr id="812" name="Google Shape;812;p120"/>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13" name="Google Shape;813;p120"/>
          <p:cNvPicPr preferRelativeResize="0"/>
          <p:nvPr/>
        </p:nvPicPr>
        <p:blipFill rotWithShape="1">
          <a:blip r:embed="rId2">
            <a:alphaModFix/>
          </a:blip>
          <a:srcRect t="209" b="199"/>
          <a:stretch/>
        </p:blipFill>
        <p:spPr>
          <a:xfrm>
            <a:off x="311706" y="4654620"/>
            <a:ext cx="1691640" cy="187960"/>
          </a:xfrm>
          <a:prstGeom prst="rect">
            <a:avLst/>
          </a:prstGeom>
          <a:noFill/>
          <a:ln>
            <a:noFill/>
          </a:ln>
        </p:spPr>
      </p:pic>
      <p:sp>
        <p:nvSpPr>
          <p:cNvPr id="814" name="Google Shape;814;p120"/>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
        <p:nvSpPr>
          <p:cNvPr id="815" name="Google Shape;815;p1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6" name="Google Shape;816;p120"/>
          <p:cNvSpPr txBox="1">
            <a:spLocks noGrp="1"/>
          </p:cNvSpPr>
          <p:nvPr>
            <p:ph type="body" idx="2"/>
          </p:nvPr>
        </p:nvSpPr>
        <p:spPr>
          <a:xfrm>
            <a:off x="311700" y="1152475"/>
            <a:ext cx="28080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White - One column text">
  <p:cSld name="ONE_COLUMN_TEXT_3">
    <p:spTree>
      <p:nvGrpSpPr>
        <p:cNvPr id="1" name="Shape 817"/>
        <p:cNvGrpSpPr/>
        <p:nvPr/>
      </p:nvGrpSpPr>
      <p:grpSpPr>
        <a:xfrm>
          <a:off x="0" y="0"/>
          <a:ext cx="0" cy="0"/>
          <a:chOff x="0" y="0"/>
          <a:chExt cx="0" cy="0"/>
        </a:xfrm>
      </p:grpSpPr>
      <p:sp>
        <p:nvSpPr>
          <p:cNvPr id="818" name="Google Shape;818;p121"/>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9" name="Google Shape;819;p121"/>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
        <p:nvSpPr>
          <p:cNvPr id="820" name="Google Shape;820;p121"/>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821" name="Google Shape;821;p121"/>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
        <p:nvSpPr>
          <p:cNvPr id="822" name="Google Shape;822;p1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615"/>
              </a:buClr>
              <a:buSzPts val="2800"/>
              <a:buNone/>
              <a:defRPr>
                <a:solidFill>
                  <a:srgbClr val="000615"/>
                </a:solidFill>
              </a:defRPr>
            </a:lvl1pPr>
            <a:lvl2pPr lvl="1" rtl="0">
              <a:spcBef>
                <a:spcPts val="0"/>
              </a:spcBef>
              <a:spcAft>
                <a:spcPts val="0"/>
              </a:spcAft>
              <a:buClr>
                <a:srgbClr val="000615"/>
              </a:buClr>
              <a:buSzPts val="2800"/>
              <a:buNone/>
              <a:defRPr>
                <a:solidFill>
                  <a:srgbClr val="000615"/>
                </a:solidFill>
              </a:defRPr>
            </a:lvl2pPr>
            <a:lvl3pPr lvl="2" rtl="0">
              <a:spcBef>
                <a:spcPts val="0"/>
              </a:spcBef>
              <a:spcAft>
                <a:spcPts val="0"/>
              </a:spcAft>
              <a:buClr>
                <a:srgbClr val="000615"/>
              </a:buClr>
              <a:buSzPts val="2800"/>
              <a:buNone/>
              <a:defRPr>
                <a:solidFill>
                  <a:srgbClr val="000615"/>
                </a:solidFill>
              </a:defRPr>
            </a:lvl3pPr>
            <a:lvl4pPr lvl="3" rtl="0">
              <a:spcBef>
                <a:spcPts val="0"/>
              </a:spcBef>
              <a:spcAft>
                <a:spcPts val="0"/>
              </a:spcAft>
              <a:buClr>
                <a:srgbClr val="000615"/>
              </a:buClr>
              <a:buSzPts val="2800"/>
              <a:buNone/>
              <a:defRPr>
                <a:solidFill>
                  <a:srgbClr val="000615"/>
                </a:solidFill>
              </a:defRPr>
            </a:lvl4pPr>
            <a:lvl5pPr lvl="4" rtl="0">
              <a:spcBef>
                <a:spcPts val="0"/>
              </a:spcBef>
              <a:spcAft>
                <a:spcPts val="0"/>
              </a:spcAft>
              <a:buClr>
                <a:srgbClr val="000615"/>
              </a:buClr>
              <a:buSzPts val="2800"/>
              <a:buNone/>
              <a:defRPr>
                <a:solidFill>
                  <a:srgbClr val="000615"/>
                </a:solidFill>
              </a:defRPr>
            </a:lvl5pPr>
            <a:lvl6pPr lvl="5" rtl="0">
              <a:spcBef>
                <a:spcPts val="0"/>
              </a:spcBef>
              <a:spcAft>
                <a:spcPts val="0"/>
              </a:spcAft>
              <a:buClr>
                <a:srgbClr val="000615"/>
              </a:buClr>
              <a:buSzPts val="2800"/>
              <a:buNone/>
              <a:defRPr>
                <a:solidFill>
                  <a:srgbClr val="000615"/>
                </a:solidFill>
              </a:defRPr>
            </a:lvl6pPr>
            <a:lvl7pPr lvl="6" rtl="0">
              <a:spcBef>
                <a:spcPts val="0"/>
              </a:spcBef>
              <a:spcAft>
                <a:spcPts val="0"/>
              </a:spcAft>
              <a:buClr>
                <a:srgbClr val="000615"/>
              </a:buClr>
              <a:buSzPts val="2800"/>
              <a:buNone/>
              <a:defRPr>
                <a:solidFill>
                  <a:srgbClr val="000615"/>
                </a:solidFill>
              </a:defRPr>
            </a:lvl7pPr>
            <a:lvl8pPr lvl="7" rtl="0">
              <a:spcBef>
                <a:spcPts val="0"/>
              </a:spcBef>
              <a:spcAft>
                <a:spcPts val="0"/>
              </a:spcAft>
              <a:buClr>
                <a:srgbClr val="000615"/>
              </a:buClr>
              <a:buSzPts val="2800"/>
              <a:buNone/>
              <a:defRPr>
                <a:solidFill>
                  <a:srgbClr val="000615"/>
                </a:solidFill>
              </a:defRPr>
            </a:lvl8pPr>
            <a:lvl9pPr lvl="8" rtl="0">
              <a:spcBef>
                <a:spcPts val="0"/>
              </a:spcBef>
              <a:spcAft>
                <a:spcPts val="0"/>
              </a:spcAft>
              <a:buClr>
                <a:srgbClr val="000615"/>
              </a:buClr>
              <a:buSzPts val="2800"/>
              <a:buNone/>
              <a:defRPr>
                <a:solidFill>
                  <a:srgbClr val="000615"/>
                </a:solidFill>
              </a:defRPr>
            </a:lvl9pPr>
          </a:lstStyle>
          <a:p>
            <a:endParaRPr/>
          </a:p>
        </p:txBody>
      </p:sp>
      <p:sp>
        <p:nvSpPr>
          <p:cNvPr id="823" name="Google Shape;823;p121"/>
          <p:cNvSpPr txBox="1">
            <a:spLocks noGrp="1"/>
          </p:cNvSpPr>
          <p:nvPr>
            <p:ph type="body" idx="2"/>
          </p:nvPr>
        </p:nvSpPr>
        <p:spPr>
          <a:xfrm>
            <a:off x="311700" y="1152475"/>
            <a:ext cx="28080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000615"/>
              </a:buClr>
              <a:buSzPts val="1400"/>
              <a:buChar char="●"/>
              <a:defRPr sz="1400">
                <a:solidFill>
                  <a:srgbClr val="000615"/>
                </a:solidFill>
              </a:defRPr>
            </a:lvl1pPr>
            <a:lvl2pPr marL="914400" lvl="1" indent="-304800" rtl="0">
              <a:spcBef>
                <a:spcPts val="1600"/>
              </a:spcBef>
              <a:spcAft>
                <a:spcPts val="0"/>
              </a:spcAft>
              <a:buClr>
                <a:srgbClr val="000615"/>
              </a:buClr>
              <a:buSzPts val="1200"/>
              <a:buChar char="○"/>
              <a:defRPr sz="1200">
                <a:solidFill>
                  <a:srgbClr val="000615"/>
                </a:solidFill>
              </a:defRPr>
            </a:lvl2pPr>
            <a:lvl3pPr marL="1371600" lvl="2" indent="-304800" rtl="0">
              <a:spcBef>
                <a:spcPts val="1600"/>
              </a:spcBef>
              <a:spcAft>
                <a:spcPts val="0"/>
              </a:spcAft>
              <a:buClr>
                <a:srgbClr val="000615"/>
              </a:buClr>
              <a:buSzPts val="1200"/>
              <a:buChar char="■"/>
              <a:defRPr sz="1200">
                <a:solidFill>
                  <a:srgbClr val="000615"/>
                </a:solidFill>
              </a:defRPr>
            </a:lvl3pPr>
            <a:lvl4pPr marL="1828800" lvl="3" indent="-304800" rtl="0">
              <a:spcBef>
                <a:spcPts val="1600"/>
              </a:spcBef>
              <a:spcAft>
                <a:spcPts val="0"/>
              </a:spcAft>
              <a:buClr>
                <a:srgbClr val="000615"/>
              </a:buClr>
              <a:buSzPts val="1200"/>
              <a:buChar char="●"/>
              <a:defRPr sz="1200">
                <a:solidFill>
                  <a:srgbClr val="000615"/>
                </a:solidFill>
              </a:defRPr>
            </a:lvl4pPr>
            <a:lvl5pPr marL="2286000" lvl="4" indent="-304800" rtl="0">
              <a:spcBef>
                <a:spcPts val="1600"/>
              </a:spcBef>
              <a:spcAft>
                <a:spcPts val="0"/>
              </a:spcAft>
              <a:buClr>
                <a:srgbClr val="000615"/>
              </a:buClr>
              <a:buSzPts val="1200"/>
              <a:buChar char="○"/>
              <a:defRPr sz="1200">
                <a:solidFill>
                  <a:srgbClr val="000615"/>
                </a:solidFill>
              </a:defRPr>
            </a:lvl5pPr>
            <a:lvl6pPr marL="2743200" lvl="5" indent="-304800" rtl="0">
              <a:spcBef>
                <a:spcPts val="1600"/>
              </a:spcBef>
              <a:spcAft>
                <a:spcPts val="0"/>
              </a:spcAft>
              <a:buClr>
                <a:srgbClr val="000615"/>
              </a:buClr>
              <a:buSzPts val="1200"/>
              <a:buChar char="■"/>
              <a:defRPr sz="1200">
                <a:solidFill>
                  <a:srgbClr val="000615"/>
                </a:solidFill>
              </a:defRPr>
            </a:lvl6pPr>
            <a:lvl7pPr marL="3200400" lvl="6" indent="-304800" rtl="0">
              <a:spcBef>
                <a:spcPts val="1600"/>
              </a:spcBef>
              <a:spcAft>
                <a:spcPts val="0"/>
              </a:spcAft>
              <a:buClr>
                <a:srgbClr val="000615"/>
              </a:buClr>
              <a:buSzPts val="1200"/>
              <a:buChar char="●"/>
              <a:defRPr sz="1200">
                <a:solidFill>
                  <a:srgbClr val="000615"/>
                </a:solidFill>
              </a:defRPr>
            </a:lvl7pPr>
            <a:lvl8pPr marL="3657600" lvl="7" indent="-304800" rtl="0">
              <a:spcBef>
                <a:spcPts val="1600"/>
              </a:spcBef>
              <a:spcAft>
                <a:spcPts val="0"/>
              </a:spcAft>
              <a:buClr>
                <a:srgbClr val="000615"/>
              </a:buClr>
              <a:buSzPts val="1200"/>
              <a:buChar char="○"/>
              <a:defRPr sz="1200">
                <a:solidFill>
                  <a:srgbClr val="000615"/>
                </a:solidFill>
              </a:defRPr>
            </a:lvl8pPr>
            <a:lvl9pPr marL="4114800" lvl="8" indent="-304800" rtl="0">
              <a:spcBef>
                <a:spcPts val="1600"/>
              </a:spcBef>
              <a:spcAft>
                <a:spcPts val="1600"/>
              </a:spcAft>
              <a:buClr>
                <a:srgbClr val="000615"/>
              </a:buClr>
              <a:buSzPts val="1200"/>
              <a:buChar char="■"/>
              <a:defRPr sz="1200">
                <a:solidFill>
                  <a:srgbClr val="000615"/>
                </a:solidFill>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24"/>
        <p:cNvGrpSpPr/>
        <p:nvPr/>
      </p:nvGrpSpPr>
      <p:grpSpPr>
        <a:xfrm>
          <a:off x="0" y="0"/>
          <a:ext cx="0" cy="0"/>
          <a:chOff x="0" y="0"/>
          <a:chExt cx="0" cy="0"/>
        </a:xfrm>
      </p:grpSpPr>
      <p:pic>
        <p:nvPicPr>
          <p:cNvPr id="825" name="Google Shape;825;p122"/>
          <p:cNvPicPr preferRelativeResize="0"/>
          <p:nvPr/>
        </p:nvPicPr>
        <p:blipFill>
          <a:blip r:embed="rId2">
            <a:alphaModFix/>
          </a:blip>
          <a:stretch>
            <a:fillRect/>
          </a:stretch>
        </p:blipFill>
        <p:spPr>
          <a:xfrm>
            <a:off x="0" y="2745107"/>
            <a:ext cx="9143999" cy="2392136"/>
          </a:xfrm>
          <a:prstGeom prst="rect">
            <a:avLst/>
          </a:prstGeom>
          <a:noFill/>
          <a:ln>
            <a:noFill/>
          </a:ln>
        </p:spPr>
      </p:pic>
      <p:sp>
        <p:nvSpPr>
          <p:cNvPr id="826" name="Google Shape;826;p122"/>
          <p:cNvSpPr txBox="1">
            <a:spLocks noGrp="1"/>
          </p:cNvSpPr>
          <p:nvPr>
            <p:ph type="title"/>
          </p:nvPr>
        </p:nvSpPr>
        <p:spPr>
          <a:xfrm>
            <a:off x="311700" y="450150"/>
            <a:ext cx="7726500" cy="40485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27" name="Google Shape;827;p122"/>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28" name="Google Shape;828;p122"/>
          <p:cNvPicPr preferRelativeResize="0"/>
          <p:nvPr/>
        </p:nvPicPr>
        <p:blipFill rotWithShape="1">
          <a:blip r:embed="rId3">
            <a:alphaModFix/>
          </a:blip>
          <a:srcRect t="209" b="199"/>
          <a:stretch/>
        </p:blipFill>
        <p:spPr>
          <a:xfrm>
            <a:off x="311706" y="4654620"/>
            <a:ext cx="1691640" cy="187960"/>
          </a:xfrm>
          <a:prstGeom prst="rect">
            <a:avLst/>
          </a:prstGeom>
          <a:noFill/>
          <a:ln>
            <a:noFill/>
          </a:ln>
        </p:spPr>
      </p:pic>
      <p:sp>
        <p:nvSpPr>
          <p:cNvPr id="829" name="Google Shape;829;p122"/>
          <p:cNvSpPr txBox="1">
            <a:spLocks noGrp="1"/>
          </p:cNvSpPr>
          <p:nvPr>
            <p:ph type="subTitle" idx="1"/>
          </p:nvPr>
        </p:nvSpPr>
        <p:spPr>
          <a:xfrm>
            <a:off x="2184375" y="4498550"/>
            <a:ext cx="51759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White - Section header 1">
  <p:cSld name="SECTION_HEADER_1_1">
    <p:spTree>
      <p:nvGrpSpPr>
        <p:cNvPr id="1" name="Shape 82"/>
        <p:cNvGrpSpPr/>
        <p:nvPr/>
      </p:nvGrpSpPr>
      <p:grpSpPr>
        <a:xfrm>
          <a:off x="0" y="0"/>
          <a:ext cx="0" cy="0"/>
          <a:chOff x="0" y="0"/>
          <a:chExt cx="0" cy="0"/>
        </a:xfrm>
      </p:grpSpPr>
      <p:sp>
        <p:nvSpPr>
          <p:cNvPr id="83" name="Google Shape;83;p13"/>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 name="Google Shape;84;p13"/>
          <p:cNvPicPr preferRelativeResize="0"/>
          <p:nvPr/>
        </p:nvPicPr>
        <p:blipFill>
          <a:blip r:embed="rId2">
            <a:alphaModFix/>
          </a:blip>
          <a:stretch>
            <a:fillRect/>
          </a:stretch>
        </p:blipFill>
        <p:spPr>
          <a:xfrm>
            <a:off x="0" y="905137"/>
            <a:ext cx="9143999" cy="3420482"/>
          </a:xfrm>
          <a:prstGeom prst="rect">
            <a:avLst/>
          </a:prstGeom>
          <a:noFill/>
          <a:ln>
            <a:noFill/>
          </a:ln>
        </p:spPr>
      </p:pic>
      <p:sp>
        <p:nvSpPr>
          <p:cNvPr id="85" name="Google Shape;85;p13"/>
          <p:cNvSpPr txBox="1">
            <a:spLocks noGrp="1"/>
          </p:cNvSpPr>
          <p:nvPr>
            <p:ph type="ctrTitle"/>
          </p:nvPr>
        </p:nvSpPr>
        <p:spPr>
          <a:xfrm>
            <a:off x="851550" y="2159100"/>
            <a:ext cx="7440900" cy="6729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615"/>
              </a:buClr>
              <a:buSzPts val="3600"/>
              <a:buNone/>
              <a:defRPr sz="3600">
                <a:solidFill>
                  <a:srgbClr val="000615"/>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6" name="Google Shape;86;p13"/>
          <p:cNvSpPr txBox="1">
            <a:spLocks noGrp="1"/>
          </p:cNvSpPr>
          <p:nvPr>
            <p:ph type="subTitle" idx="1"/>
          </p:nvPr>
        </p:nvSpPr>
        <p:spPr>
          <a:xfrm>
            <a:off x="1801350" y="2832000"/>
            <a:ext cx="5541300" cy="54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4F525D"/>
                </a:solidFill>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87" name="Google Shape;87;p13"/>
          <p:cNvSpPr txBox="1">
            <a:spLocks noGrp="1"/>
          </p:cNvSpPr>
          <p:nvPr>
            <p:ph type="subTitle" idx="2"/>
          </p:nvPr>
        </p:nvSpPr>
        <p:spPr>
          <a:xfrm>
            <a:off x="2184375" y="4498550"/>
            <a:ext cx="66480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White - Main point">
  <p:cSld name="MAIN_POINT_1">
    <p:spTree>
      <p:nvGrpSpPr>
        <p:cNvPr id="1" name="Shape 830"/>
        <p:cNvGrpSpPr/>
        <p:nvPr/>
      </p:nvGrpSpPr>
      <p:grpSpPr>
        <a:xfrm>
          <a:off x="0" y="0"/>
          <a:ext cx="0" cy="0"/>
          <a:chOff x="0" y="0"/>
          <a:chExt cx="0" cy="0"/>
        </a:xfrm>
      </p:grpSpPr>
      <p:sp>
        <p:nvSpPr>
          <p:cNvPr id="831" name="Google Shape;831;p123"/>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2" name="Google Shape;832;p123"/>
          <p:cNvPicPr preferRelativeResize="0"/>
          <p:nvPr/>
        </p:nvPicPr>
        <p:blipFill>
          <a:blip r:embed="rId2">
            <a:alphaModFix/>
          </a:blip>
          <a:stretch>
            <a:fillRect/>
          </a:stretch>
        </p:blipFill>
        <p:spPr>
          <a:xfrm>
            <a:off x="0" y="2745107"/>
            <a:ext cx="9143999" cy="2392136"/>
          </a:xfrm>
          <a:prstGeom prst="rect">
            <a:avLst/>
          </a:prstGeom>
          <a:noFill/>
          <a:ln>
            <a:noFill/>
          </a:ln>
        </p:spPr>
      </p:pic>
      <p:sp>
        <p:nvSpPr>
          <p:cNvPr id="833" name="Google Shape;833;p123"/>
          <p:cNvSpPr txBox="1">
            <a:spLocks noGrp="1"/>
          </p:cNvSpPr>
          <p:nvPr>
            <p:ph type="title"/>
          </p:nvPr>
        </p:nvSpPr>
        <p:spPr>
          <a:xfrm>
            <a:off x="311700" y="450150"/>
            <a:ext cx="7726500" cy="40485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615"/>
              </a:buClr>
              <a:buSzPts val="4800"/>
              <a:buNone/>
              <a:defRPr sz="4800">
                <a:solidFill>
                  <a:srgbClr val="000615"/>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34" name="Google Shape;834;p123"/>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835" name="Google Shape;835;p123"/>
          <p:cNvSpPr txBox="1">
            <a:spLocks noGrp="1"/>
          </p:cNvSpPr>
          <p:nvPr>
            <p:ph type="subTitle" idx="1"/>
          </p:nvPr>
        </p:nvSpPr>
        <p:spPr>
          <a:xfrm>
            <a:off x="2184375" y="4498550"/>
            <a:ext cx="51759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836" name="Google Shape;836;p123"/>
          <p:cNvPicPr preferRelativeResize="0"/>
          <p:nvPr/>
        </p:nvPicPr>
        <p:blipFill rotWithShape="1">
          <a:blip r:embed="rId3">
            <a:alphaModFix/>
          </a:blip>
          <a:srcRect l="179" r="179"/>
          <a:stretch/>
        </p:blipFill>
        <p:spPr>
          <a:xfrm>
            <a:off x="311706" y="4645094"/>
            <a:ext cx="1691640" cy="197358"/>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37"/>
        <p:cNvGrpSpPr/>
        <p:nvPr/>
      </p:nvGrpSpPr>
      <p:grpSpPr>
        <a:xfrm>
          <a:off x="0" y="0"/>
          <a:ext cx="0" cy="0"/>
          <a:chOff x="0" y="0"/>
          <a:chExt cx="0" cy="0"/>
        </a:xfrm>
      </p:grpSpPr>
      <p:sp>
        <p:nvSpPr>
          <p:cNvPr id="838" name="Google Shape;838;p124"/>
          <p:cNvSpPr/>
          <p:nvPr/>
        </p:nvSpPr>
        <p:spPr>
          <a:xfrm>
            <a:off x="3051425" y="-125"/>
            <a:ext cx="60927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24"/>
          <p:cNvSpPr txBox="1">
            <a:spLocks noGrp="1"/>
          </p:cNvSpPr>
          <p:nvPr>
            <p:ph type="body" idx="1"/>
          </p:nvPr>
        </p:nvSpPr>
        <p:spPr>
          <a:xfrm>
            <a:off x="3357275" y="355100"/>
            <a:ext cx="5419200" cy="41436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000615"/>
              </a:buClr>
              <a:buSzPts val="1800"/>
              <a:buChar char="●"/>
              <a:defRPr>
                <a:solidFill>
                  <a:srgbClr val="000615"/>
                </a:solidFill>
              </a:defRPr>
            </a:lvl1pPr>
            <a:lvl2pPr marL="914400" lvl="1" indent="-317500" rtl="0">
              <a:spcBef>
                <a:spcPts val="1600"/>
              </a:spcBef>
              <a:spcAft>
                <a:spcPts val="0"/>
              </a:spcAft>
              <a:buClr>
                <a:srgbClr val="000615"/>
              </a:buClr>
              <a:buSzPts val="1400"/>
              <a:buChar char="○"/>
              <a:defRPr>
                <a:solidFill>
                  <a:srgbClr val="000615"/>
                </a:solidFill>
              </a:defRPr>
            </a:lvl2pPr>
            <a:lvl3pPr marL="1371600" lvl="2" indent="-317500" rtl="0">
              <a:spcBef>
                <a:spcPts val="1600"/>
              </a:spcBef>
              <a:spcAft>
                <a:spcPts val="0"/>
              </a:spcAft>
              <a:buClr>
                <a:srgbClr val="000615"/>
              </a:buClr>
              <a:buSzPts val="1400"/>
              <a:buChar char="■"/>
              <a:defRPr>
                <a:solidFill>
                  <a:srgbClr val="000615"/>
                </a:solidFill>
              </a:defRPr>
            </a:lvl3pPr>
            <a:lvl4pPr marL="1828800" lvl="3" indent="-317500" rtl="0">
              <a:spcBef>
                <a:spcPts val="1600"/>
              </a:spcBef>
              <a:spcAft>
                <a:spcPts val="0"/>
              </a:spcAft>
              <a:buClr>
                <a:srgbClr val="000615"/>
              </a:buClr>
              <a:buSzPts val="1400"/>
              <a:buChar char="●"/>
              <a:defRPr>
                <a:solidFill>
                  <a:srgbClr val="000615"/>
                </a:solidFill>
              </a:defRPr>
            </a:lvl4pPr>
            <a:lvl5pPr marL="2286000" lvl="4" indent="-317500" rtl="0">
              <a:spcBef>
                <a:spcPts val="1600"/>
              </a:spcBef>
              <a:spcAft>
                <a:spcPts val="0"/>
              </a:spcAft>
              <a:buClr>
                <a:srgbClr val="000615"/>
              </a:buClr>
              <a:buSzPts val="1400"/>
              <a:buChar char="○"/>
              <a:defRPr>
                <a:solidFill>
                  <a:srgbClr val="000615"/>
                </a:solidFill>
              </a:defRPr>
            </a:lvl5pPr>
            <a:lvl6pPr marL="2743200" lvl="5" indent="-317500" rtl="0">
              <a:spcBef>
                <a:spcPts val="1600"/>
              </a:spcBef>
              <a:spcAft>
                <a:spcPts val="0"/>
              </a:spcAft>
              <a:buClr>
                <a:srgbClr val="000615"/>
              </a:buClr>
              <a:buSzPts val="1400"/>
              <a:buChar char="■"/>
              <a:defRPr>
                <a:solidFill>
                  <a:srgbClr val="000615"/>
                </a:solidFill>
              </a:defRPr>
            </a:lvl6pPr>
            <a:lvl7pPr marL="3200400" lvl="6" indent="-317500" rtl="0">
              <a:spcBef>
                <a:spcPts val="1600"/>
              </a:spcBef>
              <a:spcAft>
                <a:spcPts val="0"/>
              </a:spcAft>
              <a:buClr>
                <a:srgbClr val="000615"/>
              </a:buClr>
              <a:buSzPts val="1400"/>
              <a:buChar char="●"/>
              <a:defRPr>
                <a:solidFill>
                  <a:srgbClr val="000615"/>
                </a:solidFill>
              </a:defRPr>
            </a:lvl7pPr>
            <a:lvl8pPr marL="3657600" lvl="7" indent="-317500" rtl="0">
              <a:spcBef>
                <a:spcPts val="1600"/>
              </a:spcBef>
              <a:spcAft>
                <a:spcPts val="0"/>
              </a:spcAft>
              <a:buClr>
                <a:srgbClr val="000615"/>
              </a:buClr>
              <a:buSzPts val="1400"/>
              <a:buChar char="○"/>
              <a:defRPr>
                <a:solidFill>
                  <a:srgbClr val="000615"/>
                </a:solidFill>
              </a:defRPr>
            </a:lvl8pPr>
            <a:lvl9pPr marL="4114800" lvl="8" indent="-317500" rtl="0">
              <a:spcBef>
                <a:spcPts val="1600"/>
              </a:spcBef>
              <a:spcAft>
                <a:spcPts val="1600"/>
              </a:spcAft>
              <a:buClr>
                <a:srgbClr val="000615"/>
              </a:buClr>
              <a:buSzPts val="1400"/>
              <a:buChar char="■"/>
              <a:defRPr>
                <a:solidFill>
                  <a:srgbClr val="000615"/>
                </a:solidFill>
              </a:defRPr>
            </a:lvl9pPr>
          </a:lstStyle>
          <a:p>
            <a:endParaRPr/>
          </a:p>
        </p:txBody>
      </p:sp>
      <p:sp>
        <p:nvSpPr>
          <p:cNvPr id="840" name="Google Shape;840;p124"/>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841" name="Google Shape;841;p124"/>
          <p:cNvSpPr/>
          <p:nvPr/>
        </p:nvSpPr>
        <p:spPr>
          <a:xfrm>
            <a:off x="-7375" y="0"/>
            <a:ext cx="3058800" cy="5143500"/>
          </a:xfrm>
          <a:prstGeom prst="rect">
            <a:avLst/>
          </a:prstGeom>
          <a:gradFill>
            <a:gsLst>
              <a:gs pos="0">
                <a:srgbClr val="000615"/>
              </a:gs>
              <a:gs pos="100000">
                <a:srgbClr val="00123E"/>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24"/>
          <p:cNvSpPr txBox="1">
            <a:spLocks noGrp="1"/>
          </p:cNvSpPr>
          <p:nvPr>
            <p:ph type="subTitle" idx="2"/>
          </p:nvPr>
        </p:nvSpPr>
        <p:spPr>
          <a:xfrm>
            <a:off x="3238900" y="4498550"/>
            <a:ext cx="50448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843" name="Google Shape;843;p124"/>
          <p:cNvPicPr preferRelativeResize="0"/>
          <p:nvPr/>
        </p:nvPicPr>
        <p:blipFill>
          <a:blip r:embed="rId2">
            <a:alphaModFix/>
          </a:blip>
          <a:stretch>
            <a:fillRect/>
          </a:stretch>
        </p:blipFill>
        <p:spPr>
          <a:xfrm>
            <a:off x="311706" y="4659700"/>
            <a:ext cx="384048" cy="182880"/>
          </a:xfrm>
          <a:prstGeom prst="rect">
            <a:avLst/>
          </a:prstGeom>
          <a:noFill/>
          <a:ln>
            <a:noFill/>
          </a:ln>
        </p:spPr>
      </p:pic>
      <p:sp>
        <p:nvSpPr>
          <p:cNvPr id="844" name="Google Shape;844;p124"/>
          <p:cNvSpPr txBox="1">
            <a:spLocks noGrp="1"/>
          </p:cNvSpPr>
          <p:nvPr>
            <p:ph type="title"/>
          </p:nvPr>
        </p:nvSpPr>
        <p:spPr>
          <a:xfrm>
            <a:off x="122475" y="355225"/>
            <a:ext cx="2694600" cy="40641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2800"/>
              <a:buNone/>
              <a:defRPr/>
            </a:lvl1pPr>
            <a:lvl2pPr lvl="1" rtl="0">
              <a:lnSpc>
                <a:spcPct val="110000"/>
              </a:lnSpc>
              <a:spcBef>
                <a:spcPts val="0"/>
              </a:spcBef>
              <a:spcAft>
                <a:spcPts val="0"/>
              </a:spcAft>
              <a:buSzPts val="2800"/>
              <a:buNone/>
              <a:defRPr/>
            </a:lvl2pPr>
            <a:lvl3pPr lvl="2" rtl="0">
              <a:lnSpc>
                <a:spcPct val="110000"/>
              </a:lnSpc>
              <a:spcBef>
                <a:spcPts val="0"/>
              </a:spcBef>
              <a:spcAft>
                <a:spcPts val="0"/>
              </a:spcAft>
              <a:buSzPts val="2800"/>
              <a:buNone/>
              <a:defRPr/>
            </a:lvl3pPr>
            <a:lvl4pPr lvl="3" rtl="0">
              <a:lnSpc>
                <a:spcPct val="110000"/>
              </a:lnSpc>
              <a:spcBef>
                <a:spcPts val="0"/>
              </a:spcBef>
              <a:spcAft>
                <a:spcPts val="0"/>
              </a:spcAft>
              <a:buSzPts val="2800"/>
              <a:buNone/>
              <a:defRPr/>
            </a:lvl4pPr>
            <a:lvl5pPr lvl="4" rtl="0">
              <a:lnSpc>
                <a:spcPct val="110000"/>
              </a:lnSpc>
              <a:spcBef>
                <a:spcPts val="0"/>
              </a:spcBef>
              <a:spcAft>
                <a:spcPts val="0"/>
              </a:spcAft>
              <a:buSzPts val="2800"/>
              <a:buNone/>
              <a:defRPr/>
            </a:lvl5pPr>
            <a:lvl6pPr lvl="5" rtl="0">
              <a:lnSpc>
                <a:spcPct val="110000"/>
              </a:lnSpc>
              <a:spcBef>
                <a:spcPts val="0"/>
              </a:spcBef>
              <a:spcAft>
                <a:spcPts val="0"/>
              </a:spcAft>
              <a:buSzPts val="2800"/>
              <a:buNone/>
              <a:defRPr/>
            </a:lvl6pPr>
            <a:lvl7pPr lvl="6" rtl="0">
              <a:lnSpc>
                <a:spcPct val="110000"/>
              </a:lnSpc>
              <a:spcBef>
                <a:spcPts val="0"/>
              </a:spcBef>
              <a:spcAft>
                <a:spcPts val="0"/>
              </a:spcAft>
              <a:buSzPts val="2800"/>
              <a:buNone/>
              <a:defRPr/>
            </a:lvl7pPr>
            <a:lvl8pPr lvl="7" rtl="0">
              <a:lnSpc>
                <a:spcPct val="110000"/>
              </a:lnSpc>
              <a:spcBef>
                <a:spcPts val="0"/>
              </a:spcBef>
              <a:spcAft>
                <a:spcPts val="0"/>
              </a:spcAft>
              <a:buSzPts val="2800"/>
              <a:buNone/>
              <a:defRPr/>
            </a:lvl8pPr>
            <a:lvl9pPr lvl="8" rtl="0">
              <a:lnSpc>
                <a:spcPct val="110000"/>
              </a:lnSpc>
              <a:spcBef>
                <a:spcPts val="0"/>
              </a:spcBef>
              <a:spcAft>
                <a:spcPts val="0"/>
              </a:spcAft>
              <a:buSzPts val="2800"/>
              <a:buNone/>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ection title and description - w/curves">
  <p:cSld name="SECTION_TITLE_AND_DESCRIPTION_2">
    <p:spTree>
      <p:nvGrpSpPr>
        <p:cNvPr id="1" name="Shape 845"/>
        <p:cNvGrpSpPr/>
        <p:nvPr/>
      </p:nvGrpSpPr>
      <p:grpSpPr>
        <a:xfrm>
          <a:off x="0" y="0"/>
          <a:ext cx="0" cy="0"/>
          <a:chOff x="0" y="0"/>
          <a:chExt cx="0" cy="0"/>
        </a:xfrm>
      </p:grpSpPr>
      <p:sp>
        <p:nvSpPr>
          <p:cNvPr id="846" name="Google Shape;846;p125"/>
          <p:cNvSpPr/>
          <p:nvPr/>
        </p:nvSpPr>
        <p:spPr>
          <a:xfrm>
            <a:off x="3051425" y="-125"/>
            <a:ext cx="60927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25"/>
          <p:cNvSpPr txBox="1">
            <a:spLocks noGrp="1"/>
          </p:cNvSpPr>
          <p:nvPr>
            <p:ph type="body" idx="1"/>
          </p:nvPr>
        </p:nvSpPr>
        <p:spPr>
          <a:xfrm>
            <a:off x="3357275" y="355100"/>
            <a:ext cx="5419200" cy="41433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000615"/>
              </a:buClr>
              <a:buSzPts val="1800"/>
              <a:buChar char="●"/>
              <a:defRPr>
                <a:solidFill>
                  <a:srgbClr val="000615"/>
                </a:solidFill>
              </a:defRPr>
            </a:lvl1pPr>
            <a:lvl2pPr marL="914400" lvl="1" indent="-317500" rtl="0">
              <a:spcBef>
                <a:spcPts val="1600"/>
              </a:spcBef>
              <a:spcAft>
                <a:spcPts val="0"/>
              </a:spcAft>
              <a:buClr>
                <a:srgbClr val="000615"/>
              </a:buClr>
              <a:buSzPts val="1400"/>
              <a:buChar char="○"/>
              <a:defRPr>
                <a:solidFill>
                  <a:srgbClr val="000615"/>
                </a:solidFill>
              </a:defRPr>
            </a:lvl2pPr>
            <a:lvl3pPr marL="1371600" lvl="2" indent="-317500" rtl="0">
              <a:spcBef>
                <a:spcPts val="1600"/>
              </a:spcBef>
              <a:spcAft>
                <a:spcPts val="0"/>
              </a:spcAft>
              <a:buClr>
                <a:srgbClr val="000615"/>
              </a:buClr>
              <a:buSzPts val="1400"/>
              <a:buChar char="■"/>
              <a:defRPr>
                <a:solidFill>
                  <a:srgbClr val="000615"/>
                </a:solidFill>
              </a:defRPr>
            </a:lvl3pPr>
            <a:lvl4pPr marL="1828800" lvl="3" indent="-317500" rtl="0">
              <a:spcBef>
                <a:spcPts val="1600"/>
              </a:spcBef>
              <a:spcAft>
                <a:spcPts val="0"/>
              </a:spcAft>
              <a:buClr>
                <a:srgbClr val="000615"/>
              </a:buClr>
              <a:buSzPts val="1400"/>
              <a:buChar char="●"/>
              <a:defRPr>
                <a:solidFill>
                  <a:srgbClr val="000615"/>
                </a:solidFill>
              </a:defRPr>
            </a:lvl4pPr>
            <a:lvl5pPr marL="2286000" lvl="4" indent="-317500" rtl="0">
              <a:spcBef>
                <a:spcPts val="1600"/>
              </a:spcBef>
              <a:spcAft>
                <a:spcPts val="0"/>
              </a:spcAft>
              <a:buClr>
                <a:srgbClr val="000615"/>
              </a:buClr>
              <a:buSzPts val="1400"/>
              <a:buChar char="○"/>
              <a:defRPr>
                <a:solidFill>
                  <a:srgbClr val="000615"/>
                </a:solidFill>
              </a:defRPr>
            </a:lvl5pPr>
            <a:lvl6pPr marL="2743200" lvl="5" indent="-317500" rtl="0">
              <a:spcBef>
                <a:spcPts val="1600"/>
              </a:spcBef>
              <a:spcAft>
                <a:spcPts val="0"/>
              </a:spcAft>
              <a:buClr>
                <a:srgbClr val="000615"/>
              </a:buClr>
              <a:buSzPts val="1400"/>
              <a:buChar char="■"/>
              <a:defRPr>
                <a:solidFill>
                  <a:srgbClr val="000615"/>
                </a:solidFill>
              </a:defRPr>
            </a:lvl6pPr>
            <a:lvl7pPr marL="3200400" lvl="6" indent="-317500" rtl="0">
              <a:spcBef>
                <a:spcPts val="1600"/>
              </a:spcBef>
              <a:spcAft>
                <a:spcPts val="0"/>
              </a:spcAft>
              <a:buClr>
                <a:srgbClr val="000615"/>
              </a:buClr>
              <a:buSzPts val="1400"/>
              <a:buChar char="●"/>
              <a:defRPr>
                <a:solidFill>
                  <a:srgbClr val="000615"/>
                </a:solidFill>
              </a:defRPr>
            </a:lvl7pPr>
            <a:lvl8pPr marL="3657600" lvl="7" indent="-317500" rtl="0">
              <a:spcBef>
                <a:spcPts val="1600"/>
              </a:spcBef>
              <a:spcAft>
                <a:spcPts val="0"/>
              </a:spcAft>
              <a:buClr>
                <a:srgbClr val="000615"/>
              </a:buClr>
              <a:buSzPts val="1400"/>
              <a:buChar char="○"/>
              <a:defRPr>
                <a:solidFill>
                  <a:srgbClr val="000615"/>
                </a:solidFill>
              </a:defRPr>
            </a:lvl8pPr>
            <a:lvl9pPr marL="4114800" lvl="8" indent="-317500" rtl="0">
              <a:spcBef>
                <a:spcPts val="1600"/>
              </a:spcBef>
              <a:spcAft>
                <a:spcPts val="1600"/>
              </a:spcAft>
              <a:buClr>
                <a:srgbClr val="000615"/>
              </a:buClr>
              <a:buSzPts val="1400"/>
              <a:buChar char="■"/>
              <a:defRPr>
                <a:solidFill>
                  <a:srgbClr val="000615"/>
                </a:solidFill>
              </a:defRPr>
            </a:lvl9pPr>
          </a:lstStyle>
          <a:p>
            <a:endParaRPr/>
          </a:p>
        </p:txBody>
      </p:sp>
      <p:sp>
        <p:nvSpPr>
          <p:cNvPr id="848" name="Google Shape;848;p125"/>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849" name="Google Shape;849;p125"/>
          <p:cNvSpPr/>
          <p:nvPr/>
        </p:nvSpPr>
        <p:spPr>
          <a:xfrm>
            <a:off x="-7375" y="0"/>
            <a:ext cx="3058800" cy="5143500"/>
          </a:xfrm>
          <a:prstGeom prst="rect">
            <a:avLst/>
          </a:prstGeom>
          <a:gradFill>
            <a:gsLst>
              <a:gs pos="0">
                <a:srgbClr val="000615"/>
              </a:gs>
              <a:gs pos="100000">
                <a:srgbClr val="00123E"/>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25"/>
          <p:cNvSpPr txBox="1">
            <a:spLocks noGrp="1"/>
          </p:cNvSpPr>
          <p:nvPr>
            <p:ph type="subTitle" idx="2"/>
          </p:nvPr>
        </p:nvSpPr>
        <p:spPr>
          <a:xfrm>
            <a:off x="3238900" y="4498550"/>
            <a:ext cx="50448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851" name="Google Shape;851;p125"/>
          <p:cNvPicPr preferRelativeResize="0"/>
          <p:nvPr/>
        </p:nvPicPr>
        <p:blipFill rotWithShape="1">
          <a:blip r:embed="rId2">
            <a:alphaModFix/>
          </a:blip>
          <a:srcRect l="79197"/>
          <a:stretch/>
        </p:blipFill>
        <p:spPr>
          <a:xfrm>
            <a:off x="1149224" y="2745100"/>
            <a:ext cx="1902200" cy="2392150"/>
          </a:xfrm>
          <a:prstGeom prst="rect">
            <a:avLst/>
          </a:prstGeom>
          <a:noFill/>
          <a:ln>
            <a:noFill/>
          </a:ln>
        </p:spPr>
      </p:pic>
      <p:pic>
        <p:nvPicPr>
          <p:cNvPr id="852" name="Google Shape;852;p125"/>
          <p:cNvPicPr preferRelativeResize="0"/>
          <p:nvPr/>
        </p:nvPicPr>
        <p:blipFill>
          <a:blip r:embed="rId3">
            <a:alphaModFix/>
          </a:blip>
          <a:stretch>
            <a:fillRect/>
          </a:stretch>
        </p:blipFill>
        <p:spPr>
          <a:xfrm>
            <a:off x="311706" y="4659700"/>
            <a:ext cx="384048" cy="182880"/>
          </a:xfrm>
          <a:prstGeom prst="rect">
            <a:avLst/>
          </a:prstGeom>
          <a:noFill/>
          <a:ln>
            <a:noFill/>
          </a:ln>
        </p:spPr>
      </p:pic>
      <p:sp>
        <p:nvSpPr>
          <p:cNvPr id="853" name="Google Shape;853;p125"/>
          <p:cNvSpPr txBox="1">
            <a:spLocks noGrp="1"/>
          </p:cNvSpPr>
          <p:nvPr>
            <p:ph type="title"/>
          </p:nvPr>
        </p:nvSpPr>
        <p:spPr>
          <a:xfrm>
            <a:off x="122475" y="355225"/>
            <a:ext cx="2694600" cy="40641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2800"/>
              <a:buNone/>
              <a:defRPr/>
            </a:lvl1pPr>
            <a:lvl2pPr lvl="1" rtl="0">
              <a:lnSpc>
                <a:spcPct val="110000"/>
              </a:lnSpc>
              <a:spcBef>
                <a:spcPts val="0"/>
              </a:spcBef>
              <a:spcAft>
                <a:spcPts val="0"/>
              </a:spcAft>
              <a:buSzPts val="2800"/>
              <a:buNone/>
              <a:defRPr/>
            </a:lvl2pPr>
            <a:lvl3pPr lvl="2" rtl="0">
              <a:lnSpc>
                <a:spcPct val="110000"/>
              </a:lnSpc>
              <a:spcBef>
                <a:spcPts val="0"/>
              </a:spcBef>
              <a:spcAft>
                <a:spcPts val="0"/>
              </a:spcAft>
              <a:buSzPts val="2800"/>
              <a:buNone/>
              <a:defRPr/>
            </a:lvl3pPr>
            <a:lvl4pPr lvl="3" rtl="0">
              <a:lnSpc>
                <a:spcPct val="110000"/>
              </a:lnSpc>
              <a:spcBef>
                <a:spcPts val="0"/>
              </a:spcBef>
              <a:spcAft>
                <a:spcPts val="0"/>
              </a:spcAft>
              <a:buSzPts val="2800"/>
              <a:buNone/>
              <a:defRPr/>
            </a:lvl4pPr>
            <a:lvl5pPr lvl="4" rtl="0">
              <a:lnSpc>
                <a:spcPct val="110000"/>
              </a:lnSpc>
              <a:spcBef>
                <a:spcPts val="0"/>
              </a:spcBef>
              <a:spcAft>
                <a:spcPts val="0"/>
              </a:spcAft>
              <a:buSzPts val="2800"/>
              <a:buNone/>
              <a:defRPr/>
            </a:lvl5pPr>
            <a:lvl6pPr lvl="5" rtl="0">
              <a:lnSpc>
                <a:spcPct val="110000"/>
              </a:lnSpc>
              <a:spcBef>
                <a:spcPts val="0"/>
              </a:spcBef>
              <a:spcAft>
                <a:spcPts val="0"/>
              </a:spcAft>
              <a:buSzPts val="2800"/>
              <a:buNone/>
              <a:defRPr/>
            </a:lvl6pPr>
            <a:lvl7pPr lvl="6" rtl="0">
              <a:lnSpc>
                <a:spcPct val="110000"/>
              </a:lnSpc>
              <a:spcBef>
                <a:spcPts val="0"/>
              </a:spcBef>
              <a:spcAft>
                <a:spcPts val="0"/>
              </a:spcAft>
              <a:buSzPts val="2800"/>
              <a:buNone/>
              <a:defRPr/>
            </a:lvl7pPr>
            <a:lvl8pPr lvl="7" rtl="0">
              <a:lnSpc>
                <a:spcPct val="110000"/>
              </a:lnSpc>
              <a:spcBef>
                <a:spcPts val="0"/>
              </a:spcBef>
              <a:spcAft>
                <a:spcPts val="0"/>
              </a:spcAft>
              <a:buSzPts val="2800"/>
              <a:buNone/>
              <a:defRPr/>
            </a:lvl8pPr>
            <a:lvl9pPr lvl="8" rtl="0">
              <a:lnSpc>
                <a:spcPct val="110000"/>
              </a:lnSpc>
              <a:spcBef>
                <a:spcPts val="0"/>
              </a:spcBef>
              <a:spcAft>
                <a:spcPts val="0"/>
              </a:spcAft>
              <a:buSzPts val="2800"/>
              <a:buNone/>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White - Section title and description">
  <p:cSld name="SECTION_TITLE_AND_DESCRIPTION_1">
    <p:spTree>
      <p:nvGrpSpPr>
        <p:cNvPr id="1" name="Shape 854"/>
        <p:cNvGrpSpPr/>
        <p:nvPr/>
      </p:nvGrpSpPr>
      <p:grpSpPr>
        <a:xfrm>
          <a:off x="0" y="0"/>
          <a:ext cx="0" cy="0"/>
          <a:chOff x="0" y="0"/>
          <a:chExt cx="0" cy="0"/>
        </a:xfrm>
      </p:grpSpPr>
      <p:sp>
        <p:nvSpPr>
          <p:cNvPr id="855" name="Google Shape;855;p126"/>
          <p:cNvSpPr txBox="1">
            <a:spLocks noGrp="1"/>
          </p:cNvSpPr>
          <p:nvPr>
            <p:ph type="body" idx="1"/>
          </p:nvPr>
        </p:nvSpPr>
        <p:spPr>
          <a:xfrm>
            <a:off x="3357275" y="355100"/>
            <a:ext cx="5419200" cy="41433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856" name="Google Shape;856;p126"/>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57" name="Google Shape;857;p126"/>
          <p:cNvSpPr/>
          <p:nvPr/>
        </p:nvSpPr>
        <p:spPr>
          <a:xfrm>
            <a:off x="-7375" y="0"/>
            <a:ext cx="3058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26"/>
          <p:cNvSpPr txBox="1">
            <a:spLocks noGrp="1"/>
          </p:cNvSpPr>
          <p:nvPr>
            <p:ph type="subTitle" idx="2"/>
          </p:nvPr>
        </p:nvSpPr>
        <p:spPr>
          <a:xfrm>
            <a:off x="3238900" y="4498550"/>
            <a:ext cx="50448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pic>
        <p:nvPicPr>
          <p:cNvPr id="859" name="Google Shape;859;p126"/>
          <p:cNvPicPr preferRelativeResize="0"/>
          <p:nvPr/>
        </p:nvPicPr>
        <p:blipFill>
          <a:blip r:embed="rId2">
            <a:alphaModFix/>
          </a:blip>
          <a:stretch>
            <a:fillRect/>
          </a:stretch>
        </p:blipFill>
        <p:spPr>
          <a:xfrm>
            <a:off x="311706" y="4659572"/>
            <a:ext cx="384048" cy="182880"/>
          </a:xfrm>
          <a:prstGeom prst="rect">
            <a:avLst/>
          </a:prstGeom>
          <a:noFill/>
          <a:ln>
            <a:noFill/>
          </a:ln>
        </p:spPr>
      </p:pic>
      <p:sp>
        <p:nvSpPr>
          <p:cNvPr id="860" name="Google Shape;860;p126"/>
          <p:cNvSpPr txBox="1">
            <a:spLocks noGrp="1"/>
          </p:cNvSpPr>
          <p:nvPr>
            <p:ph type="title"/>
          </p:nvPr>
        </p:nvSpPr>
        <p:spPr>
          <a:xfrm>
            <a:off x="122475" y="355225"/>
            <a:ext cx="2694600" cy="40641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Clr>
                <a:srgbClr val="000615"/>
              </a:buClr>
              <a:buSzPts val="2800"/>
              <a:buNone/>
              <a:defRPr>
                <a:solidFill>
                  <a:srgbClr val="000615"/>
                </a:solidFill>
              </a:defRPr>
            </a:lvl1pPr>
            <a:lvl2pPr lvl="1" rtl="0">
              <a:lnSpc>
                <a:spcPct val="110000"/>
              </a:lnSpc>
              <a:spcBef>
                <a:spcPts val="0"/>
              </a:spcBef>
              <a:spcAft>
                <a:spcPts val="0"/>
              </a:spcAft>
              <a:buClr>
                <a:srgbClr val="000615"/>
              </a:buClr>
              <a:buSzPts val="2800"/>
              <a:buNone/>
              <a:defRPr>
                <a:solidFill>
                  <a:srgbClr val="000615"/>
                </a:solidFill>
              </a:defRPr>
            </a:lvl2pPr>
            <a:lvl3pPr lvl="2" rtl="0">
              <a:lnSpc>
                <a:spcPct val="110000"/>
              </a:lnSpc>
              <a:spcBef>
                <a:spcPts val="0"/>
              </a:spcBef>
              <a:spcAft>
                <a:spcPts val="0"/>
              </a:spcAft>
              <a:buClr>
                <a:srgbClr val="000615"/>
              </a:buClr>
              <a:buSzPts val="2800"/>
              <a:buNone/>
              <a:defRPr>
                <a:solidFill>
                  <a:srgbClr val="000615"/>
                </a:solidFill>
              </a:defRPr>
            </a:lvl3pPr>
            <a:lvl4pPr lvl="3" rtl="0">
              <a:lnSpc>
                <a:spcPct val="110000"/>
              </a:lnSpc>
              <a:spcBef>
                <a:spcPts val="0"/>
              </a:spcBef>
              <a:spcAft>
                <a:spcPts val="0"/>
              </a:spcAft>
              <a:buClr>
                <a:srgbClr val="000615"/>
              </a:buClr>
              <a:buSzPts val="2800"/>
              <a:buNone/>
              <a:defRPr>
                <a:solidFill>
                  <a:srgbClr val="000615"/>
                </a:solidFill>
              </a:defRPr>
            </a:lvl4pPr>
            <a:lvl5pPr lvl="4" rtl="0">
              <a:lnSpc>
                <a:spcPct val="110000"/>
              </a:lnSpc>
              <a:spcBef>
                <a:spcPts val="0"/>
              </a:spcBef>
              <a:spcAft>
                <a:spcPts val="0"/>
              </a:spcAft>
              <a:buClr>
                <a:srgbClr val="000615"/>
              </a:buClr>
              <a:buSzPts val="2800"/>
              <a:buNone/>
              <a:defRPr>
                <a:solidFill>
                  <a:srgbClr val="000615"/>
                </a:solidFill>
              </a:defRPr>
            </a:lvl5pPr>
            <a:lvl6pPr lvl="5" rtl="0">
              <a:lnSpc>
                <a:spcPct val="110000"/>
              </a:lnSpc>
              <a:spcBef>
                <a:spcPts val="0"/>
              </a:spcBef>
              <a:spcAft>
                <a:spcPts val="0"/>
              </a:spcAft>
              <a:buClr>
                <a:srgbClr val="000615"/>
              </a:buClr>
              <a:buSzPts val="2800"/>
              <a:buNone/>
              <a:defRPr>
                <a:solidFill>
                  <a:srgbClr val="000615"/>
                </a:solidFill>
              </a:defRPr>
            </a:lvl6pPr>
            <a:lvl7pPr lvl="6" rtl="0">
              <a:lnSpc>
                <a:spcPct val="110000"/>
              </a:lnSpc>
              <a:spcBef>
                <a:spcPts val="0"/>
              </a:spcBef>
              <a:spcAft>
                <a:spcPts val="0"/>
              </a:spcAft>
              <a:buClr>
                <a:srgbClr val="000615"/>
              </a:buClr>
              <a:buSzPts val="2800"/>
              <a:buNone/>
              <a:defRPr>
                <a:solidFill>
                  <a:srgbClr val="000615"/>
                </a:solidFill>
              </a:defRPr>
            </a:lvl7pPr>
            <a:lvl8pPr lvl="7" rtl="0">
              <a:lnSpc>
                <a:spcPct val="110000"/>
              </a:lnSpc>
              <a:spcBef>
                <a:spcPts val="0"/>
              </a:spcBef>
              <a:spcAft>
                <a:spcPts val="0"/>
              </a:spcAft>
              <a:buClr>
                <a:srgbClr val="000615"/>
              </a:buClr>
              <a:buSzPts val="2800"/>
              <a:buNone/>
              <a:defRPr>
                <a:solidFill>
                  <a:srgbClr val="000615"/>
                </a:solidFill>
              </a:defRPr>
            </a:lvl8pPr>
            <a:lvl9pPr lvl="8" rtl="0">
              <a:lnSpc>
                <a:spcPct val="110000"/>
              </a:lnSpc>
              <a:spcBef>
                <a:spcPts val="0"/>
              </a:spcBef>
              <a:spcAft>
                <a:spcPts val="0"/>
              </a:spcAft>
              <a:buClr>
                <a:srgbClr val="000615"/>
              </a:buClr>
              <a:buSzPts val="2800"/>
              <a:buNone/>
              <a:defRPr>
                <a:solidFill>
                  <a:srgbClr val="000615"/>
                </a:solidFill>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White - Section title and description w/curves">
  <p:cSld name="SECTION_TITLE_AND_DESCRIPTION_1_1">
    <p:spTree>
      <p:nvGrpSpPr>
        <p:cNvPr id="1" name="Shape 861"/>
        <p:cNvGrpSpPr/>
        <p:nvPr/>
      </p:nvGrpSpPr>
      <p:grpSpPr>
        <a:xfrm>
          <a:off x="0" y="0"/>
          <a:ext cx="0" cy="0"/>
          <a:chOff x="0" y="0"/>
          <a:chExt cx="0" cy="0"/>
        </a:xfrm>
      </p:grpSpPr>
      <p:sp>
        <p:nvSpPr>
          <p:cNvPr id="862" name="Google Shape;862;p127"/>
          <p:cNvSpPr txBox="1">
            <a:spLocks noGrp="1"/>
          </p:cNvSpPr>
          <p:nvPr>
            <p:ph type="body" idx="1"/>
          </p:nvPr>
        </p:nvSpPr>
        <p:spPr>
          <a:xfrm>
            <a:off x="3357275" y="355100"/>
            <a:ext cx="5419200" cy="41436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863" name="Google Shape;863;p127"/>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64" name="Google Shape;864;p127"/>
          <p:cNvSpPr/>
          <p:nvPr/>
        </p:nvSpPr>
        <p:spPr>
          <a:xfrm>
            <a:off x="-7375" y="0"/>
            <a:ext cx="3058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27"/>
          <p:cNvSpPr txBox="1">
            <a:spLocks noGrp="1"/>
          </p:cNvSpPr>
          <p:nvPr>
            <p:ph type="subTitle" idx="2"/>
          </p:nvPr>
        </p:nvSpPr>
        <p:spPr>
          <a:xfrm>
            <a:off x="3238900" y="4498550"/>
            <a:ext cx="50448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pic>
        <p:nvPicPr>
          <p:cNvPr id="866" name="Google Shape;866;p127"/>
          <p:cNvPicPr preferRelativeResize="0"/>
          <p:nvPr/>
        </p:nvPicPr>
        <p:blipFill rotWithShape="1">
          <a:blip r:embed="rId2">
            <a:alphaModFix/>
          </a:blip>
          <a:srcRect l="79197"/>
          <a:stretch/>
        </p:blipFill>
        <p:spPr>
          <a:xfrm>
            <a:off x="1149224" y="2745100"/>
            <a:ext cx="1902200" cy="2392150"/>
          </a:xfrm>
          <a:prstGeom prst="rect">
            <a:avLst/>
          </a:prstGeom>
          <a:noFill/>
          <a:ln>
            <a:noFill/>
          </a:ln>
        </p:spPr>
      </p:pic>
      <p:pic>
        <p:nvPicPr>
          <p:cNvPr id="867" name="Google Shape;867;p127"/>
          <p:cNvPicPr preferRelativeResize="0"/>
          <p:nvPr/>
        </p:nvPicPr>
        <p:blipFill>
          <a:blip r:embed="rId3">
            <a:alphaModFix/>
          </a:blip>
          <a:stretch>
            <a:fillRect/>
          </a:stretch>
        </p:blipFill>
        <p:spPr>
          <a:xfrm>
            <a:off x="311706" y="4659572"/>
            <a:ext cx="384048" cy="182880"/>
          </a:xfrm>
          <a:prstGeom prst="rect">
            <a:avLst/>
          </a:prstGeom>
          <a:noFill/>
          <a:ln>
            <a:noFill/>
          </a:ln>
        </p:spPr>
      </p:pic>
      <p:sp>
        <p:nvSpPr>
          <p:cNvPr id="868" name="Google Shape;868;p127"/>
          <p:cNvSpPr txBox="1">
            <a:spLocks noGrp="1"/>
          </p:cNvSpPr>
          <p:nvPr>
            <p:ph type="title"/>
          </p:nvPr>
        </p:nvSpPr>
        <p:spPr>
          <a:xfrm>
            <a:off x="122475" y="355225"/>
            <a:ext cx="2694600" cy="40641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Clr>
                <a:srgbClr val="000615"/>
              </a:buClr>
              <a:buSzPts val="2800"/>
              <a:buNone/>
              <a:defRPr>
                <a:solidFill>
                  <a:srgbClr val="000615"/>
                </a:solidFill>
              </a:defRPr>
            </a:lvl1pPr>
            <a:lvl2pPr lvl="1" rtl="0">
              <a:lnSpc>
                <a:spcPct val="110000"/>
              </a:lnSpc>
              <a:spcBef>
                <a:spcPts val="0"/>
              </a:spcBef>
              <a:spcAft>
                <a:spcPts val="0"/>
              </a:spcAft>
              <a:buClr>
                <a:srgbClr val="000615"/>
              </a:buClr>
              <a:buSzPts val="2800"/>
              <a:buNone/>
              <a:defRPr>
                <a:solidFill>
                  <a:srgbClr val="000615"/>
                </a:solidFill>
              </a:defRPr>
            </a:lvl2pPr>
            <a:lvl3pPr lvl="2" rtl="0">
              <a:lnSpc>
                <a:spcPct val="110000"/>
              </a:lnSpc>
              <a:spcBef>
                <a:spcPts val="0"/>
              </a:spcBef>
              <a:spcAft>
                <a:spcPts val="0"/>
              </a:spcAft>
              <a:buClr>
                <a:srgbClr val="000615"/>
              </a:buClr>
              <a:buSzPts val="2800"/>
              <a:buNone/>
              <a:defRPr>
                <a:solidFill>
                  <a:srgbClr val="000615"/>
                </a:solidFill>
              </a:defRPr>
            </a:lvl3pPr>
            <a:lvl4pPr lvl="3" rtl="0">
              <a:lnSpc>
                <a:spcPct val="110000"/>
              </a:lnSpc>
              <a:spcBef>
                <a:spcPts val="0"/>
              </a:spcBef>
              <a:spcAft>
                <a:spcPts val="0"/>
              </a:spcAft>
              <a:buClr>
                <a:srgbClr val="000615"/>
              </a:buClr>
              <a:buSzPts val="2800"/>
              <a:buNone/>
              <a:defRPr>
                <a:solidFill>
                  <a:srgbClr val="000615"/>
                </a:solidFill>
              </a:defRPr>
            </a:lvl4pPr>
            <a:lvl5pPr lvl="4" rtl="0">
              <a:lnSpc>
                <a:spcPct val="110000"/>
              </a:lnSpc>
              <a:spcBef>
                <a:spcPts val="0"/>
              </a:spcBef>
              <a:spcAft>
                <a:spcPts val="0"/>
              </a:spcAft>
              <a:buClr>
                <a:srgbClr val="000615"/>
              </a:buClr>
              <a:buSzPts val="2800"/>
              <a:buNone/>
              <a:defRPr>
                <a:solidFill>
                  <a:srgbClr val="000615"/>
                </a:solidFill>
              </a:defRPr>
            </a:lvl5pPr>
            <a:lvl6pPr lvl="5" rtl="0">
              <a:lnSpc>
                <a:spcPct val="110000"/>
              </a:lnSpc>
              <a:spcBef>
                <a:spcPts val="0"/>
              </a:spcBef>
              <a:spcAft>
                <a:spcPts val="0"/>
              </a:spcAft>
              <a:buClr>
                <a:srgbClr val="000615"/>
              </a:buClr>
              <a:buSzPts val="2800"/>
              <a:buNone/>
              <a:defRPr>
                <a:solidFill>
                  <a:srgbClr val="000615"/>
                </a:solidFill>
              </a:defRPr>
            </a:lvl6pPr>
            <a:lvl7pPr lvl="6" rtl="0">
              <a:lnSpc>
                <a:spcPct val="110000"/>
              </a:lnSpc>
              <a:spcBef>
                <a:spcPts val="0"/>
              </a:spcBef>
              <a:spcAft>
                <a:spcPts val="0"/>
              </a:spcAft>
              <a:buClr>
                <a:srgbClr val="000615"/>
              </a:buClr>
              <a:buSzPts val="2800"/>
              <a:buNone/>
              <a:defRPr>
                <a:solidFill>
                  <a:srgbClr val="000615"/>
                </a:solidFill>
              </a:defRPr>
            </a:lvl7pPr>
            <a:lvl8pPr lvl="7" rtl="0">
              <a:lnSpc>
                <a:spcPct val="110000"/>
              </a:lnSpc>
              <a:spcBef>
                <a:spcPts val="0"/>
              </a:spcBef>
              <a:spcAft>
                <a:spcPts val="0"/>
              </a:spcAft>
              <a:buClr>
                <a:srgbClr val="000615"/>
              </a:buClr>
              <a:buSzPts val="2800"/>
              <a:buNone/>
              <a:defRPr>
                <a:solidFill>
                  <a:srgbClr val="000615"/>
                </a:solidFill>
              </a:defRPr>
            </a:lvl8pPr>
            <a:lvl9pPr lvl="8" rtl="0">
              <a:lnSpc>
                <a:spcPct val="110000"/>
              </a:lnSpc>
              <a:spcBef>
                <a:spcPts val="0"/>
              </a:spcBef>
              <a:spcAft>
                <a:spcPts val="0"/>
              </a:spcAft>
              <a:buClr>
                <a:srgbClr val="000615"/>
              </a:buClr>
              <a:buSzPts val="2800"/>
              <a:buNone/>
              <a:defRPr>
                <a:solidFill>
                  <a:srgbClr val="000615"/>
                </a:solidFill>
              </a:defRPr>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9"/>
        <p:cNvGrpSpPr/>
        <p:nvPr/>
      </p:nvGrpSpPr>
      <p:grpSpPr>
        <a:xfrm>
          <a:off x="0" y="0"/>
          <a:ext cx="0" cy="0"/>
          <a:chOff x="0" y="0"/>
          <a:chExt cx="0" cy="0"/>
        </a:xfrm>
      </p:grpSpPr>
      <p:sp>
        <p:nvSpPr>
          <p:cNvPr id="870" name="Google Shape;870;p128"/>
          <p:cNvSpPr txBox="1">
            <a:spLocks noGrp="1"/>
          </p:cNvSpPr>
          <p:nvPr>
            <p:ph type="body" idx="1"/>
          </p:nvPr>
        </p:nvSpPr>
        <p:spPr>
          <a:xfrm>
            <a:off x="311700" y="4498550"/>
            <a:ext cx="4442100" cy="500100"/>
          </a:xfrm>
          <a:prstGeom prst="rect">
            <a:avLst/>
          </a:prstGeom>
        </p:spPr>
        <p:txBody>
          <a:bodyPr spcFirstLastPara="1" wrap="square" lIns="91425" tIns="91425" rIns="91425" bIns="91425" anchor="b" anchorCtr="0">
            <a:noAutofit/>
          </a:bodyPr>
          <a:lstStyle>
            <a:lvl1pPr marL="457200" lvl="0" indent="-228600" rtl="0">
              <a:lnSpc>
                <a:spcPct val="100000"/>
              </a:lnSpc>
              <a:spcBef>
                <a:spcPts val="0"/>
              </a:spcBef>
              <a:spcAft>
                <a:spcPts val="0"/>
              </a:spcAft>
              <a:buClr>
                <a:srgbClr val="FFFFFF"/>
              </a:buClr>
              <a:buSzPts val="1800"/>
              <a:buNone/>
              <a:defRPr b="1">
                <a:solidFill>
                  <a:srgbClr val="FFFFFF"/>
                </a:solidFill>
              </a:defRPr>
            </a:lvl1pPr>
          </a:lstStyle>
          <a:p>
            <a:endParaRPr/>
          </a:p>
        </p:txBody>
      </p:sp>
      <p:sp>
        <p:nvSpPr>
          <p:cNvPr id="871" name="Google Shape;871;p128"/>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A3A6AD"/>
                </a:solidFill>
              </a:defRPr>
            </a:lvl1pPr>
            <a:lvl2pPr lvl="1" rtl="0">
              <a:buNone/>
              <a:defRPr>
                <a:solidFill>
                  <a:srgbClr val="A3A6AD"/>
                </a:solidFill>
              </a:defRPr>
            </a:lvl2pPr>
            <a:lvl3pPr lvl="2" rtl="0">
              <a:buNone/>
              <a:defRPr>
                <a:solidFill>
                  <a:srgbClr val="A3A6AD"/>
                </a:solidFill>
              </a:defRPr>
            </a:lvl3pPr>
            <a:lvl4pPr lvl="3" rtl="0">
              <a:buNone/>
              <a:defRPr>
                <a:solidFill>
                  <a:srgbClr val="A3A6AD"/>
                </a:solidFill>
              </a:defRPr>
            </a:lvl4pPr>
            <a:lvl5pPr lvl="4" rtl="0">
              <a:buNone/>
              <a:defRPr>
                <a:solidFill>
                  <a:srgbClr val="A3A6AD"/>
                </a:solidFill>
              </a:defRPr>
            </a:lvl5pPr>
            <a:lvl6pPr lvl="5" rtl="0">
              <a:buNone/>
              <a:defRPr>
                <a:solidFill>
                  <a:srgbClr val="A3A6AD"/>
                </a:solidFill>
              </a:defRPr>
            </a:lvl6pPr>
            <a:lvl7pPr lvl="6" rtl="0">
              <a:buNone/>
              <a:defRPr>
                <a:solidFill>
                  <a:srgbClr val="A3A6AD"/>
                </a:solidFill>
              </a:defRPr>
            </a:lvl7pPr>
            <a:lvl8pPr lvl="7" rtl="0">
              <a:buNone/>
              <a:defRPr>
                <a:solidFill>
                  <a:srgbClr val="A3A6AD"/>
                </a:solidFill>
              </a:defRPr>
            </a:lvl8pPr>
            <a:lvl9pPr lvl="8" rtl="0">
              <a:buNone/>
              <a:defRPr>
                <a:solidFill>
                  <a:srgbClr val="A3A6AD"/>
                </a:solidFill>
              </a:defRPr>
            </a:lvl9pPr>
          </a:lstStyle>
          <a:p>
            <a:pPr marL="0" lvl="0" indent="0" algn="r" rtl="0">
              <a:spcBef>
                <a:spcPts val="0"/>
              </a:spcBef>
              <a:spcAft>
                <a:spcPts val="0"/>
              </a:spcAft>
              <a:buNone/>
            </a:pPr>
            <a:fld id="{00000000-1234-1234-1234-123412341234}" type="slidenum">
              <a:rPr lang="en"/>
              <a:t>‹#›</a:t>
            </a:fld>
            <a:endParaRPr/>
          </a:p>
        </p:txBody>
      </p:sp>
      <p:sp>
        <p:nvSpPr>
          <p:cNvPr id="872" name="Google Shape;872;p128"/>
          <p:cNvSpPr txBox="1">
            <a:spLocks noGrp="1"/>
          </p:cNvSpPr>
          <p:nvPr>
            <p:ph type="subTitle" idx="2"/>
          </p:nvPr>
        </p:nvSpPr>
        <p:spPr>
          <a:xfrm>
            <a:off x="4753800" y="4498550"/>
            <a:ext cx="35298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White - Caption">
  <p:cSld name="CAPTION_ONLY_2">
    <p:spTree>
      <p:nvGrpSpPr>
        <p:cNvPr id="1" name="Shape 873"/>
        <p:cNvGrpSpPr/>
        <p:nvPr/>
      </p:nvGrpSpPr>
      <p:grpSpPr>
        <a:xfrm>
          <a:off x="0" y="0"/>
          <a:ext cx="0" cy="0"/>
          <a:chOff x="0" y="0"/>
          <a:chExt cx="0" cy="0"/>
        </a:xfrm>
      </p:grpSpPr>
      <p:sp>
        <p:nvSpPr>
          <p:cNvPr id="874" name="Google Shape;874;p129"/>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29"/>
          <p:cNvSpPr txBox="1">
            <a:spLocks noGrp="1"/>
          </p:cNvSpPr>
          <p:nvPr>
            <p:ph type="body" idx="1"/>
          </p:nvPr>
        </p:nvSpPr>
        <p:spPr>
          <a:xfrm>
            <a:off x="311700" y="4498550"/>
            <a:ext cx="3529800" cy="500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rgbClr val="000615"/>
              </a:buClr>
              <a:buSzPts val="1800"/>
              <a:buNone/>
              <a:defRPr>
                <a:solidFill>
                  <a:srgbClr val="000615"/>
                </a:solidFill>
              </a:defRPr>
            </a:lvl1pPr>
          </a:lstStyle>
          <a:p>
            <a:endParaRPr/>
          </a:p>
        </p:txBody>
      </p:sp>
      <p:sp>
        <p:nvSpPr>
          <p:cNvPr id="876" name="Google Shape;876;p129"/>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877" name="Google Shape;877;p129"/>
          <p:cNvSpPr txBox="1">
            <a:spLocks noGrp="1"/>
          </p:cNvSpPr>
          <p:nvPr>
            <p:ph type="subTitle" idx="2"/>
          </p:nvPr>
        </p:nvSpPr>
        <p:spPr>
          <a:xfrm>
            <a:off x="4753800" y="4498550"/>
            <a:ext cx="35298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78"/>
        <p:cNvGrpSpPr/>
        <p:nvPr/>
      </p:nvGrpSpPr>
      <p:grpSpPr>
        <a:xfrm>
          <a:off x="0" y="0"/>
          <a:ext cx="0" cy="0"/>
          <a:chOff x="0" y="0"/>
          <a:chExt cx="0" cy="0"/>
        </a:xfrm>
      </p:grpSpPr>
      <p:sp>
        <p:nvSpPr>
          <p:cNvPr id="879" name="Google Shape;879;p130"/>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80" name="Google Shape;880;p130"/>
          <p:cNvSpPr txBox="1">
            <a:spLocks noGrp="1"/>
          </p:cNvSpPr>
          <p:nvPr>
            <p:ph type="body" idx="1"/>
          </p:nvPr>
        </p:nvSpPr>
        <p:spPr>
          <a:xfrm>
            <a:off x="311700" y="3152225"/>
            <a:ext cx="8520600" cy="13464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881" name="Google Shape;881;p130"/>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82" name="Google Shape;882;p130"/>
          <p:cNvPicPr preferRelativeResize="0"/>
          <p:nvPr/>
        </p:nvPicPr>
        <p:blipFill rotWithShape="1">
          <a:blip r:embed="rId2">
            <a:alphaModFix/>
          </a:blip>
          <a:srcRect t="209" b="199"/>
          <a:stretch/>
        </p:blipFill>
        <p:spPr>
          <a:xfrm>
            <a:off x="311706" y="4654620"/>
            <a:ext cx="1691640" cy="187960"/>
          </a:xfrm>
          <a:prstGeom prst="rect">
            <a:avLst/>
          </a:prstGeom>
          <a:noFill/>
          <a:ln>
            <a:noFill/>
          </a:ln>
        </p:spPr>
      </p:pic>
      <p:sp>
        <p:nvSpPr>
          <p:cNvPr id="883" name="Google Shape;883;p130"/>
          <p:cNvSpPr txBox="1">
            <a:spLocks noGrp="1"/>
          </p:cNvSpPr>
          <p:nvPr>
            <p:ph type="subTitle" idx="2"/>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White - Big number">
  <p:cSld name="BIG_NUMBER_1">
    <p:spTree>
      <p:nvGrpSpPr>
        <p:cNvPr id="1" name="Shape 884"/>
        <p:cNvGrpSpPr/>
        <p:nvPr/>
      </p:nvGrpSpPr>
      <p:grpSpPr>
        <a:xfrm>
          <a:off x="0" y="0"/>
          <a:ext cx="0" cy="0"/>
          <a:chOff x="0" y="0"/>
          <a:chExt cx="0" cy="0"/>
        </a:xfrm>
      </p:grpSpPr>
      <p:sp>
        <p:nvSpPr>
          <p:cNvPr id="885" name="Google Shape;885;p131"/>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3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615"/>
              </a:buClr>
              <a:buSzPts val="12000"/>
              <a:buNone/>
              <a:defRPr sz="12000">
                <a:solidFill>
                  <a:srgbClr val="000615"/>
                </a:solidFill>
              </a:defRPr>
            </a:lvl1pPr>
            <a:lvl2pPr lvl="1" algn="ctr" rtl="0">
              <a:spcBef>
                <a:spcPts val="0"/>
              </a:spcBef>
              <a:spcAft>
                <a:spcPts val="0"/>
              </a:spcAft>
              <a:buClr>
                <a:srgbClr val="000615"/>
              </a:buClr>
              <a:buSzPts val="12000"/>
              <a:buNone/>
              <a:defRPr sz="12000">
                <a:solidFill>
                  <a:srgbClr val="000615"/>
                </a:solidFill>
              </a:defRPr>
            </a:lvl2pPr>
            <a:lvl3pPr lvl="2" algn="ctr" rtl="0">
              <a:spcBef>
                <a:spcPts val="0"/>
              </a:spcBef>
              <a:spcAft>
                <a:spcPts val="0"/>
              </a:spcAft>
              <a:buClr>
                <a:srgbClr val="000615"/>
              </a:buClr>
              <a:buSzPts val="12000"/>
              <a:buNone/>
              <a:defRPr sz="12000">
                <a:solidFill>
                  <a:srgbClr val="000615"/>
                </a:solidFill>
              </a:defRPr>
            </a:lvl3pPr>
            <a:lvl4pPr lvl="3" algn="ctr" rtl="0">
              <a:spcBef>
                <a:spcPts val="0"/>
              </a:spcBef>
              <a:spcAft>
                <a:spcPts val="0"/>
              </a:spcAft>
              <a:buClr>
                <a:srgbClr val="000615"/>
              </a:buClr>
              <a:buSzPts val="12000"/>
              <a:buNone/>
              <a:defRPr sz="12000">
                <a:solidFill>
                  <a:srgbClr val="000615"/>
                </a:solidFill>
              </a:defRPr>
            </a:lvl4pPr>
            <a:lvl5pPr lvl="4" algn="ctr" rtl="0">
              <a:spcBef>
                <a:spcPts val="0"/>
              </a:spcBef>
              <a:spcAft>
                <a:spcPts val="0"/>
              </a:spcAft>
              <a:buClr>
                <a:srgbClr val="000615"/>
              </a:buClr>
              <a:buSzPts val="12000"/>
              <a:buNone/>
              <a:defRPr sz="12000">
                <a:solidFill>
                  <a:srgbClr val="000615"/>
                </a:solidFill>
              </a:defRPr>
            </a:lvl5pPr>
            <a:lvl6pPr lvl="5" algn="ctr" rtl="0">
              <a:spcBef>
                <a:spcPts val="0"/>
              </a:spcBef>
              <a:spcAft>
                <a:spcPts val="0"/>
              </a:spcAft>
              <a:buClr>
                <a:srgbClr val="000615"/>
              </a:buClr>
              <a:buSzPts val="12000"/>
              <a:buNone/>
              <a:defRPr sz="12000">
                <a:solidFill>
                  <a:srgbClr val="000615"/>
                </a:solidFill>
              </a:defRPr>
            </a:lvl6pPr>
            <a:lvl7pPr lvl="6" algn="ctr" rtl="0">
              <a:spcBef>
                <a:spcPts val="0"/>
              </a:spcBef>
              <a:spcAft>
                <a:spcPts val="0"/>
              </a:spcAft>
              <a:buClr>
                <a:srgbClr val="000615"/>
              </a:buClr>
              <a:buSzPts val="12000"/>
              <a:buNone/>
              <a:defRPr sz="12000">
                <a:solidFill>
                  <a:srgbClr val="000615"/>
                </a:solidFill>
              </a:defRPr>
            </a:lvl7pPr>
            <a:lvl8pPr lvl="7" algn="ctr" rtl="0">
              <a:spcBef>
                <a:spcPts val="0"/>
              </a:spcBef>
              <a:spcAft>
                <a:spcPts val="0"/>
              </a:spcAft>
              <a:buClr>
                <a:srgbClr val="000615"/>
              </a:buClr>
              <a:buSzPts val="12000"/>
              <a:buNone/>
              <a:defRPr sz="12000">
                <a:solidFill>
                  <a:srgbClr val="000615"/>
                </a:solidFill>
              </a:defRPr>
            </a:lvl8pPr>
            <a:lvl9pPr lvl="8" algn="ctr" rtl="0">
              <a:spcBef>
                <a:spcPts val="0"/>
              </a:spcBef>
              <a:spcAft>
                <a:spcPts val="0"/>
              </a:spcAft>
              <a:buClr>
                <a:srgbClr val="000615"/>
              </a:buClr>
              <a:buSzPts val="12000"/>
              <a:buNone/>
              <a:defRPr sz="12000">
                <a:solidFill>
                  <a:srgbClr val="000615"/>
                </a:solidFill>
              </a:defRPr>
            </a:lvl9pPr>
          </a:lstStyle>
          <a:p>
            <a:r>
              <a:t>xx%</a:t>
            </a:r>
          </a:p>
        </p:txBody>
      </p:sp>
      <p:sp>
        <p:nvSpPr>
          <p:cNvPr id="887" name="Google Shape;887;p131"/>
          <p:cNvSpPr txBox="1">
            <a:spLocks noGrp="1"/>
          </p:cNvSpPr>
          <p:nvPr>
            <p:ph type="body" idx="1"/>
          </p:nvPr>
        </p:nvSpPr>
        <p:spPr>
          <a:xfrm>
            <a:off x="311700" y="3152225"/>
            <a:ext cx="8520600" cy="13464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rgbClr val="000615"/>
              </a:buClr>
              <a:buSzPts val="1800"/>
              <a:buChar char="●"/>
              <a:defRPr>
                <a:solidFill>
                  <a:srgbClr val="000615"/>
                </a:solidFill>
              </a:defRPr>
            </a:lvl1pPr>
            <a:lvl2pPr marL="914400" lvl="1" indent="-317500" algn="ctr" rtl="0">
              <a:spcBef>
                <a:spcPts val="1600"/>
              </a:spcBef>
              <a:spcAft>
                <a:spcPts val="0"/>
              </a:spcAft>
              <a:buClr>
                <a:srgbClr val="000615"/>
              </a:buClr>
              <a:buSzPts val="1400"/>
              <a:buChar char="○"/>
              <a:defRPr>
                <a:solidFill>
                  <a:srgbClr val="000615"/>
                </a:solidFill>
              </a:defRPr>
            </a:lvl2pPr>
            <a:lvl3pPr marL="1371600" lvl="2" indent="-317500" algn="ctr" rtl="0">
              <a:spcBef>
                <a:spcPts val="1600"/>
              </a:spcBef>
              <a:spcAft>
                <a:spcPts val="0"/>
              </a:spcAft>
              <a:buClr>
                <a:srgbClr val="000615"/>
              </a:buClr>
              <a:buSzPts val="1400"/>
              <a:buChar char="■"/>
              <a:defRPr>
                <a:solidFill>
                  <a:srgbClr val="000615"/>
                </a:solidFill>
              </a:defRPr>
            </a:lvl3pPr>
            <a:lvl4pPr marL="1828800" lvl="3" indent="-317500" algn="ctr" rtl="0">
              <a:spcBef>
                <a:spcPts val="1600"/>
              </a:spcBef>
              <a:spcAft>
                <a:spcPts val="0"/>
              </a:spcAft>
              <a:buClr>
                <a:srgbClr val="000615"/>
              </a:buClr>
              <a:buSzPts val="1400"/>
              <a:buChar char="●"/>
              <a:defRPr>
                <a:solidFill>
                  <a:srgbClr val="000615"/>
                </a:solidFill>
              </a:defRPr>
            </a:lvl4pPr>
            <a:lvl5pPr marL="2286000" lvl="4" indent="-317500" algn="ctr" rtl="0">
              <a:spcBef>
                <a:spcPts val="1600"/>
              </a:spcBef>
              <a:spcAft>
                <a:spcPts val="0"/>
              </a:spcAft>
              <a:buClr>
                <a:srgbClr val="000615"/>
              </a:buClr>
              <a:buSzPts val="1400"/>
              <a:buChar char="○"/>
              <a:defRPr>
                <a:solidFill>
                  <a:srgbClr val="000615"/>
                </a:solidFill>
              </a:defRPr>
            </a:lvl5pPr>
            <a:lvl6pPr marL="2743200" lvl="5" indent="-317500" algn="ctr" rtl="0">
              <a:spcBef>
                <a:spcPts val="1600"/>
              </a:spcBef>
              <a:spcAft>
                <a:spcPts val="0"/>
              </a:spcAft>
              <a:buClr>
                <a:srgbClr val="000615"/>
              </a:buClr>
              <a:buSzPts val="1400"/>
              <a:buChar char="■"/>
              <a:defRPr>
                <a:solidFill>
                  <a:srgbClr val="000615"/>
                </a:solidFill>
              </a:defRPr>
            </a:lvl6pPr>
            <a:lvl7pPr marL="3200400" lvl="6" indent="-317500" algn="ctr" rtl="0">
              <a:spcBef>
                <a:spcPts val="1600"/>
              </a:spcBef>
              <a:spcAft>
                <a:spcPts val="0"/>
              </a:spcAft>
              <a:buClr>
                <a:srgbClr val="000615"/>
              </a:buClr>
              <a:buSzPts val="1400"/>
              <a:buChar char="●"/>
              <a:defRPr>
                <a:solidFill>
                  <a:srgbClr val="000615"/>
                </a:solidFill>
              </a:defRPr>
            </a:lvl7pPr>
            <a:lvl8pPr marL="3657600" lvl="7" indent="-317500" algn="ctr" rtl="0">
              <a:spcBef>
                <a:spcPts val="1600"/>
              </a:spcBef>
              <a:spcAft>
                <a:spcPts val="0"/>
              </a:spcAft>
              <a:buClr>
                <a:srgbClr val="000615"/>
              </a:buClr>
              <a:buSzPts val="1400"/>
              <a:buChar char="○"/>
              <a:defRPr>
                <a:solidFill>
                  <a:srgbClr val="000615"/>
                </a:solidFill>
              </a:defRPr>
            </a:lvl8pPr>
            <a:lvl9pPr marL="4114800" lvl="8" indent="-317500" algn="ctr" rtl="0">
              <a:spcBef>
                <a:spcPts val="1600"/>
              </a:spcBef>
              <a:spcAft>
                <a:spcPts val="1600"/>
              </a:spcAft>
              <a:buClr>
                <a:srgbClr val="000615"/>
              </a:buClr>
              <a:buSzPts val="1400"/>
              <a:buChar char="■"/>
              <a:defRPr>
                <a:solidFill>
                  <a:srgbClr val="000615"/>
                </a:solidFill>
              </a:defRPr>
            </a:lvl9pPr>
          </a:lstStyle>
          <a:p>
            <a:endParaRPr/>
          </a:p>
        </p:txBody>
      </p:sp>
      <p:sp>
        <p:nvSpPr>
          <p:cNvPr id="888" name="Google Shape;888;p131"/>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889" name="Google Shape;889;p131"/>
          <p:cNvSpPr txBox="1">
            <a:spLocks noGrp="1"/>
          </p:cNvSpPr>
          <p:nvPr>
            <p:ph type="subTitle" idx="2"/>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890" name="Google Shape;890;p131"/>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91"/>
        <p:cNvGrpSpPr/>
        <p:nvPr/>
      </p:nvGrpSpPr>
      <p:grpSpPr>
        <a:xfrm>
          <a:off x="0" y="0"/>
          <a:ext cx="0" cy="0"/>
          <a:chOff x="0" y="0"/>
          <a:chExt cx="0" cy="0"/>
        </a:xfrm>
      </p:grpSpPr>
      <p:sp>
        <p:nvSpPr>
          <p:cNvPr id="892" name="Google Shape;892;p132"/>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93" name="Google Shape;893;p132"/>
          <p:cNvPicPr preferRelativeResize="0"/>
          <p:nvPr/>
        </p:nvPicPr>
        <p:blipFill rotWithShape="1">
          <a:blip r:embed="rId2">
            <a:alphaModFix/>
          </a:blip>
          <a:srcRect t="209" b="199"/>
          <a:stretch/>
        </p:blipFill>
        <p:spPr>
          <a:xfrm>
            <a:off x="311706" y="4654620"/>
            <a:ext cx="1691640" cy="187960"/>
          </a:xfrm>
          <a:prstGeom prst="rect">
            <a:avLst/>
          </a:prstGeom>
          <a:noFill/>
          <a:ln>
            <a:noFill/>
          </a:ln>
        </p:spPr>
      </p:pic>
      <p:sp>
        <p:nvSpPr>
          <p:cNvPr id="894" name="Google Shape;894;p132"/>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8"/>
        <p:cNvGrpSpPr/>
        <p:nvPr/>
      </p:nvGrpSpPr>
      <p:grpSpPr>
        <a:xfrm>
          <a:off x="0" y="0"/>
          <a:ext cx="0" cy="0"/>
          <a:chOff x="0" y="0"/>
          <a:chExt cx="0" cy="0"/>
        </a:xfrm>
      </p:grpSpPr>
      <p:sp>
        <p:nvSpPr>
          <p:cNvPr id="89" name="Google Shape;89;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0" name="Google Shape;90;p14"/>
          <p:cNvSpPr txBox="1">
            <a:spLocks noGrp="1"/>
          </p:cNvSpPr>
          <p:nvPr>
            <p:ph type="body" idx="1"/>
          </p:nvPr>
        </p:nvSpPr>
        <p:spPr>
          <a:xfrm>
            <a:off x="311700" y="1152475"/>
            <a:ext cx="85206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91" name="Google Shape;91;p14"/>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2" name="Google Shape;92;p14"/>
          <p:cNvSpPr txBox="1">
            <a:spLocks noGrp="1"/>
          </p:cNvSpPr>
          <p:nvPr>
            <p:ph type="subTitle" idx="2"/>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White - Blank">
  <p:cSld name="BLANK_1">
    <p:spTree>
      <p:nvGrpSpPr>
        <p:cNvPr id="1" name="Shape 895"/>
        <p:cNvGrpSpPr/>
        <p:nvPr/>
      </p:nvGrpSpPr>
      <p:grpSpPr>
        <a:xfrm>
          <a:off x="0" y="0"/>
          <a:ext cx="0" cy="0"/>
          <a:chOff x="0" y="0"/>
          <a:chExt cx="0" cy="0"/>
        </a:xfrm>
      </p:grpSpPr>
      <p:sp>
        <p:nvSpPr>
          <p:cNvPr id="896" name="Google Shape;896;p133"/>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33"/>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898" name="Google Shape;898;p133"/>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899" name="Google Shape;899;p133"/>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lank no logo">
  <p:cSld name="BLANK_2">
    <p:spTree>
      <p:nvGrpSpPr>
        <p:cNvPr id="1" name="Shape 900"/>
        <p:cNvGrpSpPr/>
        <p:nvPr/>
      </p:nvGrpSpPr>
      <p:grpSpPr>
        <a:xfrm>
          <a:off x="0" y="0"/>
          <a:ext cx="0" cy="0"/>
          <a:chOff x="0" y="0"/>
          <a:chExt cx="0" cy="0"/>
        </a:xfrm>
      </p:grpSpPr>
      <p:sp>
        <p:nvSpPr>
          <p:cNvPr id="901" name="Google Shape;901;p134"/>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02" name="Google Shape;902;p134"/>
          <p:cNvSpPr txBox="1">
            <a:spLocks noGrp="1"/>
          </p:cNvSpPr>
          <p:nvPr>
            <p:ph type="subTitle" idx="1"/>
          </p:nvPr>
        </p:nvSpPr>
        <p:spPr>
          <a:xfrm>
            <a:off x="311700" y="4498550"/>
            <a:ext cx="79719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A3A6AD"/>
                </a:solidFill>
              </a:defRPr>
            </a:lvl1pPr>
            <a:lvl2pPr lvl="1" rtl="0">
              <a:spcBef>
                <a:spcPts val="0"/>
              </a:spcBef>
              <a:spcAft>
                <a:spcPts val="0"/>
              </a:spcAft>
              <a:buNone/>
              <a:defRPr>
                <a:solidFill>
                  <a:srgbClr val="A3A6AD"/>
                </a:solidFill>
              </a:defRPr>
            </a:lvl2pPr>
            <a:lvl3pPr lvl="2" rtl="0">
              <a:spcBef>
                <a:spcPts val="1600"/>
              </a:spcBef>
              <a:spcAft>
                <a:spcPts val="0"/>
              </a:spcAft>
              <a:buNone/>
              <a:defRPr>
                <a:solidFill>
                  <a:srgbClr val="A3A6AD"/>
                </a:solidFill>
              </a:defRPr>
            </a:lvl3pPr>
            <a:lvl4pPr lvl="3" rtl="0">
              <a:spcBef>
                <a:spcPts val="1600"/>
              </a:spcBef>
              <a:spcAft>
                <a:spcPts val="0"/>
              </a:spcAft>
              <a:buNone/>
              <a:defRPr>
                <a:solidFill>
                  <a:srgbClr val="A3A6AD"/>
                </a:solidFill>
              </a:defRPr>
            </a:lvl4pPr>
            <a:lvl5pPr lvl="4" rtl="0">
              <a:spcBef>
                <a:spcPts val="1600"/>
              </a:spcBef>
              <a:spcAft>
                <a:spcPts val="0"/>
              </a:spcAft>
              <a:buNone/>
              <a:defRPr>
                <a:solidFill>
                  <a:srgbClr val="A3A6AD"/>
                </a:solidFill>
              </a:defRPr>
            </a:lvl5pPr>
            <a:lvl6pPr lvl="5" rtl="0">
              <a:spcBef>
                <a:spcPts val="1600"/>
              </a:spcBef>
              <a:spcAft>
                <a:spcPts val="0"/>
              </a:spcAft>
              <a:buNone/>
              <a:defRPr>
                <a:solidFill>
                  <a:srgbClr val="A3A6AD"/>
                </a:solidFill>
              </a:defRPr>
            </a:lvl6pPr>
            <a:lvl7pPr lvl="6" rtl="0">
              <a:spcBef>
                <a:spcPts val="1600"/>
              </a:spcBef>
              <a:spcAft>
                <a:spcPts val="0"/>
              </a:spcAft>
              <a:buNone/>
              <a:defRPr>
                <a:solidFill>
                  <a:srgbClr val="A3A6AD"/>
                </a:solidFill>
              </a:defRPr>
            </a:lvl7pPr>
            <a:lvl8pPr lvl="7" rtl="0">
              <a:spcBef>
                <a:spcPts val="1600"/>
              </a:spcBef>
              <a:spcAft>
                <a:spcPts val="0"/>
              </a:spcAft>
              <a:buNone/>
              <a:defRPr>
                <a:solidFill>
                  <a:srgbClr val="A3A6AD"/>
                </a:solidFill>
              </a:defRPr>
            </a:lvl8pPr>
            <a:lvl9pPr lvl="8"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White - Blank no logo">
  <p:cSld name="BLANK_1_2">
    <p:spTree>
      <p:nvGrpSpPr>
        <p:cNvPr id="1" name="Shape 903"/>
        <p:cNvGrpSpPr/>
        <p:nvPr/>
      </p:nvGrpSpPr>
      <p:grpSpPr>
        <a:xfrm>
          <a:off x="0" y="0"/>
          <a:ext cx="0" cy="0"/>
          <a:chOff x="0" y="0"/>
          <a:chExt cx="0" cy="0"/>
        </a:xfrm>
      </p:grpSpPr>
      <p:sp>
        <p:nvSpPr>
          <p:cNvPr id="904" name="Google Shape;904;p135"/>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35"/>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906" name="Google Shape;906;p135"/>
          <p:cNvSpPr txBox="1">
            <a:spLocks noGrp="1"/>
          </p:cNvSpPr>
          <p:nvPr>
            <p:ph type="subTitle" idx="1"/>
          </p:nvPr>
        </p:nvSpPr>
        <p:spPr>
          <a:xfrm>
            <a:off x="311700" y="4498550"/>
            <a:ext cx="79719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4F525D"/>
                </a:solidFill>
              </a:defRPr>
            </a:lvl1pPr>
            <a:lvl2pPr lvl="1" rtl="0">
              <a:spcBef>
                <a:spcPts val="0"/>
              </a:spcBef>
              <a:spcAft>
                <a:spcPts val="0"/>
              </a:spcAft>
              <a:buNone/>
              <a:defRPr>
                <a:solidFill>
                  <a:srgbClr val="4F525D"/>
                </a:solidFill>
              </a:defRPr>
            </a:lvl2pPr>
            <a:lvl3pPr lvl="2" rtl="0">
              <a:spcBef>
                <a:spcPts val="1600"/>
              </a:spcBef>
              <a:spcAft>
                <a:spcPts val="0"/>
              </a:spcAft>
              <a:buNone/>
              <a:defRPr>
                <a:solidFill>
                  <a:srgbClr val="4F525D"/>
                </a:solidFill>
              </a:defRPr>
            </a:lvl3pPr>
            <a:lvl4pPr lvl="3" rtl="0">
              <a:spcBef>
                <a:spcPts val="1600"/>
              </a:spcBef>
              <a:spcAft>
                <a:spcPts val="0"/>
              </a:spcAft>
              <a:buNone/>
              <a:defRPr>
                <a:solidFill>
                  <a:srgbClr val="4F525D"/>
                </a:solidFill>
              </a:defRPr>
            </a:lvl4pPr>
            <a:lvl5pPr lvl="4" rtl="0">
              <a:spcBef>
                <a:spcPts val="1600"/>
              </a:spcBef>
              <a:spcAft>
                <a:spcPts val="0"/>
              </a:spcAft>
              <a:buNone/>
              <a:defRPr>
                <a:solidFill>
                  <a:srgbClr val="4F525D"/>
                </a:solidFill>
              </a:defRPr>
            </a:lvl5pPr>
            <a:lvl6pPr lvl="5" rtl="0">
              <a:spcBef>
                <a:spcPts val="1600"/>
              </a:spcBef>
              <a:spcAft>
                <a:spcPts val="0"/>
              </a:spcAft>
              <a:buNone/>
              <a:defRPr>
                <a:solidFill>
                  <a:srgbClr val="4F525D"/>
                </a:solidFill>
              </a:defRPr>
            </a:lvl6pPr>
            <a:lvl7pPr lvl="6" rtl="0">
              <a:spcBef>
                <a:spcPts val="1600"/>
              </a:spcBef>
              <a:spcAft>
                <a:spcPts val="0"/>
              </a:spcAft>
              <a:buNone/>
              <a:defRPr>
                <a:solidFill>
                  <a:srgbClr val="4F525D"/>
                </a:solidFill>
              </a:defRPr>
            </a:lvl7pPr>
            <a:lvl8pPr lvl="7" rtl="0">
              <a:spcBef>
                <a:spcPts val="1600"/>
              </a:spcBef>
              <a:spcAft>
                <a:spcPts val="0"/>
              </a:spcAft>
              <a:buNone/>
              <a:defRPr>
                <a:solidFill>
                  <a:srgbClr val="4F525D"/>
                </a:solidFill>
              </a:defRPr>
            </a:lvl8pPr>
            <a:lvl9pPr lvl="8"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Finished Slide">
  <p:cSld name="TITLE_2_1_1">
    <p:spTree>
      <p:nvGrpSpPr>
        <p:cNvPr id="1" name="Shape 907"/>
        <p:cNvGrpSpPr/>
        <p:nvPr/>
      </p:nvGrpSpPr>
      <p:grpSpPr>
        <a:xfrm>
          <a:off x="0" y="0"/>
          <a:ext cx="0" cy="0"/>
          <a:chOff x="0" y="0"/>
          <a:chExt cx="0" cy="0"/>
        </a:xfrm>
      </p:grpSpPr>
      <p:pic>
        <p:nvPicPr>
          <p:cNvPr id="908" name="Google Shape;908;p136"/>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909" name="Google Shape;909;p136"/>
          <p:cNvPicPr preferRelativeResize="0"/>
          <p:nvPr/>
        </p:nvPicPr>
        <p:blipFill>
          <a:blip r:embed="rId3">
            <a:alphaModFix/>
          </a:blip>
          <a:stretch>
            <a:fillRect/>
          </a:stretch>
        </p:blipFill>
        <p:spPr>
          <a:xfrm>
            <a:off x="0" y="0"/>
            <a:ext cx="9143999" cy="5143500"/>
          </a:xfrm>
          <a:prstGeom prst="rect">
            <a:avLst/>
          </a:prstGeom>
          <a:noFill/>
          <a:ln>
            <a:noFill/>
          </a:ln>
        </p:spPr>
      </p:pic>
      <p:sp>
        <p:nvSpPr>
          <p:cNvPr id="910" name="Google Shape;910;p136"/>
          <p:cNvSpPr txBox="1">
            <a:spLocks noGrp="1"/>
          </p:cNvSpPr>
          <p:nvPr>
            <p:ph type="title"/>
          </p:nvPr>
        </p:nvSpPr>
        <p:spPr>
          <a:xfrm>
            <a:off x="600600" y="1328975"/>
            <a:ext cx="7942800" cy="1647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4800"/>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pic>
        <p:nvPicPr>
          <p:cNvPr id="911" name="Google Shape;911;p136"/>
          <p:cNvPicPr preferRelativeResize="0"/>
          <p:nvPr/>
        </p:nvPicPr>
        <p:blipFill>
          <a:blip r:embed="rId4">
            <a:alphaModFix/>
          </a:blip>
          <a:stretch>
            <a:fillRect/>
          </a:stretch>
        </p:blipFill>
        <p:spPr>
          <a:xfrm>
            <a:off x="3444350" y="457196"/>
            <a:ext cx="2286001" cy="422910"/>
          </a:xfrm>
          <a:prstGeom prst="rect">
            <a:avLst/>
          </a:prstGeom>
          <a:noFill/>
          <a:ln>
            <a:noFill/>
          </a:ln>
        </p:spPr>
      </p:pic>
      <p:sp>
        <p:nvSpPr>
          <p:cNvPr id="912" name="Google Shape;912;p136"/>
          <p:cNvSpPr txBox="1">
            <a:spLocks noGrp="1"/>
          </p:cNvSpPr>
          <p:nvPr>
            <p:ph type="subTitle" idx="1"/>
          </p:nvPr>
        </p:nvSpPr>
        <p:spPr>
          <a:xfrm>
            <a:off x="2578050" y="3369875"/>
            <a:ext cx="3987900" cy="16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A3A6AD"/>
                </a:solidFill>
              </a:defRPr>
            </a:lvl1pPr>
            <a:lvl2pPr lvl="1" rtl="0">
              <a:spcBef>
                <a:spcPts val="0"/>
              </a:spcBef>
              <a:spcAft>
                <a:spcPts val="0"/>
              </a:spcAft>
              <a:buNone/>
              <a:defRPr sz="2000"/>
            </a:lvl2pPr>
            <a:lvl3pPr lvl="2" rtl="0">
              <a:spcBef>
                <a:spcPts val="1600"/>
              </a:spcBef>
              <a:spcAft>
                <a:spcPts val="0"/>
              </a:spcAft>
              <a:buNone/>
              <a:defRPr sz="2000"/>
            </a:lvl3pPr>
            <a:lvl4pPr lvl="3" rtl="0">
              <a:spcBef>
                <a:spcPts val="1600"/>
              </a:spcBef>
              <a:spcAft>
                <a:spcPts val="0"/>
              </a:spcAft>
              <a:buNone/>
              <a:defRPr sz="2000"/>
            </a:lvl4pPr>
            <a:lvl5pPr lvl="4" rtl="0">
              <a:spcBef>
                <a:spcPts val="1600"/>
              </a:spcBef>
              <a:spcAft>
                <a:spcPts val="0"/>
              </a:spcAft>
              <a:buNone/>
              <a:defRPr sz="2000"/>
            </a:lvl5pPr>
            <a:lvl6pPr lvl="5" rtl="0">
              <a:spcBef>
                <a:spcPts val="1600"/>
              </a:spcBef>
              <a:spcAft>
                <a:spcPts val="0"/>
              </a:spcAft>
              <a:buNone/>
              <a:defRPr sz="2000"/>
            </a:lvl6pPr>
            <a:lvl7pPr lvl="6" rtl="0">
              <a:spcBef>
                <a:spcPts val="1600"/>
              </a:spcBef>
              <a:spcAft>
                <a:spcPts val="0"/>
              </a:spcAft>
              <a:buNone/>
              <a:defRPr sz="2000"/>
            </a:lvl7pPr>
            <a:lvl8pPr lvl="7" rtl="0">
              <a:spcBef>
                <a:spcPts val="1600"/>
              </a:spcBef>
              <a:spcAft>
                <a:spcPts val="0"/>
              </a:spcAft>
              <a:buNone/>
              <a:defRPr sz="2000"/>
            </a:lvl8pPr>
            <a:lvl9pPr lvl="8" rtl="0">
              <a:spcBef>
                <a:spcPts val="1600"/>
              </a:spcBef>
              <a:spcAft>
                <a:spcPts val="1600"/>
              </a:spcAft>
              <a:buNone/>
              <a:defRPr sz="2000"/>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White - Finished Slide">
  <p:cSld name="TITLE_2_1_1_1">
    <p:spTree>
      <p:nvGrpSpPr>
        <p:cNvPr id="1" name="Shape 913"/>
        <p:cNvGrpSpPr/>
        <p:nvPr/>
      </p:nvGrpSpPr>
      <p:grpSpPr>
        <a:xfrm>
          <a:off x="0" y="0"/>
          <a:ext cx="0" cy="0"/>
          <a:chOff x="0" y="0"/>
          <a:chExt cx="0" cy="0"/>
        </a:xfrm>
      </p:grpSpPr>
      <p:pic>
        <p:nvPicPr>
          <p:cNvPr id="914" name="Google Shape;914;p137"/>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915" name="Google Shape;915;p137"/>
          <p:cNvPicPr preferRelativeResize="0"/>
          <p:nvPr/>
        </p:nvPicPr>
        <p:blipFill>
          <a:blip r:embed="rId3">
            <a:alphaModFix/>
          </a:blip>
          <a:stretch>
            <a:fillRect/>
          </a:stretch>
        </p:blipFill>
        <p:spPr>
          <a:xfrm>
            <a:off x="0" y="0"/>
            <a:ext cx="9143999" cy="5143500"/>
          </a:xfrm>
          <a:prstGeom prst="rect">
            <a:avLst/>
          </a:prstGeom>
          <a:noFill/>
          <a:ln>
            <a:noFill/>
          </a:ln>
        </p:spPr>
      </p:pic>
      <p:sp>
        <p:nvSpPr>
          <p:cNvPr id="916" name="Google Shape;916;p137"/>
          <p:cNvSpPr txBox="1">
            <a:spLocks noGrp="1"/>
          </p:cNvSpPr>
          <p:nvPr>
            <p:ph type="title"/>
          </p:nvPr>
        </p:nvSpPr>
        <p:spPr>
          <a:xfrm>
            <a:off x="600600" y="1328975"/>
            <a:ext cx="7942800" cy="1647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4800">
                <a:solidFill>
                  <a:srgbClr val="000615"/>
                </a:solidFill>
              </a:defRPr>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sp>
        <p:nvSpPr>
          <p:cNvPr id="917" name="Google Shape;917;p137"/>
          <p:cNvSpPr txBox="1">
            <a:spLocks noGrp="1"/>
          </p:cNvSpPr>
          <p:nvPr>
            <p:ph type="subTitle" idx="1"/>
          </p:nvPr>
        </p:nvSpPr>
        <p:spPr>
          <a:xfrm>
            <a:off x="2578050" y="3796500"/>
            <a:ext cx="3987900" cy="1202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000615"/>
                </a:solidFill>
              </a:defRPr>
            </a:lvl1pPr>
            <a:lvl2pPr lvl="1" rtl="0">
              <a:spcBef>
                <a:spcPts val="0"/>
              </a:spcBef>
              <a:spcAft>
                <a:spcPts val="0"/>
              </a:spcAft>
              <a:buNone/>
              <a:defRPr sz="2000"/>
            </a:lvl2pPr>
            <a:lvl3pPr lvl="2" rtl="0">
              <a:spcBef>
                <a:spcPts val="1600"/>
              </a:spcBef>
              <a:spcAft>
                <a:spcPts val="0"/>
              </a:spcAft>
              <a:buNone/>
              <a:defRPr sz="2000"/>
            </a:lvl3pPr>
            <a:lvl4pPr lvl="3" rtl="0">
              <a:spcBef>
                <a:spcPts val="1600"/>
              </a:spcBef>
              <a:spcAft>
                <a:spcPts val="0"/>
              </a:spcAft>
              <a:buNone/>
              <a:defRPr sz="2000"/>
            </a:lvl4pPr>
            <a:lvl5pPr lvl="4" rtl="0">
              <a:spcBef>
                <a:spcPts val="1600"/>
              </a:spcBef>
              <a:spcAft>
                <a:spcPts val="0"/>
              </a:spcAft>
              <a:buNone/>
              <a:defRPr sz="2000"/>
            </a:lvl5pPr>
            <a:lvl6pPr lvl="5" rtl="0">
              <a:spcBef>
                <a:spcPts val="1600"/>
              </a:spcBef>
              <a:spcAft>
                <a:spcPts val="0"/>
              </a:spcAft>
              <a:buNone/>
              <a:defRPr sz="2000"/>
            </a:lvl6pPr>
            <a:lvl7pPr lvl="6" rtl="0">
              <a:spcBef>
                <a:spcPts val="1600"/>
              </a:spcBef>
              <a:spcAft>
                <a:spcPts val="0"/>
              </a:spcAft>
              <a:buNone/>
              <a:defRPr sz="2000"/>
            </a:lvl7pPr>
            <a:lvl8pPr lvl="7" rtl="0">
              <a:spcBef>
                <a:spcPts val="1600"/>
              </a:spcBef>
              <a:spcAft>
                <a:spcPts val="0"/>
              </a:spcAft>
              <a:buNone/>
              <a:defRPr sz="2000"/>
            </a:lvl8pPr>
            <a:lvl9pPr lvl="8" rtl="0">
              <a:spcBef>
                <a:spcPts val="1600"/>
              </a:spcBef>
              <a:spcAft>
                <a:spcPts val="1600"/>
              </a:spcAft>
              <a:buNone/>
              <a:defRPr sz="2000"/>
            </a:lvl9pPr>
          </a:lstStyle>
          <a:p>
            <a:endParaRPr/>
          </a:p>
        </p:txBody>
      </p:sp>
      <p:sp>
        <p:nvSpPr>
          <p:cNvPr id="918" name="Google Shape;918;p137"/>
          <p:cNvSpPr txBox="1"/>
          <p:nvPr/>
        </p:nvSpPr>
        <p:spPr>
          <a:xfrm>
            <a:off x="2963250" y="3369875"/>
            <a:ext cx="3217500" cy="39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4F525D"/>
                </a:solidFill>
                <a:latin typeface="Maven Pro"/>
                <a:ea typeface="Maven Pro"/>
                <a:cs typeface="Maven Pro"/>
                <a:sym typeface="Maven Pro"/>
              </a:rPr>
              <a:t>CONTACT</a:t>
            </a:r>
            <a:endParaRPr sz="1600">
              <a:solidFill>
                <a:srgbClr val="4F525D"/>
              </a:solidFill>
              <a:latin typeface="Maven Pro"/>
              <a:ea typeface="Maven Pro"/>
              <a:cs typeface="Maven Pro"/>
              <a:sym typeface="Maven Pro"/>
            </a:endParaRPr>
          </a:p>
        </p:txBody>
      </p:sp>
      <p:pic>
        <p:nvPicPr>
          <p:cNvPr id="919" name="Google Shape;919;p137"/>
          <p:cNvPicPr preferRelativeResize="0"/>
          <p:nvPr/>
        </p:nvPicPr>
        <p:blipFill>
          <a:blip r:embed="rId4">
            <a:alphaModFix/>
          </a:blip>
          <a:stretch>
            <a:fillRect/>
          </a:stretch>
        </p:blipFill>
        <p:spPr>
          <a:xfrm>
            <a:off x="3444350" y="457196"/>
            <a:ext cx="2286001" cy="457200"/>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rand - Style Guide">
  <p:cSld name="BLANK_1_1">
    <p:spTree>
      <p:nvGrpSpPr>
        <p:cNvPr id="1" name="Shape 920"/>
        <p:cNvGrpSpPr/>
        <p:nvPr/>
      </p:nvGrpSpPr>
      <p:grpSpPr>
        <a:xfrm>
          <a:off x="0" y="0"/>
          <a:ext cx="0" cy="0"/>
          <a:chOff x="0" y="0"/>
          <a:chExt cx="0" cy="0"/>
        </a:xfrm>
      </p:grpSpPr>
      <p:sp>
        <p:nvSpPr>
          <p:cNvPr id="921" name="Google Shape;921;p138"/>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8"/>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923" name="Google Shape;923;p138"/>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924" name="Google Shape;924;p138"/>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
        <p:nvSpPr>
          <p:cNvPr id="925" name="Google Shape;925;p138"/>
          <p:cNvSpPr txBox="1"/>
          <p:nvPr/>
        </p:nvSpPr>
        <p:spPr>
          <a:xfrm>
            <a:off x="1161900" y="1996050"/>
            <a:ext cx="6820200" cy="115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u="sng">
                <a:solidFill>
                  <a:srgbClr val="389BFB"/>
                </a:solidFill>
                <a:latin typeface="Maven Pro"/>
                <a:ea typeface="Maven Pro"/>
                <a:cs typeface="Maven Pro"/>
                <a:sym typeface="Maven Pro"/>
                <a:hlinkClick r:id="rId3">
                  <a:extLst>
                    <a:ext uri="{A12FA001-AC4F-418D-AE19-62706E023703}">
                      <ahyp:hlinkClr xmlns:ahyp="http://schemas.microsoft.com/office/drawing/2018/hyperlinkcolor" xmlns="" val="tx"/>
                    </a:ext>
                  </a:extLst>
                </a:hlinkClick>
              </a:rPr>
              <a:t>Quick Access to Brand Style Guide</a:t>
            </a:r>
            <a:endParaRPr sz="3000">
              <a:solidFill>
                <a:srgbClr val="389BFB"/>
              </a:solidFill>
              <a:latin typeface="Maven Pro"/>
              <a:ea typeface="Maven Pro"/>
              <a:cs typeface="Maven Pro"/>
              <a:sym typeface="Maven Pro"/>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Brand - Colors">
  <p:cSld name="BLANK_1_1_2">
    <p:spTree>
      <p:nvGrpSpPr>
        <p:cNvPr id="1" name="Shape 926"/>
        <p:cNvGrpSpPr/>
        <p:nvPr/>
      </p:nvGrpSpPr>
      <p:grpSpPr>
        <a:xfrm>
          <a:off x="0" y="0"/>
          <a:ext cx="0" cy="0"/>
          <a:chOff x="0" y="0"/>
          <a:chExt cx="0" cy="0"/>
        </a:xfrm>
      </p:grpSpPr>
      <p:sp>
        <p:nvSpPr>
          <p:cNvPr id="927" name="Google Shape;927;p139"/>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9"/>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929" name="Google Shape;929;p139"/>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930" name="Google Shape;930;p139"/>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
        <p:nvSpPr>
          <p:cNvPr id="931" name="Google Shape;931;p139"/>
          <p:cNvSpPr txBox="1"/>
          <p:nvPr/>
        </p:nvSpPr>
        <p:spPr>
          <a:xfrm>
            <a:off x="289375" y="2614000"/>
            <a:ext cx="14550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595959"/>
                </a:solidFill>
                <a:latin typeface="Maven Pro"/>
                <a:ea typeface="Maven Pro"/>
                <a:cs typeface="Maven Pro"/>
                <a:sym typeface="Maven Pro"/>
              </a:rPr>
              <a:t>HEX </a:t>
            </a:r>
            <a:r>
              <a:rPr lang="en" sz="1000">
                <a:solidFill>
                  <a:srgbClr val="595959"/>
                </a:solidFill>
                <a:latin typeface="Space Mono"/>
                <a:ea typeface="Space Mono"/>
                <a:cs typeface="Space Mono"/>
                <a:sym typeface="Space Mono"/>
              </a:rPr>
              <a:t>#FBB943</a:t>
            </a: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1000">
                <a:solidFill>
                  <a:srgbClr val="595959"/>
                </a:solidFill>
                <a:latin typeface="Space Mono"/>
                <a:ea typeface="Space Mono"/>
                <a:cs typeface="Space Mono"/>
                <a:sym typeface="Space Mono"/>
              </a:rPr>
              <a:t>RGB(251,185,67)</a:t>
            </a:r>
            <a:endParaRPr sz="1000">
              <a:solidFill>
                <a:srgbClr val="595959"/>
              </a:solidFill>
              <a:latin typeface="Space Mono"/>
              <a:ea typeface="Space Mono"/>
              <a:cs typeface="Space Mono"/>
              <a:sym typeface="Space Mono"/>
            </a:endParaRPr>
          </a:p>
          <a:p>
            <a:pPr marL="0" lvl="0" indent="0" algn="l" rtl="0">
              <a:lnSpc>
                <a:spcPct val="115000"/>
              </a:lnSpc>
              <a:spcBef>
                <a:spcPts val="1600"/>
              </a:spcBef>
              <a:spcAft>
                <a:spcPts val="0"/>
              </a:spcAft>
              <a:buNone/>
            </a:pPr>
            <a:endParaRPr sz="1000">
              <a:solidFill>
                <a:srgbClr val="595959"/>
              </a:solidFill>
              <a:latin typeface="Space Mono"/>
              <a:ea typeface="Space Mono"/>
              <a:cs typeface="Space Mono"/>
              <a:sym typeface="Space Mono"/>
            </a:endParaRPr>
          </a:p>
          <a:p>
            <a:pPr marL="0" lvl="0" indent="0" algn="l" rtl="0">
              <a:lnSpc>
                <a:spcPct val="115000"/>
              </a:lnSpc>
              <a:spcBef>
                <a:spcPts val="1600"/>
              </a:spcBef>
              <a:spcAft>
                <a:spcPts val="1600"/>
              </a:spcAft>
              <a:buNone/>
            </a:pPr>
            <a:endParaRPr sz="1000">
              <a:solidFill>
                <a:srgbClr val="595959"/>
              </a:solidFill>
              <a:latin typeface="Space Mono"/>
              <a:ea typeface="Space Mono"/>
              <a:cs typeface="Space Mono"/>
              <a:sym typeface="Space Mono"/>
            </a:endParaRPr>
          </a:p>
        </p:txBody>
      </p:sp>
      <p:sp>
        <p:nvSpPr>
          <p:cNvPr id="932" name="Google Shape;932;p139"/>
          <p:cNvSpPr/>
          <p:nvPr/>
        </p:nvSpPr>
        <p:spPr>
          <a:xfrm>
            <a:off x="289375" y="1284100"/>
            <a:ext cx="1217100" cy="1217100"/>
          </a:xfrm>
          <a:prstGeom prst="rect">
            <a:avLst/>
          </a:prstGeom>
          <a:solidFill>
            <a:srgbClr val="FBB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933" name="Google Shape;933;p139"/>
          <p:cNvSpPr txBox="1"/>
          <p:nvPr/>
        </p:nvSpPr>
        <p:spPr>
          <a:xfrm>
            <a:off x="1744200" y="2614000"/>
            <a:ext cx="14166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595959"/>
                </a:solidFill>
                <a:latin typeface="Maven Pro"/>
                <a:ea typeface="Maven Pro"/>
                <a:cs typeface="Maven Pro"/>
                <a:sym typeface="Maven Pro"/>
              </a:rPr>
              <a:t>HEX </a:t>
            </a:r>
            <a:r>
              <a:rPr lang="en" sz="1000">
                <a:solidFill>
                  <a:srgbClr val="595959"/>
                </a:solidFill>
                <a:latin typeface="Space Mono"/>
                <a:ea typeface="Space Mono"/>
                <a:cs typeface="Space Mono"/>
                <a:sym typeface="Space Mono"/>
              </a:rPr>
              <a:t>#DB3E3B</a:t>
            </a: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1600"/>
              </a:spcAft>
              <a:buNone/>
            </a:pPr>
            <a:r>
              <a:rPr lang="en" sz="1000">
                <a:solidFill>
                  <a:srgbClr val="595959"/>
                </a:solidFill>
                <a:latin typeface="Space Mono"/>
                <a:ea typeface="Space Mono"/>
                <a:cs typeface="Space Mono"/>
                <a:sym typeface="Space Mono"/>
              </a:rPr>
              <a:t>RGB(219,62,59)</a:t>
            </a:r>
            <a:endParaRPr sz="1000">
              <a:solidFill>
                <a:srgbClr val="595959"/>
              </a:solidFill>
              <a:latin typeface="Space Mono"/>
              <a:ea typeface="Space Mono"/>
              <a:cs typeface="Space Mono"/>
              <a:sym typeface="Space Mono"/>
            </a:endParaRPr>
          </a:p>
        </p:txBody>
      </p:sp>
      <p:sp>
        <p:nvSpPr>
          <p:cNvPr id="934" name="Google Shape;934;p139"/>
          <p:cNvSpPr/>
          <p:nvPr/>
        </p:nvSpPr>
        <p:spPr>
          <a:xfrm>
            <a:off x="1744246" y="1284100"/>
            <a:ext cx="1217100" cy="1217100"/>
          </a:xfrm>
          <a:prstGeom prst="rect">
            <a:avLst/>
          </a:prstGeom>
          <a:solidFill>
            <a:srgbClr val="DB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b="1"/>
          </a:p>
          <a:p>
            <a:pPr marL="0" lvl="0" indent="0" algn="l" rtl="0">
              <a:spcBef>
                <a:spcPts val="0"/>
              </a:spcBef>
              <a:spcAft>
                <a:spcPts val="0"/>
              </a:spcAft>
              <a:buNone/>
            </a:pPr>
            <a:endParaRPr sz="1600" b="1">
              <a:latin typeface="PT Sans"/>
              <a:ea typeface="PT Sans"/>
              <a:cs typeface="PT Sans"/>
              <a:sym typeface="PT Sans"/>
            </a:endParaRPr>
          </a:p>
        </p:txBody>
      </p:sp>
      <p:sp>
        <p:nvSpPr>
          <p:cNvPr id="935" name="Google Shape;935;p139"/>
          <p:cNvSpPr txBox="1"/>
          <p:nvPr/>
        </p:nvSpPr>
        <p:spPr>
          <a:xfrm>
            <a:off x="3135201" y="2614000"/>
            <a:ext cx="15321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595959"/>
                </a:solidFill>
                <a:latin typeface="Maven Pro"/>
                <a:ea typeface="Maven Pro"/>
                <a:cs typeface="Maven Pro"/>
                <a:sym typeface="Maven Pro"/>
              </a:rPr>
              <a:t>HEX </a:t>
            </a:r>
            <a:r>
              <a:rPr lang="en" sz="1000">
                <a:solidFill>
                  <a:srgbClr val="595959"/>
                </a:solidFill>
                <a:latin typeface="Space Mono"/>
                <a:ea typeface="Space Mono"/>
                <a:cs typeface="Space Mono"/>
                <a:sym typeface="Space Mono"/>
              </a:rPr>
              <a:t>#AA4FD0</a:t>
            </a: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1000">
                <a:solidFill>
                  <a:srgbClr val="595959"/>
                </a:solidFill>
                <a:latin typeface="Space Mono"/>
                <a:ea typeface="Space Mono"/>
                <a:cs typeface="Space Mono"/>
                <a:sym typeface="Space Mono"/>
              </a:rPr>
              <a:t>RGB(170,79,208)</a:t>
            </a: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1000">
              <a:solidFill>
                <a:srgbClr val="595959"/>
              </a:solidFill>
              <a:latin typeface="Space Mono"/>
              <a:ea typeface="Space Mono"/>
              <a:cs typeface="Space Mono"/>
              <a:sym typeface="Space Mono"/>
            </a:endParaRPr>
          </a:p>
        </p:txBody>
      </p:sp>
      <p:sp>
        <p:nvSpPr>
          <p:cNvPr id="936" name="Google Shape;936;p139"/>
          <p:cNvSpPr/>
          <p:nvPr/>
        </p:nvSpPr>
        <p:spPr>
          <a:xfrm>
            <a:off x="3199116" y="1284100"/>
            <a:ext cx="1217100" cy="1217100"/>
          </a:xfrm>
          <a:prstGeom prst="rect">
            <a:avLst/>
          </a:prstGeom>
          <a:solidFill>
            <a:srgbClr val="AA4F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937" name="Google Shape;937;p139"/>
          <p:cNvSpPr txBox="1"/>
          <p:nvPr/>
        </p:nvSpPr>
        <p:spPr>
          <a:xfrm>
            <a:off x="4603300" y="2614000"/>
            <a:ext cx="15054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595959"/>
                </a:solidFill>
                <a:latin typeface="Maven Pro"/>
                <a:ea typeface="Maven Pro"/>
                <a:cs typeface="Maven Pro"/>
                <a:sym typeface="Maven Pro"/>
              </a:rPr>
              <a:t>HEX </a:t>
            </a:r>
            <a:r>
              <a:rPr lang="en" sz="1000">
                <a:solidFill>
                  <a:srgbClr val="595959"/>
                </a:solidFill>
                <a:latin typeface="Space Mono"/>
                <a:ea typeface="Space Mono"/>
                <a:cs typeface="Space Mono"/>
                <a:sym typeface="Space Mono"/>
              </a:rPr>
              <a:t>#389BFB</a:t>
            </a: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1000">
                <a:solidFill>
                  <a:srgbClr val="595959"/>
                </a:solidFill>
                <a:latin typeface="Space Mono"/>
                <a:ea typeface="Space Mono"/>
                <a:cs typeface="Space Mono"/>
                <a:sym typeface="Space Mono"/>
              </a:rPr>
              <a:t>RGB(56,155,251)</a:t>
            </a: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1000">
              <a:solidFill>
                <a:srgbClr val="595959"/>
              </a:solidFill>
              <a:latin typeface="Space Mono"/>
              <a:ea typeface="Space Mono"/>
              <a:cs typeface="Space Mono"/>
              <a:sym typeface="Space Mono"/>
            </a:endParaRPr>
          </a:p>
        </p:txBody>
      </p:sp>
      <p:sp>
        <p:nvSpPr>
          <p:cNvPr id="938" name="Google Shape;938;p139"/>
          <p:cNvSpPr/>
          <p:nvPr/>
        </p:nvSpPr>
        <p:spPr>
          <a:xfrm>
            <a:off x="4667213" y="1284100"/>
            <a:ext cx="1217100" cy="1217100"/>
          </a:xfrm>
          <a:prstGeom prst="rect">
            <a:avLst/>
          </a:prstGeom>
          <a:solidFill>
            <a:srgbClr val="389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939" name="Google Shape;939;p139"/>
          <p:cNvSpPr txBox="1"/>
          <p:nvPr/>
        </p:nvSpPr>
        <p:spPr>
          <a:xfrm>
            <a:off x="6044951" y="2614000"/>
            <a:ext cx="15054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595959"/>
                </a:solidFill>
                <a:latin typeface="Maven Pro"/>
                <a:ea typeface="Maven Pro"/>
                <a:cs typeface="Maven Pro"/>
                <a:sym typeface="Maven Pro"/>
              </a:rPr>
              <a:t>HEX</a:t>
            </a:r>
            <a:r>
              <a:rPr lang="en" sz="1000">
                <a:solidFill>
                  <a:srgbClr val="595959"/>
                </a:solidFill>
                <a:latin typeface="Space Mono"/>
                <a:ea typeface="Space Mono"/>
                <a:cs typeface="Space Mono"/>
                <a:sym typeface="Space Mono"/>
              </a:rPr>
              <a:t> #0AD0E0</a:t>
            </a: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1000">
                <a:solidFill>
                  <a:srgbClr val="595959"/>
                </a:solidFill>
                <a:latin typeface="Space Mono"/>
                <a:ea typeface="Space Mono"/>
                <a:cs typeface="Space Mono"/>
                <a:sym typeface="Space Mono"/>
              </a:rPr>
              <a:t>RGB(10,208,224)</a:t>
            </a:r>
            <a:endParaRPr sz="1000">
              <a:solidFill>
                <a:srgbClr val="595959"/>
              </a:solidFill>
              <a:latin typeface="Space Mono"/>
              <a:ea typeface="Space Mono"/>
              <a:cs typeface="Space Mono"/>
              <a:sym typeface="Space Mono"/>
            </a:endParaRPr>
          </a:p>
        </p:txBody>
      </p:sp>
      <p:sp>
        <p:nvSpPr>
          <p:cNvPr id="940" name="Google Shape;940;p139"/>
          <p:cNvSpPr/>
          <p:nvPr/>
        </p:nvSpPr>
        <p:spPr>
          <a:xfrm>
            <a:off x="6108858" y="1284100"/>
            <a:ext cx="1217100" cy="1217100"/>
          </a:xfrm>
          <a:prstGeom prst="rect">
            <a:avLst/>
          </a:prstGeom>
          <a:solidFill>
            <a:srgbClr val="0AD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solidFill>
                <a:srgbClr val="FFFFFF"/>
              </a:solidFill>
              <a:latin typeface="PT Sans"/>
              <a:ea typeface="PT Sans"/>
              <a:cs typeface="PT Sans"/>
              <a:sym typeface="PT Sans"/>
            </a:endParaRPr>
          </a:p>
        </p:txBody>
      </p:sp>
      <p:sp>
        <p:nvSpPr>
          <p:cNvPr id="941" name="Google Shape;941;p139"/>
          <p:cNvSpPr txBox="1"/>
          <p:nvPr/>
        </p:nvSpPr>
        <p:spPr>
          <a:xfrm>
            <a:off x="7499088" y="2614003"/>
            <a:ext cx="14166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595959"/>
                </a:solidFill>
                <a:latin typeface="Maven Pro"/>
                <a:ea typeface="Maven Pro"/>
                <a:cs typeface="Maven Pro"/>
                <a:sym typeface="Maven Pro"/>
              </a:rPr>
              <a:t>HEX</a:t>
            </a:r>
            <a:r>
              <a:rPr lang="en" sz="1000">
                <a:solidFill>
                  <a:srgbClr val="595959"/>
                </a:solidFill>
                <a:latin typeface="Space Mono"/>
                <a:ea typeface="Space Mono"/>
                <a:cs typeface="Space Mono"/>
                <a:sym typeface="Space Mono"/>
              </a:rPr>
              <a:t> #23ce6b</a:t>
            </a: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1000">
                <a:solidFill>
                  <a:srgbClr val="595959"/>
                </a:solidFill>
                <a:latin typeface="Space Mono"/>
                <a:ea typeface="Space Mono"/>
                <a:cs typeface="Space Mono"/>
                <a:sym typeface="Space Mono"/>
              </a:rPr>
              <a:t>RGB(35,206,107)</a:t>
            </a:r>
            <a:endParaRPr sz="1000">
              <a:solidFill>
                <a:srgbClr val="595959"/>
              </a:solidFill>
              <a:latin typeface="Space Mono"/>
              <a:ea typeface="Space Mono"/>
              <a:cs typeface="Space Mono"/>
              <a:sym typeface="Space Mono"/>
            </a:endParaRPr>
          </a:p>
        </p:txBody>
      </p:sp>
      <p:sp>
        <p:nvSpPr>
          <p:cNvPr id="942" name="Google Shape;942;p139"/>
          <p:cNvSpPr/>
          <p:nvPr/>
        </p:nvSpPr>
        <p:spPr>
          <a:xfrm>
            <a:off x="7563007" y="1284100"/>
            <a:ext cx="1217100" cy="1217100"/>
          </a:xfrm>
          <a:prstGeom prst="rect">
            <a:avLst/>
          </a:prstGeom>
          <a:solidFill>
            <a:srgbClr val="23C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solidFill>
                <a:srgbClr val="FFFFFF"/>
              </a:solidFill>
              <a:latin typeface="PT Sans"/>
              <a:ea typeface="PT Sans"/>
              <a:cs typeface="PT Sans"/>
              <a:sym typeface="PT Sans"/>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Brand - Gradients">
  <p:cSld name="BLANK_1_1_1">
    <p:spTree>
      <p:nvGrpSpPr>
        <p:cNvPr id="1" name="Shape 943"/>
        <p:cNvGrpSpPr/>
        <p:nvPr/>
      </p:nvGrpSpPr>
      <p:grpSpPr>
        <a:xfrm>
          <a:off x="0" y="0"/>
          <a:ext cx="0" cy="0"/>
          <a:chOff x="0" y="0"/>
          <a:chExt cx="0" cy="0"/>
        </a:xfrm>
      </p:grpSpPr>
      <p:sp>
        <p:nvSpPr>
          <p:cNvPr id="944" name="Google Shape;944;p140"/>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40"/>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946" name="Google Shape;946;p140"/>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947" name="Google Shape;947;p140"/>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
        <p:nvSpPr>
          <p:cNvPr id="948" name="Google Shape;948;p140"/>
          <p:cNvSpPr txBox="1"/>
          <p:nvPr/>
        </p:nvSpPr>
        <p:spPr>
          <a:xfrm>
            <a:off x="624350" y="2536925"/>
            <a:ext cx="1119000" cy="141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Start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#FBBA43</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RGB(251,186,67)</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End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#E16D32</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RGB(225,109,50)</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p:txBody>
      </p:sp>
      <p:sp>
        <p:nvSpPr>
          <p:cNvPr id="949" name="Google Shape;949;p140"/>
          <p:cNvSpPr/>
          <p:nvPr/>
        </p:nvSpPr>
        <p:spPr>
          <a:xfrm>
            <a:off x="289374" y="1284100"/>
            <a:ext cx="1146300" cy="1146300"/>
          </a:xfrm>
          <a:prstGeom prst="rect">
            <a:avLst/>
          </a:prstGeom>
          <a:gradFill>
            <a:gsLst>
              <a:gs pos="0">
                <a:srgbClr val="FBBA43"/>
              </a:gs>
              <a:gs pos="100000">
                <a:srgbClr val="E16D3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950" name="Google Shape;950;p140"/>
          <p:cNvSpPr/>
          <p:nvPr/>
        </p:nvSpPr>
        <p:spPr>
          <a:xfrm>
            <a:off x="1743348" y="1284100"/>
            <a:ext cx="1146300" cy="1146300"/>
          </a:xfrm>
          <a:prstGeom prst="rect">
            <a:avLst/>
          </a:prstGeom>
          <a:gradFill>
            <a:gsLst>
              <a:gs pos="0">
                <a:srgbClr val="D64F2B"/>
              </a:gs>
              <a:gs pos="100000">
                <a:srgbClr val="A52C4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b="1"/>
          </a:p>
          <a:p>
            <a:pPr marL="0" lvl="0" indent="0" algn="l" rtl="0">
              <a:spcBef>
                <a:spcPts val="0"/>
              </a:spcBef>
              <a:spcAft>
                <a:spcPts val="0"/>
              </a:spcAft>
              <a:buNone/>
            </a:pPr>
            <a:endParaRPr sz="1600" b="1">
              <a:latin typeface="PT Sans"/>
              <a:ea typeface="PT Sans"/>
              <a:cs typeface="PT Sans"/>
              <a:sym typeface="PT Sans"/>
            </a:endParaRPr>
          </a:p>
        </p:txBody>
      </p:sp>
      <p:sp>
        <p:nvSpPr>
          <p:cNvPr id="951" name="Google Shape;951;p140"/>
          <p:cNvSpPr/>
          <p:nvPr/>
        </p:nvSpPr>
        <p:spPr>
          <a:xfrm>
            <a:off x="3134535" y="1284088"/>
            <a:ext cx="1146300" cy="1146300"/>
          </a:xfrm>
          <a:prstGeom prst="rect">
            <a:avLst/>
          </a:prstGeom>
          <a:gradFill>
            <a:gsLst>
              <a:gs pos="0">
                <a:srgbClr val="A62C4A"/>
              </a:gs>
              <a:gs pos="100000">
                <a:srgbClr val="5140AB"/>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952" name="Google Shape;952;p140"/>
          <p:cNvSpPr/>
          <p:nvPr/>
        </p:nvSpPr>
        <p:spPr>
          <a:xfrm>
            <a:off x="4531131" y="1284100"/>
            <a:ext cx="1146300" cy="1146300"/>
          </a:xfrm>
          <a:prstGeom prst="rect">
            <a:avLst/>
          </a:prstGeom>
          <a:gradFill>
            <a:gsLst>
              <a:gs pos="0">
                <a:srgbClr val="5041AD"/>
              </a:gs>
              <a:gs pos="100000">
                <a:srgbClr val="067DEE"/>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953" name="Google Shape;953;p140"/>
          <p:cNvSpPr/>
          <p:nvPr/>
        </p:nvSpPr>
        <p:spPr>
          <a:xfrm>
            <a:off x="5979745" y="1284100"/>
            <a:ext cx="1146300" cy="1146300"/>
          </a:xfrm>
          <a:prstGeom prst="rect">
            <a:avLst/>
          </a:prstGeom>
          <a:gradFill>
            <a:gsLst>
              <a:gs pos="0">
                <a:srgbClr val="087BEC"/>
              </a:gs>
              <a:gs pos="100000">
                <a:srgbClr val="0AD6E0"/>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solidFill>
                <a:srgbClr val="FFFFFF"/>
              </a:solidFill>
              <a:latin typeface="PT Sans"/>
              <a:ea typeface="PT Sans"/>
              <a:cs typeface="PT Sans"/>
              <a:sym typeface="PT Sans"/>
            </a:endParaRPr>
          </a:p>
        </p:txBody>
      </p:sp>
      <p:sp>
        <p:nvSpPr>
          <p:cNvPr id="954" name="Google Shape;954;p140"/>
          <p:cNvSpPr txBox="1"/>
          <p:nvPr/>
        </p:nvSpPr>
        <p:spPr>
          <a:xfrm>
            <a:off x="2075575" y="2510675"/>
            <a:ext cx="1068900" cy="1462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Start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#D64F2B</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RGB(214,79,43)</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End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#A52C4A</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RGB(165,44,74)</a:t>
            </a:r>
            <a:endParaRPr sz="800">
              <a:solidFill>
                <a:srgbClr val="595959"/>
              </a:solidFill>
              <a:latin typeface="Space Mono"/>
              <a:ea typeface="Space Mono"/>
              <a:cs typeface="Space Mono"/>
              <a:sym typeface="Space Mono"/>
            </a:endParaRPr>
          </a:p>
        </p:txBody>
      </p:sp>
      <p:sp>
        <p:nvSpPr>
          <p:cNvPr id="955" name="Google Shape;955;p140"/>
          <p:cNvSpPr txBox="1"/>
          <p:nvPr/>
        </p:nvSpPr>
        <p:spPr>
          <a:xfrm>
            <a:off x="3465424" y="2559875"/>
            <a:ext cx="1068900" cy="136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Start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#A62C4A</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RGB(166,44,74)</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End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#5140AB</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RGB(81,64,171)</a:t>
            </a:r>
            <a:endParaRPr sz="800">
              <a:solidFill>
                <a:srgbClr val="595959"/>
              </a:solidFill>
              <a:latin typeface="Space Mono"/>
              <a:ea typeface="Space Mono"/>
              <a:cs typeface="Space Mono"/>
              <a:sym typeface="Space Mono"/>
            </a:endParaRPr>
          </a:p>
        </p:txBody>
      </p:sp>
      <p:sp>
        <p:nvSpPr>
          <p:cNvPr id="956" name="Google Shape;956;p140"/>
          <p:cNvSpPr txBox="1"/>
          <p:nvPr/>
        </p:nvSpPr>
        <p:spPr>
          <a:xfrm>
            <a:off x="4873275" y="2561500"/>
            <a:ext cx="1077600" cy="1665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Start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#5041AD</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RGB(80,65,173)</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End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#067DEE</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RGB(6,125,238)</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p:txBody>
      </p:sp>
      <p:sp>
        <p:nvSpPr>
          <p:cNvPr id="957" name="Google Shape;957;p140"/>
          <p:cNvSpPr txBox="1"/>
          <p:nvPr/>
        </p:nvSpPr>
        <p:spPr>
          <a:xfrm>
            <a:off x="6306500" y="2536925"/>
            <a:ext cx="1146300" cy="152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Start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#087BEC</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RGB(8,123,236)</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End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#0AD6E0</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RGB(10,214,224)</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p:txBody>
      </p:sp>
      <p:sp>
        <p:nvSpPr>
          <p:cNvPr id="958" name="Google Shape;958;p140"/>
          <p:cNvSpPr/>
          <p:nvPr/>
        </p:nvSpPr>
        <p:spPr>
          <a:xfrm>
            <a:off x="289377" y="2629962"/>
            <a:ext cx="370800" cy="370800"/>
          </a:xfrm>
          <a:prstGeom prst="rect">
            <a:avLst/>
          </a:prstGeom>
          <a:solidFill>
            <a:srgbClr val="FBBA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959" name="Google Shape;959;p140"/>
          <p:cNvSpPr/>
          <p:nvPr/>
        </p:nvSpPr>
        <p:spPr>
          <a:xfrm>
            <a:off x="289375" y="3208922"/>
            <a:ext cx="370800" cy="370800"/>
          </a:xfrm>
          <a:prstGeom prst="rect">
            <a:avLst/>
          </a:prstGeom>
          <a:solidFill>
            <a:srgbClr val="E16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960" name="Google Shape;960;p140"/>
          <p:cNvSpPr/>
          <p:nvPr/>
        </p:nvSpPr>
        <p:spPr>
          <a:xfrm>
            <a:off x="1743345" y="2629962"/>
            <a:ext cx="370800" cy="370800"/>
          </a:xfrm>
          <a:prstGeom prst="rect">
            <a:avLst/>
          </a:prstGeom>
          <a:solidFill>
            <a:srgbClr val="E16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961" name="Google Shape;961;p140"/>
          <p:cNvSpPr/>
          <p:nvPr/>
        </p:nvSpPr>
        <p:spPr>
          <a:xfrm>
            <a:off x="1743344" y="3208922"/>
            <a:ext cx="370800" cy="370800"/>
          </a:xfrm>
          <a:prstGeom prst="rect">
            <a:avLst/>
          </a:prstGeom>
          <a:solidFill>
            <a:srgbClr val="A52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962" name="Google Shape;962;p140"/>
          <p:cNvSpPr/>
          <p:nvPr/>
        </p:nvSpPr>
        <p:spPr>
          <a:xfrm>
            <a:off x="3140765" y="2629949"/>
            <a:ext cx="370800" cy="370800"/>
          </a:xfrm>
          <a:prstGeom prst="rect">
            <a:avLst/>
          </a:prstGeom>
          <a:solidFill>
            <a:srgbClr val="A52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963" name="Google Shape;963;p140"/>
          <p:cNvSpPr/>
          <p:nvPr/>
        </p:nvSpPr>
        <p:spPr>
          <a:xfrm>
            <a:off x="3140764" y="3208909"/>
            <a:ext cx="370800" cy="370800"/>
          </a:xfrm>
          <a:prstGeom prst="rect">
            <a:avLst/>
          </a:prstGeom>
          <a:solidFill>
            <a:srgbClr val="5140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964" name="Google Shape;964;p140"/>
          <p:cNvSpPr/>
          <p:nvPr/>
        </p:nvSpPr>
        <p:spPr>
          <a:xfrm>
            <a:off x="4531135" y="2629962"/>
            <a:ext cx="370800" cy="370800"/>
          </a:xfrm>
          <a:prstGeom prst="rect">
            <a:avLst/>
          </a:prstGeom>
          <a:solidFill>
            <a:srgbClr val="5041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965" name="Google Shape;965;p140"/>
          <p:cNvSpPr/>
          <p:nvPr/>
        </p:nvSpPr>
        <p:spPr>
          <a:xfrm>
            <a:off x="4531133" y="3208922"/>
            <a:ext cx="370800" cy="370800"/>
          </a:xfrm>
          <a:prstGeom prst="rect">
            <a:avLst/>
          </a:prstGeom>
          <a:solidFill>
            <a:srgbClr val="067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966" name="Google Shape;966;p140"/>
          <p:cNvSpPr/>
          <p:nvPr/>
        </p:nvSpPr>
        <p:spPr>
          <a:xfrm>
            <a:off x="5979746" y="2629962"/>
            <a:ext cx="370800" cy="370800"/>
          </a:xfrm>
          <a:prstGeom prst="rect">
            <a:avLst/>
          </a:prstGeom>
          <a:solidFill>
            <a:srgbClr val="087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967" name="Google Shape;967;p140"/>
          <p:cNvSpPr/>
          <p:nvPr/>
        </p:nvSpPr>
        <p:spPr>
          <a:xfrm>
            <a:off x="5979745" y="3208922"/>
            <a:ext cx="370800" cy="370800"/>
          </a:xfrm>
          <a:prstGeom prst="rect">
            <a:avLst/>
          </a:prstGeom>
          <a:solidFill>
            <a:srgbClr val="0AD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968" name="Google Shape;968;p140"/>
          <p:cNvSpPr/>
          <p:nvPr/>
        </p:nvSpPr>
        <p:spPr>
          <a:xfrm>
            <a:off x="7468620" y="1284100"/>
            <a:ext cx="1146300" cy="1146300"/>
          </a:xfrm>
          <a:prstGeom prst="rect">
            <a:avLst/>
          </a:prstGeom>
          <a:gradFill>
            <a:gsLst>
              <a:gs pos="0">
                <a:srgbClr val="0AD6E0"/>
              </a:gs>
              <a:gs pos="100000">
                <a:srgbClr val="23CE6B"/>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solidFill>
                <a:srgbClr val="FFFFFF"/>
              </a:solidFill>
              <a:latin typeface="PT Sans"/>
              <a:ea typeface="PT Sans"/>
              <a:cs typeface="PT Sans"/>
              <a:sym typeface="PT Sans"/>
            </a:endParaRPr>
          </a:p>
        </p:txBody>
      </p:sp>
      <p:sp>
        <p:nvSpPr>
          <p:cNvPr id="969" name="Google Shape;969;p140"/>
          <p:cNvSpPr txBox="1"/>
          <p:nvPr/>
        </p:nvSpPr>
        <p:spPr>
          <a:xfrm>
            <a:off x="7812649" y="2536925"/>
            <a:ext cx="1146300" cy="152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Start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#0AD6E0</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RGB(10,208,224)</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End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#23ce6b</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RGB(35,206,107)</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p:txBody>
      </p:sp>
      <p:sp>
        <p:nvSpPr>
          <p:cNvPr id="970" name="Google Shape;970;p140"/>
          <p:cNvSpPr/>
          <p:nvPr/>
        </p:nvSpPr>
        <p:spPr>
          <a:xfrm>
            <a:off x="7468621" y="2629962"/>
            <a:ext cx="370800" cy="370800"/>
          </a:xfrm>
          <a:prstGeom prst="rect">
            <a:avLst/>
          </a:prstGeom>
          <a:solidFill>
            <a:srgbClr val="0AD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971" name="Google Shape;971;p140"/>
          <p:cNvSpPr/>
          <p:nvPr/>
        </p:nvSpPr>
        <p:spPr>
          <a:xfrm>
            <a:off x="7468620" y="3208922"/>
            <a:ext cx="370800" cy="370800"/>
          </a:xfrm>
          <a:prstGeom prst="rect">
            <a:avLst/>
          </a:prstGeom>
          <a:solidFill>
            <a:srgbClr val="23C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White - Title only 1">
  <p:cSld name="TITLE_ONLY_1_1">
    <p:spTree>
      <p:nvGrpSpPr>
        <p:cNvPr id="1" name="Shape 972"/>
        <p:cNvGrpSpPr/>
        <p:nvPr/>
      </p:nvGrpSpPr>
      <p:grpSpPr>
        <a:xfrm>
          <a:off x="0" y="0"/>
          <a:ext cx="0" cy="0"/>
          <a:chOff x="0" y="0"/>
          <a:chExt cx="0" cy="0"/>
        </a:xfrm>
      </p:grpSpPr>
      <p:sp>
        <p:nvSpPr>
          <p:cNvPr id="973" name="Google Shape;973;p141"/>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74" name="Google Shape;974;p141"/>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
        <p:nvSpPr>
          <p:cNvPr id="975" name="Google Shape;975;p1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000615"/>
              </a:buClr>
              <a:buSzPts val="2800"/>
              <a:buNone/>
              <a:defRPr>
                <a:solidFill>
                  <a:srgbClr val="000615"/>
                </a:solidFill>
              </a:defRPr>
            </a:lvl1pPr>
            <a:lvl2pPr lvl="1" algn="l" rtl="0">
              <a:lnSpc>
                <a:spcPct val="100000"/>
              </a:lnSpc>
              <a:spcBef>
                <a:spcPts val="0"/>
              </a:spcBef>
              <a:spcAft>
                <a:spcPts val="0"/>
              </a:spcAft>
              <a:buClr>
                <a:srgbClr val="000615"/>
              </a:buClr>
              <a:buSzPts val="2800"/>
              <a:buNone/>
              <a:defRPr>
                <a:solidFill>
                  <a:srgbClr val="000615"/>
                </a:solidFill>
              </a:defRPr>
            </a:lvl2pPr>
            <a:lvl3pPr lvl="2" algn="l" rtl="0">
              <a:lnSpc>
                <a:spcPct val="100000"/>
              </a:lnSpc>
              <a:spcBef>
                <a:spcPts val="0"/>
              </a:spcBef>
              <a:spcAft>
                <a:spcPts val="0"/>
              </a:spcAft>
              <a:buClr>
                <a:srgbClr val="000615"/>
              </a:buClr>
              <a:buSzPts val="2800"/>
              <a:buNone/>
              <a:defRPr>
                <a:solidFill>
                  <a:srgbClr val="000615"/>
                </a:solidFill>
              </a:defRPr>
            </a:lvl3pPr>
            <a:lvl4pPr lvl="3" algn="l" rtl="0">
              <a:lnSpc>
                <a:spcPct val="100000"/>
              </a:lnSpc>
              <a:spcBef>
                <a:spcPts val="0"/>
              </a:spcBef>
              <a:spcAft>
                <a:spcPts val="0"/>
              </a:spcAft>
              <a:buClr>
                <a:srgbClr val="000615"/>
              </a:buClr>
              <a:buSzPts val="2800"/>
              <a:buNone/>
              <a:defRPr>
                <a:solidFill>
                  <a:srgbClr val="000615"/>
                </a:solidFill>
              </a:defRPr>
            </a:lvl4pPr>
            <a:lvl5pPr lvl="4" algn="l" rtl="0">
              <a:lnSpc>
                <a:spcPct val="100000"/>
              </a:lnSpc>
              <a:spcBef>
                <a:spcPts val="0"/>
              </a:spcBef>
              <a:spcAft>
                <a:spcPts val="0"/>
              </a:spcAft>
              <a:buClr>
                <a:srgbClr val="000615"/>
              </a:buClr>
              <a:buSzPts val="2800"/>
              <a:buNone/>
              <a:defRPr>
                <a:solidFill>
                  <a:srgbClr val="000615"/>
                </a:solidFill>
              </a:defRPr>
            </a:lvl5pPr>
            <a:lvl6pPr lvl="5" algn="l" rtl="0">
              <a:lnSpc>
                <a:spcPct val="100000"/>
              </a:lnSpc>
              <a:spcBef>
                <a:spcPts val="0"/>
              </a:spcBef>
              <a:spcAft>
                <a:spcPts val="0"/>
              </a:spcAft>
              <a:buClr>
                <a:srgbClr val="000615"/>
              </a:buClr>
              <a:buSzPts val="2800"/>
              <a:buNone/>
              <a:defRPr>
                <a:solidFill>
                  <a:srgbClr val="000615"/>
                </a:solidFill>
              </a:defRPr>
            </a:lvl6pPr>
            <a:lvl7pPr lvl="6" algn="l" rtl="0">
              <a:lnSpc>
                <a:spcPct val="100000"/>
              </a:lnSpc>
              <a:spcBef>
                <a:spcPts val="0"/>
              </a:spcBef>
              <a:spcAft>
                <a:spcPts val="0"/>
              </a:spcAft>
              <a:buClr>
                <a:srgbClr val="000615"/>
              </a:buClr>
              <a:buSzPts val="2800"/>
              <a:buNone/>
              <a:defRPr>
                <a:solidFill>
                  <a:srgbClr val="000615"/>
                </a:solidFill>
              </a:defRPr>
            </a:lvl7pPr>
            <a:lvl8pPr lvl="7" algn="l" rtl="0">
              <a:lnSpc>
                <a:spcPct val="100000"/>
              </a:lnSpc>
              <a:spcBef>
                <a:spcPts val="0"/>
              </a:spcBef>
              <a:spcAft>
                <a:spcPts val="0"/>
              </a:spcAft>
              <a:buClr>
                <a:srgbClr val="000615"/>
              </a:buClr>
              <a:buSzPts val="2800"/>
              <a:buNone/>
              <a:defRPr>
                <a:solidFill>
                  <a:srgbClr val="000615"/>
                </a:solidFill>
              </a:defRPr>
            </a:lvl8pPr>
            <a:lvl9pPr lvl="8" algn="l" rtl="0">
              <a:lnSpc>
                <a:spcPct val="100000"/>
              </a:lnSpc>
              <a:spcBef>
                <a:spcPts val="0"/>
              </a:spcBef>
              <a:spcAft>
                <a:spcPts val="0"/>
              </a:spcAft>
              <a:buClr>
                <a:srgbClr val="000615"/>
              </a:buClr>
              <a:buSzPts val="2800"/>
              <a:buNone/>
              <a:defRPr>
                <a:solidFill>
                  <a:srgbClr val="000615"/>
                </a:solidFill>
              </a:defRPr>
            </a:lvl9pPr>
          </a:lstStyle>
          <a:p>
            <a:endParaRPr/>
          </a:p>
        </p:txBody>
      </p:sp>
      <p:sp>
        <p:nvSpPr>
          <p:cNvPr id="976" name="Google Shape;976;p141"/>
          <p:cNvSpPr txBox="1">
            <a:spLocks noGrp="1"/>
          </p:cNvSpPr>
          <p:nvPr>
            <p:ph type="sldNum" idx="12"/>
          </p:nvPr>
        </p:nvSpPr>
        <p:spPr>
          <a:xfrm>
            <a:off x="8662175" y="4788400"/>
            <a:ext cx="406500" cy="3552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9pPr>
          </a:lstStyle>
          <a:p>
            <a:pPr marL="0" lvl="0" indent="0" algn="r" rtl="0">
              <a:spcBef>
                <a:spcPts val="0"/>
              </a:spcBef>
              <a:spcAft>
                <a:spcPts val="0"/>
              </a:spcAft>
              <a:buNone/>
            </a:pPr>
            <a:fld id="{00000000-1234-1234-1234-123412341234}" type="slidenum">
              <a:rPr lang="en"/>
              <a:t>‹#›</a:t>
            </a:fld>
            <a:endParaRPr/>
          </a:p>
        </p:txBody>
      </p:sp>
      <p:sp>
        <p:nvSpPr>
          <p:cNvPr id="977" name="Google Shape;977;p141"/>
          <p:cNvSpPr txBox="1">
            <a:spLocks noGrp="1"/>
          </p:cNvSpPr>
          <p:nvPr>
            <p:ph type="subTitle" idx="1"/>
          </p:nvPr>
        </p:nvSpPr>
        <p:spPr>
          <a:xfrm>
            <a:off x="2184375" y="4498550"/>
            <a:ext cx="6099300" cy="500100"/>
          </a:xfrm>
          <a:prstGeom prst="rect">
            <a:avLst/>
          </a:prstGeom>
          <a:noFill/>
          <a:ln>
            <a:noFill/>
          </a:ln>
        </p:spPr>
        <p:txBody>
          <a:bodyPr spcFirstLastPara="1" wrap="square" lIns="91425" tIns="91425" rIns="91425" bIns="91425" anchor="ctr" anchorCtr="0">
            <a:noAutofit/>
          </a:bodyPr>
          <a:lstStyle>
            <a:lvl1pPr lvl="0" algn="r" rtl="0">
              <a:lnSpc>
                <a:spcPct val="115000"/>
              </a:lnSpc>
              <a:spcBef>
                <a:spcPts val="0"/>
              </a:spcBef>
              <a:spcAft>
                <a:spcPts val="0"/>
              </a:spcAft>
              <a:buSzPts val="1800"/>
              <a:buNone/>
              <a:defRPr sz="1200">
                <a:solidFill>
                  <a:srgbClr val="4F525D"/>
                </a:solidFill>
              </a:defRPr>
            </a:lvl1pPr>
            <a:lvl2pPr lvl="1" algn="r" rtl="0">
              <a:lnSpc>
                <a:spcPct val="115000"/>
              </a:lnSpc>
              <a:spcBef>
                <a:spcPts val="0"/>
              </a:spcBef>
              <a:spcAft>
                <a:spcPts val="0"/>
              </a:spcAft>
              <a:buSzPts val="1400"/>
              <a:buNone/>
              <a:defRPr>
                <a:solidFill>
                  <a:srgbClr val="4F525D"/>
                </a:solidFill>
              </a:defRPr>
            </a:lvl2pPr>
            <a:lvl3pPr lvl="2" algn="r" rtl="0">
              <a:lnSpc>
                <a:spcPct val="115000"/>
              </a:lnSpc>
              <a:spcBef>
                <a:spcPts val="1600"/>
              </a:spcBef>
              <a:spcAft>
                <a:spcPts val="0"/>
              </a:spcAft>
              <a:buSzPts val="1400"/>
              <a:buNone/>
              <a:defRPr>
                <a:solidFill>
                  <a:srgbClr val="4F525D"/>
                </a:solidFill>
              </a:defRPr>
            </a:lvl3pPr>
            <a:lvl4pPr lvl="3" algn="r" rtl="0">
              <a:lnSpc>
                <a:spcPct val="115000"/>
              </a:lnSpc>
              <a:spcBef>
                <a:spcPts val="1600"/>
              </a:spcBef>
              <a:spcAft>
                <a:spcPts val="0"/>
              </a:spcAft>
              <a:buSzPts val="1400"/>
              <a:buNone/>
              <a:defRPr>
                <a:solidFill>
                  <a:srgbClr val="4F525D"/>
                </a:solidFill>
              </a:defRPr>
            </a:lvl4pPr>
            <a:lvl5pPr lvl="4" algn="r" rtl="0">
              <a:lnSpc>
                <a:spcPct val="115000"/>
              </a:lnSpc>
              <a:spcBef>
                <a:spcPts val="1600"/>
              </a:spcBef>
              <a:spcAft>
                <a:spcPts val="0"/>
              </a:spcAft>
              <a:buSzPts val="1400"/>
              <a:buNone/>
              <a:defRPr>
                <a:solidFill>
                  <a:srgbClr val="4F525D"/>
                </a:solidFill>
              </a:defRPr>
            </a:lvl5pPr>
            <a:lvl6pPr lvl="5" algn="r" rtl="0">
              <a:lnSpc>
                <a:spcPct val="115000"/>
              </a:lnSpc>
              <a:spcBef>
                <a:spcPts val="1600"/>
              </a:spcBef>
              <a:spcAft>
                <a:spcPts val="0"/>
              </a:spcAft>
              <a:buSzPts val="1400"/>
              <a:buNone/>
              <a:defRPr>
                <a:solidFill>
                  <a:srgbClr val="4F525D"/>
                </a:solidFill>
              </a:defRPr>
            </a:lvl6pPr>
            <a:lvl7pPr lvl="6" algn="r" rtl="0">
              <a:lnSpc>
                <a:spcPct val="115000"/>
              </a:lnSpc>
              <a:spcBef>
                <a:spcPts val="1600"/>
              </a:spcBef>
              <a:spcAft>
                <a:spcPts val="0"/>
              </a:spcAft>
              <a:buSzPts val="1400"/>
              <a:buNone/>
              <a:defRPr>
                <a:solidFill>
                  <a:srgbClr val="4F525D"/>
                </a:solidFill>
              </a:defRPr>
            </a:lvl7pPr>
            <a:lvl8pPr lvl="7" algn="r" rtl="0">
              <a:lnSpc>
                <a:spcPct val="115000"/>
              </a:lnSpc>
              <a:spcBef>
                <a:spcPts val="1600"/>
              </a:spcBef>
              <a:spcAft>
                <a:spcPts val="0"/>
              </a:spcAft>
              <a:buSzPts val="1400"/>
              <a:buNone/>
              <a:defRPr>
                <a:solidFill>
                  <a:srgbClr val="4F525D"/>
                </a:solidFill>
              </a:defRPr>
            </a:lvl8pPr>
            <a:lvl9pPr lvl="8" algn="r" rtl="0">
              <a:lnSpc>
                <a:spcPct val="115000"/>
              </a:lnSpc>
              <a:spcBef>
                <a:spcPts val="1600"/>
              </a:spcBef>
              <a:spcAft>
                <a:spcPts val="1600"/>
              </a:spcAft>
              <a:buSzPts val="1400"/>
              <a:buNone/>
              <a:defRPr>
                <a:solidFill>
                  <a:srgbClr val="4F525D"/>
                </a:solidFill>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White - Title and body w/curves 1">
  <p:cSld name="TITLE_AND_BODY_1_1_1">
    <p:spTree>
      <p:nvGrpSpPr>
        <p:cNvPr id="1" name="Shape 978"/>
        <p:cNvGrpSpPr/>
        <p:nvPr/>
      </p:nvGrpSpPr>
      <p:grpSpPr>
        <a:xfrm>
          <a:off x="0" y="0"/>
          <a:ext cx="0" cy="0"/>
          <a:chOff x="0" y="0"/>
          <a:chExt cx="0" cy="0"/>
        </a:xfrm>
      </p:grpSpPr>
      <p:sp>
        <p:nvSpPr>
          <p:cNvPr id="979" name="Google Shape;979;p142"/>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0" name="Google Shape;980;p142"/>
          <p:cNvPicPr preferRelativeResize="0"/>
          <p:nvPr/>
        </p:nvPicPr>
        <p:blipFill>
          <a:blip r:embed="rId2">
            <a:alphaModFix/>
          </a:blip>
          <a:stretch>
            <a:fillRect/>
          </a:stretch>
        </p:blipFill>
        <p:spPr>
          <a:xfrm>
            <a:off x="0" y="2745107"/>
            <a:ext cx="9143999" cy="2392136"/>
          </a:xfrm>
          <a:prstGeom prst="rect">
            <a:avLst/>
          </a:prstGeom>
          <a:noFill/>
          <a:ln>
            <a:noFill/>
          </a:ln>
        </p:spPr>
      </p:pic>
      <p:sp>
        <p:nvSpPr>
          <p:cNvPr id="981" name="Google Shape;981;p142"/>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1pPr>
            <a:lvl2pPr lvl="1"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2pPr>
            <a:lvl3pPr lvl="2"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3pPr>
            <a:lvl4pPr lvl="3"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4pPr>
            <a:lvl5pPr lvl="4"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5pPr>
            <a:lvl6pPr lvl="5"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6pPr>
            <a:lvl7pPr lvl="6"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7pPr>
            <a:lvl8pPr lvl="7"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8pPr>
            <a:lvl9pPr lvl="8"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9pPr>
          </a:lstStyle>
          <a:p>
            <a:endParaRPr/>
          </a:p>
        </p:txBody>
      </p:sp>
      <p:sp>
        <p:nvSpPr>
          <p:cNvPr id="982" name="Google Shape;982;p142"/>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w/curves">
  <p:cSld name="TITLE_AND_BODY_2">
    <p:spTree>
      <p:nvGrpSpPr>
        <p:cNvPr id="1" name="Shape 93"/>
        <p:cNvGrpSpPr/>
        <p:nvPr/>
      </p:nvGrpSpPr>
      <p:grpSpPr>
        <a:xfrm>
          <a:off x="0" y="0"/>
          <a:ext cx="0" cy="0"/>
          <a:chOff x="0" y="0"/>
          <a:chExt cx="0" cy="0"/>
        </a:xfrm>
      </p:grpSpPr>
      <p:pic>
        <p:nvPicPr>
          <p:cNvPr id="94" name="Google Shape;94;p15"/>
          <p:cNvPicPr preferRelativeResize="0"/>
          <p:nvPr/>
        </p:nvPicPr>
        <p:blipFill>
          <a:blip r:embed="rId2">
            <a:alphaModFix/>
          </a:blip>
          <a:stretch>
            <a:fillRect/>
          </a:stretch>
        </p:blipFill>
        <p:spPr>
          <a:xfrm>
            <a:off x="0" y="2745107"/>
            <a:ext cx="9143999" cy="2392136"/>
          </a:xfrm>
          <a:prstGeom prst="rect">
            <a:avLst/>
          </a:prstGeom>
          <a:noFill/>
          <a:ln>
            <a:noFill/>
          </a:ln>
        </p:spPr>
      </p:pic>
      <p:sp>
        <p:nvSpPr>
          <p:cNvPr id="95" name="Google Shape;95;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6" name="Google Shape;96;p15"/>
          <p:cNvSpPr txBox="1">
            <a:spLocks noGrp="1"/>
          </p:cNvSpPr>
          <p:nvPr>
            <p:ph type="body" idx="1"/>
          </p:nvPr>
        </p:nvSpPr>
        <p:spPr>
          <a:xfrm>
            <a:off x="311700" y="1152475"/>
            <a:ext cx="8520600" cy="3238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97" name="Google Shape;97;p15"/>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8" name="Google Shape;98;p15"/>
          <p:cNvSpPr txBox="1">
            <a:spLocks noGrp="1"/>
          </p:cNvSpPr>
          <p:nvPr>
            <p:ph type="subTitle" idx="2"/>
          </p:nvPr>
        </p:nvSpPr>
        <p:spPr>
          <a:xfrm>
            <a:off x="2184375" y="4498550"/>
            <a:ext cx="51759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_5">
  <p:cSld name="TITLE_5">
    <p:spTree>
      <p:nvGrpSpPr>
        <p:cNvPr id="1" name="Shape 983"/>
        <p:cNvGrpSpPr/>
        <p:nvPr/>
      </p:nvGrpSpPr>
      <p:grpSpPr>
        <a:xfrm>
          <a:off x="0" y="0"/>
          <a:ext cx="0" cy="0"/>
          <a:chOff x="0" y="0"/>
          <a:chExt cx="0" cy="0"/>
        </a:xfrm>
      </p:grpSpPr>
      <p:sp>
        <p:nvSpPr>
          <p:cNvPr id="984" name="Google Shape;984;p14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85" name="Google Shape;985;p14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86" name="Google Shape;986;p1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White - Main point 1">
  <p:cSld name="MAIN_POINT_1_1">
    <p:spTree>
      <p:nvGrpSpPr>
        <p:cNvPr id="1" name="Shape 987"/>
        <p:cNvGrpSpPr/>
        <p:nvPr/>
      </p:nvGrpSpPr>
      <p:grpSpPr>
        <a:xfrm>
          <a:off x="0" y="0"/>
          <a:ext cx="0" cy="0"/>
          <a:chOff x="0" y="0"/>
          <a:chExt cx="0" cy="0"/>
        </a:xfrm>
      </p:grpSpPr>
      <p:sp>
        <p:nvSpPr>
          <p:cNvPr id="988" name="Google Shape;988;p144"/>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89" name="Google Shape;989;p144"/>
          <p:cNvPicPr preferRelativeResize="0"/>
          <p:nvPr/>
        </p:nvPicPr>
        <p:blipFill rotWithShape="1">
          <a:blip r:embed="rId2">
            <a:alphaModFix/>
          </a:blip>
          <a:srcRect/>
          <a:stretch/>
        </p:blipFill>
        <p:spPr>
          <a:xfrm>
            <a:off x="0" y="2745107"/>
            <a:ext cx="9143999" cy="2392136"/>
          </a:xfrm>
          <a:prstGeom prst="rect">
            <a:avLst/>
          </a:prstGeom>
          <a:noFill/>
          <a:ln>
            <a:noFill/>
          </a:ln>
        </p:spPr>
      </p:pic>
      <p:sp>
        <p:nvSpPr>
          <p:cNvPr id="990" name="Google Shape;990;p144"/>
          <p:cNvSpPr txBox="1">
            <a:spLocks noGrp="1"/>
          </p:cNvSpPr>
          <p:nvPr>
            <p:ph type="title"/>
          </p:nvPr>
        </p:nvSpPr>
        <p:spPr>
          <a:xfrm>
            <a:off x="311700" y="450150"/>
            <a:ext cx="7726500" cy="40485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000615"/>
              </a:buClr>
              <a:buSzPts val="4800"/>
              <a:buFont typeface="Maven Pro SemiBold"/>
              <a:buNone/>
              <a:defRPr sz="4800" b="0">
                <a:solidFill>
                  <a:srgbClr val="000615"/>
                </a:solidFill>
                <a:latin typeface="Maven Pro SemiBold"/>
                <a:ea typeface="Maven Pro SemiBold"/>
                <a:cs typeface="Maven Pro SemiBold"/>
                <a:sym typeface="Maven Pro SemiBold"/>
              </a:defRPr>
            </a:lvl1pPr>
            <a:lvl2pPr lvl="1" algn="l" rtl="0">
              <a:lnSpc>
                <a:spcPct val="100000"/>
              </a:lnSpc>
              <a:spcBef>
                <a:spcPts val="0"/>
              </a:spcBef>
              <a:spcAft>
                <a:spcPts val="0"/>
              </a:spcAft>
              <a:buSzPts val="4800"/>
              <a:buFont typeface="Maven Pro SemiBold"/>
              <a:buNone/>
              <a:defRPr sz="4800" b="0">
                <a:latin typeface="Maven Pro SemiBold"/>
                <a:ea typeface="Maven Pro SemiBold"/>
                <a:cs typeface="Maven Pro SemiBold"/>
                <a:sym typeface="Maven Pro SemiBold"/>
              </a:defRPr>
            </a:lvl2pPr>
            <a:lvl3pPr lvl="2" algn="l" rtl="0">
              <a:lnSpc>
                <a:spcPct val="100000"/>
              </a:lnSpc>
              <a:spcBef>
                <a:spcPts val="0"/>
              </a:spcBef>
              <a:spcAft>
                <a:spcPts val="0"/>
              </a:spcAft>
              <a:buSzPts val="4800"/>
              <a:buFont typeface="Maven Pro SemiBold"/>
              <a:buNone/>
              <a:defRPr sz="4800" b="0">
                <a:latin typeface="Maven Pro SemiBold"/>
                <a:ea typeface="Maven Pro SemiBold"/>
                <a:cs typeface="Maven Pro SemiBold"/>
                <a:sym typeface="Maven Pro SemiBold"/>
              </a:defRPr>
            </a:lvl3pPr>
            <a:lvl4pPr lvl="3" algn="l" rtl="0">
              <a:lnSpc>
                <a:spcPct val="100000"/>
              </a:lnSpc>
              <a:spcBef>
                <a:spcPts val="0"/>
              </a:spcBef>
              <a:spcAft>
                <a:spcPts val="0"/>
              </a:spcAft>
              <a:buSzPts val="4800"/>
              <a:buFont typeface="Maven Pro SemiBold"/>
              <a:buNone/>
              <a:defRPr sz="4800" b="0">
                <a:latin typeface="Maven Pro SemiBold"/>
                <a:ea typeface="Maven Pro SemiBold"/>
                <a:cs typeface="Maven Pro SemiBold"/>
                <a:sym typeface="Maven Pro SemiBold"/>
              </a:defRPr>
            </a:lvl4pPr>
            <a:lvl5pPr lvl="4" algn="l" rtl="0">
              <a:lnSpc>
                <a:spcPct val="100000"/>
              </a:lnSpc>
              <a:spcBef>
                <a:spcPts val="0"/>
              </a:spcBef>
              <a:spcAft>
                <a:spcPts val="0"/>
              </a:spcAft>
              <a:buSzPts val="4800"/>
              <a:buFont typeface="Maven Pro SemiBold"/>
              <a:buNone/>
              <a:defRPr sz="4800" b="0">
                <a:latin typeface="Maven Pro SemiBold"/>
                <a:ea typeface="Maven Pro SemiBold"/>
                <a:cs typeface="Maven Pro SemiBold"/>
                <a:sym typeface="Maven Pro SemiBold"/>
              </a:defRPr>
            </a:lvl5pPr>
            <a:lvl6pPr lvl="5" algn="l" rtl="0">
              <a:lnSpc>
                <a:spcPct val="100000"/>
              </a:lnSpc>
              <a:spcBef>
                <a:spcPts val="0"/>
              </a:spcBef>
              <a:spcAft>
                <a:spcPts val="0"/>
              </a:spcAft>
              <a:buSzPts val="4800"/>
              <a:buFont typeface="Maven Pro SemiBold"/>
              <a:buNone/>
              <a:defRPr sz="4800" b="0">
                <a:latin typeface="Maven Pro SemiBold"/>
                <a:ea typeface="Maven Pro SemiBold"/>
                <a:cs typeface="Maven Pro SemiBold"/>
                <a:sym typeface="Maven Pro SemiBold"/>
              </a:defRPr>
            </a:lvl6pPr>
            <a:lvl7pPr lvl="6" algn="l" rtl="0">
              <a:lnSpc>
                <a:spcPct val="100000"/>
              </a:lnSpc>
              <a:spcBef>
                <a:spcPts val="0"/>
              </a:spcBef>
              <a:spcAft>
                <a:spcPts val="0"/>
              </a:spcAft>
              <a:buSzPts val="4800"/>
              <a:buFont typeface="Maven Pro SemiBold"/>
              <a:buNone/>
              <a:defRPr sz="4800" b="0">
                <a:latin typeface="Maven Pro SemiBold"/>
                <a:ea typeface="Maven Pro SemiBold"/>
                <a:cs typeface="Maven Pro SemiBold"/>
                <a:sym typeface="Maven Pro SemiBold"/>
              </a:defRPr>
            </a:lvl7pPr>
            <a:lvl8pPr lvl="7" algn="l" rtl="0">
              <a:lnSpc>
                <a:spcPct val="100000"/>
              </a:lnSpc>
              <a:spcBef>
                <a:spcPts val="0"/>
              </a:spcBef>
              <a:spcAft>
                <a:spcPts val="0"/>
              </a:spcAft>
              <a:buSzPts val="4800"/>
              <a:buFont typeface="Maven Pro SemiBold"/>
              <a:buNone/>
              <a:defRPr sz="4800" b="0">
                <a:latin typeface="Maven Pro SemiBold"/>
                <a:ea typeface="Maven Pro SemiBold"/>
                <a:cs typeface="Maven Pro SemiBold"/>
                <a:sym typeface="Maven Pro SemiBold"/>
              </a:defRPr>
            </a:lvl8pPr>
            <a:lvl9pPr lvl="8" algn="l" rtl="0">
              <a:lnSpc>
                <a:spcPct val="100000"/>
              </a:lnSpc>
              <a:spcBef>
                <a:spcPts val="0"/>
              </a:spcBef>
              <a:spcAft>
                <a:spcPts val="0"/>
              </a:spcAft>
              <a:buSzPts val="4800"/>
              <a:buFont typeface="Maven Pro SemiBold"/>
              <a:buNone/>
              <a:defRPr sz="4800" b="0">
                <a:latin typeface="Maven Pro SemiBold"/>
                <a:ea typeface="Maven Pro SemiBold"/>
                <a:cs typeface="Maven Pro SemiBold"/>
                <a:sym typeface="Maven Pro SemiBold"/>
              </a:defRPr>
            </a:lvl9pPr>
          </a:lstStyle>
          <a:p>
            <a:endParaRPr/>
          </a:p>
        </p:txBody>
      </p:sp>
      <p:sp>
        <p:nvSpPr>
          <p:cNvPr id="991" name="Google Shape;991;p144"/>
          <p:cNvSpPr txBox="1">
            <a:spLocks noGrp="1"/>
          </p:cNvSpPr>
          <p:nvPr>
            <p:ph type="sldNum" idx="12"/>
          </p:nvPr>
        </p:nvSpPr>
        <p:spPr>
          <a:xfrm>
            <a:off x="8662175" y="4788400"/>
            <a:ext cx="406500" cy="3552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9pPr>
          </a:lstStyle>
          <a:p>
            <a:pPr marL="0" lvl="0" indent="0" algn="r" rtl="0">
              <a:spcBef>
                <a:spcPts val="0"/>
              </a:spcBef>
              <a:spcAft>
                <a:spcPts val="0"/>
              </a:spcAft>
              <a:buNone/>
            </a:pPr>
            <a:fld id="{00000000-1234-1234-1234-123412341234}" type="slidenum">
              <a:rPr lang="en"/>
              <a:t>‹#›</a:t>
            </a:fld>
            <a:endParaRPr/>
          </a:p>
        </p:txBody>
      </p:sp>
      <p:sp>
        <p:nvSpPr>
          <p:cNvPr id="992" name="Google Shape;992;p144"/>
          <p:cNvSpPr txBox="1">
            <a:spLocks noGrp="1"/>
          </p:cNvSpPr>
          <p:nvPr>
            <p:ph type="subTitle" idx="1"/>
          </p:nvPr>
        </p:nvSpPr>
        <p:spPr>
          <a:xfrm>
            <a:off x="2184375" y="4498550"/>
            <a:ext cx="5175900" cy="500100"/>
          </a:xfrm>
          <a:prstGeom prst="rect">
            <a:avLst/>
          </a:prstGeom>
          <a:noFill/>
          <a:ln>
            <a:noFill/>
          </a:ln>
        </p:spPr>
        <p:txBody>
          <a:bodyPr spcFirstLastPara="1" wrap="square" lIns="91425" tIns="91425" rIns="91425" bIns="91425" anchor="ctr" anchorCtr="0">
            <a:noAutofit/>
          </a:bodyPr>
          <a:lstStyle>
            <a:lvl1pPr lvl="0" algn="r" rtl="0">
              <a:lnSpc>
                <a:spcPct val="115000"/>
              </a:lnSpc>
              <a:spcBef>
                <a:spcPts val="0"/>
              </a:spcBef>
              <a:spcAft>
                <a:spcPts val="0"/>
              </a:spcAft>
              <a:buSzPts val="1800"/>
              <a:buNone/>
              <a:defRPr sz="1200">
                <a:solidFill>
                  <a:srgbClr val="4F525D"/>
                </a:solidFill>
              </a:defRPr>
            </a:lvl1pPr>
            <a:lvl2pPr lvl="1" algn="r" rtl="0">
              <a:lnSpc>
                <a:spcPct val="115000"/>
              </a:lnSpc>
              <a:spcBef>
                <a:spcPts val="0"/>
              </a:spcBef>
              <a:spcAft>
                <a:spcPts val="0"/>
              </a:spcAft>
              <a:buSzPts val="1400"/>
              <a:buNone/>
              <a:defRPr>
                <a:solidFill>
                  <a:srgbClr val="4F525D"/>
                </a:solidFill>
              </a:defRPr>
            </a:lvl2pPr>
            <a:lvl3pPr lvl="2" algn="r" rtl="0">
              <a:lnSpc>
                <a:spcPct val="115000"/>
              </a:lnSpc>
              <a:spcBef>
                <a:spcPts val="1600"/>
              </a:spcBef>
              <a:spcAft>
                <a:spcPts val="0"/>
              </a:spcAft>
              <a:buSzPts val="1400"/>
              <a:buNone/>
              <a:defRPr>
                <a:solidFill>
                  <a:srgbClr val="4F525D"/>
                </a:solidFill>
              </a:defRPr>
            </a:lvl3pPr>
            <a:lvl4pPr lvl="3" algn="r" rtl="0">
              <a:lnSpc>
                <a:spcPct val="115000"/>
              </a:lnSpc>
              <a:spcBef>
                <a:spcPts val="1600"/>
              </a:spcBef>
              <a:spcAft>
                <a:spcPts val="0"/>
              </a:spcAft>
              <a:buSzPts val="1400"/>
              <a:buNone/>
              <a:defRPr>
                <a:solidFill>
                  <a:srgbClr val="4F525D"/>
                </a:solidFill>
              </a:defRPr>
            </a:lvl4pPr>
            <a:lvl5pPr lvl="4" algn="r" rtl="0">
              <a:lnSpc>
                <a:spcPct val="115000"/>
              </a:lnSpc>
              <a:spcBef>
                <a:spcPts val="1600"/>
              </a:spcBef>
              <a:spcAft>
                <a:spcPts val="0"/>
              </a:spcAft>
              <a:buSzPts val="1400"/>
              <a:buNone/>
              <a:defRPr>
                <a:solidFill>
                  <a:srgbClr val="4F525D"/>
                </a:solidFill>
              </a:defRPr>
            </a:lvl5pPr>
            <a:lvl6pPr lvl="5" algn="r" rtl="0">
              <a:lnSpc>
                <a:spcPct val="115000"/>
              </a:lnSpc>
              <a:spcBef>
                <a:spcPts val="1600"/>
              </a:spcBef>
              <a:spcAft>
                <a:spcPts val="0"/>
              </a:spcAft>
              <a:buSzPts val="1400"/>
              <a:buNone/>
              <a:defRPr>
                <a:solidFill>
                  <a:srgbClr val="4F525D"/>
                </a:solidFill>
              </a:defRPr>
            </a:lvl6pPr>
            <a:lvl7pPr lvl="6" algn="r" rtl="0">
              <a:lnSpc>
                <a:spcPct val="115000"/>
              </a:lnSpc>
              <a:spcBef>
                <a:spcPts val="1600"/>
              </a:spcBef>
              <a:spcAft>
                <a:spcPts val="0"/>
              </a:spcAft>
              <a:buSzPts val="1400"/>
              <a:buNone/>
              <a:defRPr>
                <a:solidFill>
                  <a:srgbClr val="4F525D"/>
                </a:solidFill>
              </a:defRPr>
            </a:lvl7pPr>
            <a:lvl8pPr lvl="7" algn="r" rtl="0">
              <a:lnSpc>
                <a:spcPct val="115000"/>
              </a:lnSpc>
              <a:spcBef>
                <a:spcPts val="1600"/>
              </a:spcBef>
              <a:spcAft>
                <a:spcPts val="0"/>
              </a:spcAft>
              <a:buSzPts val="1400"/>
              <a:buNone/>
              <a:defRPr>
                <a:solidFill>
                  <a:srgbClr val="4F525D"/>
                </a:solidFill>
              </a:defRPr>
            </a:lvl8pPr>
            <a:lvl9pPr lvl="8" algn="r" rtl="0">
              <a:lnSpc>
                <a:spcPct val="115000"/>
              </a:lnSpc>
              <a:spcBef>
                <a:spcPts val="1600"/>
              </a:spcBef>
              <a:spcAft>
                <a:spcPts val="1600"/>
              </a:spcAft>
              <a:buSzPts val="1400"/>
              <a:buNone/>
              <a:defRPr>
                <a:solidFill>
                  <a:srgbClr val="4F525D"/>
                </a:solidFill>
              </a:defRPr>
            </a:lvl9pPr>
          </a:lstStyle>
          <a:p>
            <a:endParaRPr/>
          </a:p>
        </p:txBody>
      </p:sp>
      <p:pic>
        <p:nvPicPr>
          <p:cNvPr id="993" name="Google Shape;993;p144"/>
          <p:cNvPicPr preferRelativeResize="0"/>
          <p:nvPr/>
        </p:nvPicPr>
        <p:blipFill rotWithShape="1">
          <a:blip r:embed="rId3">
            <a:alphaModFix/>
          </a:blip>
          <a:srcRect l="179" r="179"/>
          <a:stretch/>
        </p:blipFill>
        <p:spPr>
          <a:xfrm>
            <a:off x="311706" y="4645094"/>
            <a:ext cx="1691640" cy="197358"/>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Section title and description - w/curves 1">
  <p:cSld name="SECTION_TITLE_AND_DESCRIPTION_2_1">
    <p:spTree>
      <p:nvGrpSpPr>
        <p:cNvPr id="1" name="Shape 994"/>
        <p:cNvGrpSpPr/>
        <p:nvPr/>
      </p:nvGrpSpPr>
      <p:grpSpPr>
        <a:xfrm>
          <a:off x="0" y="0"/>
          <a:ext cx="0" cy="0"/>
          <a:chOff x="0" y="0"/>
          <a:chExt cx="0" cy="0"/>
        </a:xfrm>
      </p:grpSpPr>
      <p:sp>
        <p:nvSpPr>
          <p:cNvPr id="995" name="Google Shape;995;p145"/>
          <p:cNvSpPr/>
          <p:nvPr/>
        </p:nvSpPr>
        <p:spPr>
          <a:xfrm>
            <a:off x="125" y="-125"/>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5"/>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pic>
        <p:nvPicPr>
          <p:cNvPr id="997" name="Google Shape;997;p145"/>
          <p:cNvPicPr preferRelativeResize="0"/>
          <p:nvPr/>
        </p:nvPicPr>
        <p:blipFill rotWithShape="1">
          <a:blip r:embed="rId2">
            <a:alphaModFix/>
          </a:blip>
          <a:srcRect l="79196" r="3526"/>
          <a:stretch/>
        </p:blipFill>
        <p:spPr>
          <a:xfrm>
            <a:off x="1468200" y="2745100"/>
            <a:ext cx="1579799" cy="2392150"/>
          </a:xfrm>
          <a:prstGeom prst="rect">
            <a:avLst/>
          </a:prstGeom>
          <a:noFill/>
          <a:ln>
            <a:noFill/>
          </a:ln>
        </p:spPr>
      </p:pic>
      <p:sp>
        <p:nvSpPr>
          <p:cNvPr id="998" name="Google Shape;998;p145"/>
          <p:cNvSpPr txBox="1">
            <a:spLocks noGrp="1"/>
          </p:cNvSpPr>
          <p:nvPr>
            <p:ph type="title"/>
          </p:nvPr>
        </p:nvSpPr>
        <p:spPr>
          <a:xfrm>
            <a:off x="122475" y="355225"/>
            <a:ext cx="2694600" cy="40641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1pPr>
            <a:lvl2pPr lvl="1" rtl="0">
              <a:lnSpc>
                <a:spcPct val="110000"/>
              </a:lnSpc>
              <a:spcBef>
                <a:spcPts val="0"/>
              </a:spcBef>
              <a:spcAft>
                <a:spcPts val="0"/>
              </a:spcAft>
              <a:buClr>
                <a:srgbClr val="000615"/>
              </a:buClr>
              <a:buSzPts val="2800"/>
              <a:buNone/>
              <a:defRPr>
                <a:solidFill>
                  <a:srgbClr val="000615"/>
                </a:solidFill>
              </a:defRPr>
            </a:lvl2pPr>
            <a:lvl3pPr lvl="2" rtl="0">
              <a:lnSpc>
                <a:spcPct val="110000"/>
              </a:lnSpc>
              <a:spcBef>
                <a:spcPts val="0"/>
              </a:spcBef>
              <a:spcAft>
                <a:spcPts val="0"/>
              </a:spcAft>
              <a:buClr>
                <a:srgbClr val="000615"/>
              </a:buClr>
              <a:buSzPts val="2800"/>
              <a:buNone/>
              <a:defRPr>
                <a:solidFill>
                  <a:srgbClr val="000615"/>
                </a:solidFill>
              </a:defRPr>
            </a:lvl3pPr>
            <a:lvl4pPr lvl="3" rtl="0">
              <a:lnSpc>
                <a:spcPct val="110000"/>
              </a:lnSpc>
              <a:spcBef>
                <a:spcPts val="0"/>
              </a:spcBef>
              <a:spcAft>
                <a:spcPts val="0"/>
              </a:spcAft>
              <a:buClr>
                <a:srgbClr val="000615"/>
              </a:buClr>
              <a:buSzPts val="2800"/>
              <a:buNone/>
              <a:defRPr>
                <a:solidFill>
                  <a:srgbClr val="000615"/>
                </a:solidFill>
              </a:defRPr>
            </a:lvl4pPr>
            <a:lvl5pPr lvl="4" rtl="0">
              <a:lnSpc>
                <a:spcPct val="110000"/>
              </a:lnSpc>
              <a:spcBef>
                <a:spcPts val="0"/>
              </a:spcBef>
              <a:spcAft>
                <a:spcPts val="0"/>
              </a:spcAft>
              <a:buClr>
                <a:srgbClr val="000615"/>
              </a:buClr>
              <a:buSzPts val="2800"/>
              <a:buNone/>
              <a:defRPr>
                <a:solidFill>
                  <a:srgbClr val="000615"/>
                </a:solidFill>
              </a:defRPr>
            </a:lvl5pPr>
            <a:lvl6pPr lvl="5" rtl="0">
              <a:lnSpc>
                <a:spcPct val="110000"/>
              </a:lnSpc>
              <a:spcBef>
                <a:spcPts val="0"/>
              </a:spcBef>
              <a:spcAft>
                <a:spcPts val="0"/>
              </a:spcAft>
              <a:buClr>
                <a:srgbClr val="000615"/>
              </a:buClr>
              <a:buSzPts val="2800"/>
              <a:buNone/>
              <a:defRPr>
                <a:solidFill>
                  <a:srgbClr val="000615"/>
                </a:solidFill>
              </a:defRPr>
            </a:lvl6pPr>
            <a:lvl7pPr lvl="6" rtl="0">
              <a:lnSpc>
                <a:spcPct val="110000"/>
              </a:lnSpc>
              <a:spcBef>
                <a:spcPts val="0"/>
              </a:spcBef>
              <a:spcAft>
                <a:spcPts val="0"/>
              </a:spcAft>
              <a:buClr>
                <a:srgbClr val="000615"/>
              </a:buClr>
              <a:buSzPts val="2800"/>
              <a:buNone/>
              <a:defRPr>
                <a:solidFill>
                  <a:srgbClr val="000615"/>
                </a:solidFill>
              </a:defRPr>
            </a:lvl7pPr>
            <a:lvl8pPr lvl="7" rtl="0">
              <a:lnSpc>
                <a:spcPct val="110000"/>
              </a:lnSpc>
              <a:spcBef>
                <a:spcPts val="0"/>
              </a:spcBef>
              <a:spcAft>
                <a:spcPts val="0"/>
              </a:spcAft>
              <a:buClr>
                <a:srgbClr val="000615"/>
              </a:buClr>
              <a:buSzPts val="2800"/>
              <a:buNone/>
              <a:defRPr>
                <a:solidFill>
                  <a:srgbClr val="000615"/>
                </a:solidFill>
              </a:defRPr>
            </a:lvl8pPr>
            <a:lvl9pPr lvl="8" rtl="0">
              <a:lnSpc>
                <a:spcPct val="110000"/>
              </a:lnSpc>
              <a:spcBef>
                <a:spcPts val="0"/>
              </a:spcBef>
              <a:spcAft>
                <a:spcPts val="0"/>
              </a:spcAft>
              <a:buClr>
                <a:srgbClr val="000615"/>
              </a:buClr>
              <a:buSzPts val="2800"/>
              <a:buNone/>
              <a:defRPr>
                <a:solidFill>
                  <a:srgbClr val="000615"/>
                </a:solidFill>
              </a:defRPr>
            </a:lvl9pPr>
          </a:lstStyle>
          <a:p>
            <a:endParaRPr/>
          </a:p>
        </p:txBody>
      </p:sp>
      <p:cxnSp>
        <p:nvCxnSpPr>
          <p:cNvPr id="999" name="Google Shape;999;p145"/>
          <p:cNvCxnSpPr/>
          <p:nvPr/>
        </p:nvCxnSpPr>
        <p:spPr>
          <a:xfrm>
            <a:off x="3048000" y="-10200"/>
            <a:ext cx="0" cy="5160300"/>
          </a:xfrm>
          <a:prstGeom prst="straightConnector1">
            <a:avLst/>
          </a:prstGeom>
          <a:noFill/>
          <a:ln w="9525" cap="flat" cmpd="sng">
            <a:solidFill>
              <a:srgbClr val="D8D8D8"/>
            </a:solidFill>
            <a:prstDash val="solid"/>
            <a:round/>
            <a:headEnd type="none" w="med" len="med"/>
            <a:tailEnd type="none" w="med" len="med"/>
          </a:ln>
        </p:spPr>
      </p:cxnSp>
      <p:pic>
        <p:nvPicPr>
          <p:cNvPr id="1000" name="Google Shape;1000;p145"/>
          <p:cNvPicPr preferRelativeResize="0"/>
          <p:nvPr/>
        </p:nvPicPr>
        <p:blipFill rotWithShape="1">
          <a:blip r:embed="rId3">
            <a:alphaModFix/>
          </a:blip>
          <a:srcRect l="179" r="179"/>
          <a:stretch/>
        </p:blipFill>
        <p:spPr>
          <a:xfrm>
            <a:off x="225975" y="4816975"/>
            <a:ext cx="1116420" cy="130250"/>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White - Title only 2">
  <p:cSld name="TITLE_ONLY_1_2">
    <p:spTree>
      <p:nvGrpSpPr>
        <p:cNvPr id="1" name="Shape 1001"/>
        <p:cNvGrpSpPr/>
        <p:nvPr/>
      </p:nvGrpSpPr>
      <p:grpSpPr>
        <a:xfrm>
          <a:off x="0" y="0"/>
          <a:ext cx="0" cy="0"/>
          <a:chOff x="0" y="0"/>
          <a:chExt cx="0" cy="0"/>
        </a:xfrm>
      </p:grpSpPr>
      <p:sp>
        <p:nvSpPr>
          <p:cNvPr id="1002" name="Google Shape;1002;p146"/>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03" name="Google Shape;1003;p146"/>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
        <p:nvSpPr>
          <p:cNvPr id="1004" name="Google Shape;1004;p1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000615"/>
              </a:buClr>
              <a:buSzPts val="2800"/>
              <a:buNone/>
              <a:defRPr>
                <a:solidFill>
                  <a:srgbClr val="000615"/>
                </a:solidFill>
              </a:defRPr>
            </a:lvl1pPr>
            <a:lvl2pPr lvl="1" algn="l" rtl="0">
              <a:lnSpc>
                <a:spcPct val="100000"/>
              </a:lnSpc>
              <a:spcBef>
                <a:spcPts val="0"/>
              </a:spcBef>
              <a:spcAft>
                <a:spcPts val="0"/>
              </a:spcAft>
              <a:buClr>
                <a:srgbClr val="000615"/>
              </a:buClr>
              <a:buSzPts val="2800"/>
              <a:buNone/>
              <a:defRPr>
                <a:solidFill>
                  <a:srgbClr val="000615"/>
                </a:solidFill>
              </a:defRPr>
            </a:lvl2pPr>
            <a:lvl3pPr lvl="2" algn="l" rtl="0">
              <a:lnSpc>
                <a:spcPct val="100000"/>
              </a:lnSpc>
              <a:spcBef>
                <a:spcPts val="0"/>
              </a:spcBef>
              <a:spcAft>
                <a:spcPts val="0"/>
              </a:spcAft>
              <a:buClr>
                <a:srgbClr val="000615"/>
              </a:buClr>
              <a:buSzPts val="2800"/>
              <a:buNone/>
              <a:defRPr>
                <a:solidFill>
                  <a:srgbClr val="000615"/>
                </a:solidFill>
              </a:defRPr>
            </a:lvl3pPr>
            <a:lvl4pPr lvl="3" algn="l" rtl="0">
              <a:lnSpc>
                <a:spcPct val="100000"/>
              </a:lnSpc>
              <a:spcBef>
                <a:spcPts val="0"/>
              </a:spcBef>
              <a:spcAft>
                <a:spcPts val="0"/>
              </a:spcAft>
              <a:buClr>
                <a:srgbClr val="000615"/>
              </a:buClr>
              <a:buSzPts val="2800"/>
              <a:buNone/>
              <a:defRPr>
                <a:solidFill>
                  <a:srgbClr val="000615"/>
                </a:solidFill>
              </a:defRPr>
            </a:lvl4pPr>
            <a:lvl5pPr lvl="4" algn="l" rtl="0">
              <a:lnSpc>
                <a:spcPct val="100000"/>
              </a:lnSpc>
              <a:spcBef>
                <a:spcPts val="0"/>
              </a:spcBef>
              <a:spcAft>
                <a:spcPts val="0"/>
              </a:spcAft>
              <a:buClr>
                <a:srgbClr val="000615"/>
              </a:buClr>
              <a:buSzPts val="2800"/>
              <a:buNone/>
              <a:defRPr>
                <a:solidFill>
                  <a:srgbClr val="000615"/>
                </a:solidFill>
              </a:defRPr>
            </a:lvl5pPr>
            <a:lvl6pPr lvl="5" algn="l" rtl="0">
              <a:lnSpc>
                <a:spcPct val="100000"/>
              </a:lnSpc>
              <a:spcBef>
                <a:spcPts val="0"/>
              </a:spcBef>
              <a:spcAft>
                <a:spcPts val="0"/>
              </a:spcAft>
              <a:buClr>
                <a:srgbClr val="000615"/>
              </a:buClr>
              <a:buSzPts val="2800"/>
              <a:buNone/>
              <a:defRPr>
                <a:solidFill>
                  <a:srgbClr val="000615"/>
                </a:solidFill>
              </a:defRPr>
            </a:lvl6pPr>
            <a:lvl7pPr lvl="6" algn="l" rtl="0">
              <a:lnSpc>
                <a:spcPct val="100000"/>
              </a:lnSpc>
              <a:spcBef>
                <a:spcPts val="0"/>
              </a:spcBef>
              <a:spcAft>
                <a:spcPts val="0"/>
              </a:spcAft>
              <a:buClr>
                <a:srgbClr val="000615"/>
              </a:buClr>
              <a:buSzPts val="2800"/>
              <a:buNone/>
              <a:defRPr>
                <a:solidFill>
                  <a:srgbClr val="000615"/>
                </a:solidFill>
              </a:defRPr>
            </a:lvl7pPr>
            <a:lvl8pPr lvl="7" algn="l" rtl="0">
              <a:lnSpc>
                <a:spcPct val="100000"/>
              </a:lnSpc>
              <a:spcBef>
                <a:spcPts val="0"/>
              </a:spcBef>
              <a:spcAft>
                <a:spcPts val="0"/>
              </a:spcAft>
              <a:buClr>
                <a:srgbClr val="000615"/>
              </a:buClr>
              <a:buSzPts val="2800"/>
              <a:buNone/>
              <a:defRPr>
                <a:solidFill>
                  <a:srgbClr val="000615"/>
                </a:solidFill>
              </a:defRPr>
            </a:lvl8pPr>
            <a:lvl9pPr lvl="8" algn="l" rtl="0">
              <a:lnSpc>
                <a:spcPct val="100000"/>
              </a:lnSpc>
              <a:spcBef>
                <a:spcPts val="0"/>
              </a:spcBef>
              <a:spcAft>
                <a:spcPts val="0"/>
              </a:spcAft>
              <a:buClr>
                <a:srgbClr val="000615"/>
              </a:buClr>
              <a:buSzPts val="2800"/>
              <a:buNone/>
              <a:defRPr>
                <a:solidFill>
                  <a:srgbClr val="000615"/>
                </a:solidFill>
              </a:defRPr>
            </a:lvl9pPr>
          </a:lstStyle>
          <a:p>
            <a:endParaRPr/>
          </a:p>
        </p:txBody>
      </p:sp>
      <p:sp>
        <p:nvSpPr>
          <p:cNvPr id="1005" name="Google Shape;1005;p146"/>
          <p:cNvSpPr txBox="1">
            <a:spLocks noGrp="1"/>
          </p:cNvSpPr>
          <p:nvPr>
            <p:ph type="sldNum" idx="12"/>
          </p:nvPr>
        </p:nvSpPr>
        <p:spPr>
          <a:xfrm>
            <a:off x="8662175" y="4788400"/>
            <a:ext cx="406500" cy="3552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9pPr>
          </a:lstStyle>
          <a:p>
            <a:pPr marL="0" lvl="0" indent="0" algn="r" rtl="0">
              <a:spcBef>
                <a:spcPts val="0"/>
              </a:spcBef>
              <a:spcAft>
                <a:spcPts val="0"/>
              </a:spcAft>
              <a:buNone/>
            </a:pPr>
            <a:fld id="{00000000-1234-1234-1234-123412341234}" type="slidenum">
              <a:rPr lang="en"/>
              <a:t>‹#›</a:t>
            </a:fld>
            <a:endParaRPr/>
          </a:p>
        </p:txBody>
      </p:sp>
      <p:sp>
        <p:nvSpPr>
          <p:cNvPr id="1006" name="Google Shape;1006;p146"/>
          <p:cNvSpPr txBox="1">
            <a:spLocks noGrp="1"/>
          </p:cNvSpPr>
          <p:nvPr>
            <p:ph type="subTitle" idx="1"/>
          </p:nvPr>
        </p:nvSpPr>
        <p:spPr>
          <a:xfrm>
            <a:off x="2184375" y="4498550"/>
            <a:ext cx="6099300" cy="500100"/>
          </a:xfrm>
          <a:prstGeom prst="rect">
            <a:avLst/>
          </a:prstGeom>
          <a:noFill/>
          <a:ln>
            <a:noFill/>
          </a:ln>
        </p:spPr>
        <p:txBody>
          <a:bodyPr spcFirstLastPara="1" wrap="square" lIns="91425" tIns="91425" rIns="91425" bIns="91425" anchor="ctr" anchorCtr="0">
            <a:noAutofit/>
          </a:bodyPr>
          <a:lstStyle>
            <a:lvl1pPr lvl="0" algn="r" rtl="0">
              <a:lnSpc>
                <a:spcPct val="115000"/>
              </a:lnSpc>
              <a:spcBef>
                <a:spcPts val="0"/>
              </a:spcBef>
              <a:spcAft>
                <a:spcPts val="0"/>
              </a:spcAft>
              <a:buSzPts val="1800"/>
              <a:buNone/>
              <a:defRPr sz="1200">
                <a:solidFill>
                  <a:srgbClr val="4F525D"/>
                </a:solidFill>
              </a:defRPr>
            </a:lvl1pPr>
            <a:lvl2pPr lvl="1" algn="r" rtl="0">
              <a:lnSpc>
                <a:spcPct val="115000"/>
              </a:lnSpc>
              <a:spcBef>
                <a:spcPts val="0"/>
              </a:spcBef>
              <a:spcAft>
                <a:spcPts val="0"/>
              </a:spcAft>
              <a:buSzPts val="1400"/>
              <a:buNone/>
              <a:defRPr>
                <a:solidFill>
                  <a:srgbClr val="4F525D"/>
                </a:solidFill>
              </a:defRPr>
            </a:lvl2pPr>
            <a:lvl3pPr lvl="2" algn="r" rtl="0">
              <a:lnSpc>
                <a:spcPct val="115000"/>
              </a:lnSpc>
              <a:spcBef>
                <a:spcPts val="1600"/>
              </a:spcBef>
              <a:spcAft>
                <a:spcPts val="0"/>
              </a:spcAft>
              <a:buSzPts val="1400"/>
              <a:buNone/>
              <a:defRPr>
                <a:solidFill>
                  <a:srgbClr val="4F525D"/>
                </a:solidFill>
              </a:defRPr>
            </a:lvl3pPr>
            <a:lvl4pPr lvl="3" algn="r" rtl="0">
              <a:lnSpc>
                <a:spcPct val="115000"/>
              </a:lnSpc>
              <a:spcBef>
                <a:spcPts val="1600"/>
              </a:spcBef>
              <a:spcAft>
                <a:spcPts val="0"/>
              </a:spcAft>
              <a:buSzPts val="1400"/>
              <a:buNone/>
              <a:defRPr>
                <a:solidFill>
                  <a:srgbClr val="4F525D"/>
                </a:solidFill>
              </a:defRPr>
            </a:lvl4pPr>
            <a:lvl5pPr lvl="4" algn="r" rtl="0">
              <a:lnSpc>
                <a:spcPct val="115000"/>
              </a:lnSpc>
              <a:spcBef>
                <a:spcPts val="1600"/>
              </a:spcBef>
              <a:spcAft>
                <a:spcPts val="0"/>
              </a:spcAft>
              <a:buSzPts val="1400"/>
              <a:buNone/>
              <a:defRPr>
                <a:solidFill>
                  <a:srgbClr val="4F525D"/>
                </a:solidFill>
              </a:defRPr>
            </a:lvl5pPr>
            <a:lvl6pPr lvl="5" algn="r" rtl="0">
              <a:lnSpc>
                <a:spcPct val="115000"/>
              </a:lnSpc>
              <a:spcBef>
                <a:spcPts val="1600"/>
              </a:spcBef>
              <a:spcAft>
                <a:spcPts val="0"/>
              </a:spcAft>
              <a:buSzPts val="1400"/>
              <a:buNone/>
              <a:defRPr>
                <a:solidFill>
                  <a:srgbClr val="4F525D"/>
                </a:solidFill>
              </a:defRPr>
            </a:lvl6pPr>
            <a:lvl7pPr lvl="6" algn="r" rtl="0">
              <a:lnSpc>
                <a:spcPct val="115000"/>
              </a:lnSpc>
              <a:spcBef>
                <a:spcPts val="1600"/>
              </a:spcBef>
              <a:spcAft>
                <a:spcPts val="0"/>
              </a:spcAft>
              <a:buSzPts val="1400"/>
              <a:buNone/>
              <a:defRPr>
                <a:solidFill>
                  <a:srgbClr val="4F525D"/>
                </a:solidFill>
              </a:defRPr>
            </a:lvl7pPr>
            <a:lvl8pPr lvl="7" algn="r" rtl="0">
              <a:lnSpc>
                <a:spcPct val="115000"/>
              </a:lnSpc>
              <a:spcBef>
                <a:spcPts val="1600"/>
              </a:spcBef>
              <a:spcAft>
                <a:spcPts val="0"/>
              </a:spcAft>
              <a:buSzPts val="1400"/>
              <a:buNone/>
              <a:defRPr>
                <a:solidFill>
                  <a:srgbClr val="4F525D"/>
                </a:solidFill>
              </a:defRPr>
            </a:lvl8pPr>
            <a:lvl9pPr lvl="8" algn="r" rtl="0">
              <a:lnSpc>
                <a:spcPct val="115000"/>
              </a:lnSpc>
              <a:spcBef>
                <a:spcPts val="1600"/>
              </a:spcBef>
              <a:spcAft>
                <a:spcPts val="1600"/>
              </a:spcAft>
              <a:buSzPts val="1400"/>
              <a:buNone/>
              <a:defRPr>
                <a:solidFill>
                  <a:srgbClr val="4F525D"/>
                </a:solidFill>
              </a:defRPr>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body 1">
  <p:cSld name="TITLE_AND_BODY_3">
    <p:spTree>
      <p:nvGrpSpPr>
        <p:cNvPr id="1" name="Shape 1007"/>
        <p:cNvGrpSpPr/>
        <p:nvPr/>
      </p:nvGrpSpPr>
      <p:grpSpPr>
        <a:xfrm>
          <a:off x="0" y="0"/>
          <a:ext cx="0" cy="0"/>
          <a:chOff x="0" y="0"/>
          <a:chExt cx="0" cy="0"/>
        </a:xfrm>
      </p:grpSpPr>
      <p:sp>
        <p:nvSpPr>
          <p:cNvPr id="1008" name="Google Shape;1008;p1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09" name="Google Shape;1009;p147"/>
          <p:cNvSpPr txBox="1">
            <a:spLocks noGrp="1"/>
          </p:cNvSpPr>
          <p:nvPr>
            <p:ph type="body" idx="1"/>
          </p:nvPr>
        </p:nvSpPr>
        <p:spPr>
          <a:xfrm>
            <a:off x="311700" y="1152475"/>
            <a:ext cx="85206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10" name="Google Shape;1010;p147"/>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011" name="Google Shape;1011;p147"/>
          <p:cNvPicPr preferRelativeResize="0"/>
          <p:nvPr/>
        </p:nvPicPr>
        <p:blipFill rotWithShape="1">
          <a:blip r:embed="rId2">
            <a:alphaModFix/>
          </a:blip>
          <a:srcRect t="209" b="199"/>
          <a:stretch/>
        </p:blipFill>
        <p:spPr>
          <a:xfrm>
            <a:off x="311706" y="4654620"/>
            <a:ext cx="1691640" cy="187960"/>
          </a:xfrm>
          <a:prstGeom prst="rect">
            <a:avLst/>
          </a:prstGeom>
          <a:noFill/>
          <a:ln>
            <a:noFill/>
          </a:ln>
        </p:spPr>
      </p:pic>
      <p:sp>
        <p:nvSpPr>
          <p:cNvPr id="1012" name="Google Shape;1012;p147"/>
          <p:cNvSpPr txBox="1">
            <a:spLocks noGrp="1"/>
          </p:cNvSpPr>
          <p:nvPr>
            <p:ph type="subTitle" idx="2"/>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Blank 1">
  <p:cSld name="BLANK_3">
    <p:spTree>
      <p:nvGrpSpPr>
        <p:cNvPr id="1" name="Shape 1013"/>
        <p:cNvGrpSpPr/>
        <p:nvPr/>
      </p:nvGrpSpPr>
      <p:grpSpPr>
        <a:xfrm>
          <a:off x="0" y="0"/>
          <a:ext cx="0" cy="0"/>
          <a:chOff x="0" y="0"/>
          <a:chExt cx="0" cy="0"/>
        </a:xfrm>
      </p:grpSpPr>
      <p:sp>
        <p:nvSpPr>
          <p:cNvPr id="1014" name="Google Shape;1014;p1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Cover slide" type="title">
  <p:cSld name="TITLE">
    <p:spTree>
      <p:nvGrpSpPr>
        <p:cNvPr id="1" name="Shape 1021"/>
        <p:cNvGrpSpPr/>
        <p:nvPr/>
      </p:nvGrpSpPr>
      <p:grpSpPr>
        <a:xfrm>
          <a:off x="0" y="0"/>
          <a:ext cx="0" cy="0"/>
          <a:chOff x="0" y="0"/>
          <a:chExt cx="0" cy="0"/>
        </a:xfrm>
      </p:grpSpPr>
      <p:pic>
        <p:nvPicPr>
          <p:cNvPr id="1022" name="Google Shape;1022;p150"/>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1023" name="Google Shape;1023;p150"/>
          <p:cNvPicPr preferRelativeResize="0"/>
          <p:nvPr/>
        </p:nvPicPr>
        <p:blipFill>
          <a:blip r:embed="rId3">
            <a:alphaModFix/>
          </a:blip>
          <a:stretch>
            <a:fillRect/>
          </a:stretch>
        </p:blipFill>
        <p:spPr>
          <a:xfrm>
            <a:off x="0" y="504031"/>
            <a:ext cx="9144000" cy="4135438"/>
          </a:xfrm>
          <a:prstGeom prst="rect">
            <a:avLst/>
          </a:prstGeom>
          <a:noFill/>
          <a:ln>
            <a:noFill/>
          </a:ln>
        </p:spPr>
      </p:pic>
      <p:sp>
        <p:nvSpPr>
          <p:cNvPr id="1024" name="Google Shape;1024;p150"/>
          <p:cNvSpPr txBox="1">
            <a:spLocks noGrp="1"/>
          </p:cNvSpPr>
          <p:nvPr>
            <p:ph type="title"/>
          </p:nvPr>
        </p:nvSpPr>
        <p:spPr>
          <a:xfrm>
            <a:off x="908100" y="1328975"/>
            <a:ext cx="7562100" cy="12984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3600">
                <a:solidFill>
                  <a:schemeClr val="lt1"/>
                </a:solidFill>
              </a:defRPr>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sp>
        <p:nvSpPr>
          <p:cNvPr id="1025" name="Google Shape;1025;p150"/>
          <p:cNvSpPr txBox="1">
            <a:spLocks noGrp="1"/>
          </p:cNvSpPr>
          <p:nvPr>
            <p:ph type="subTitle" idx="1"/>
          </p:nvPr>
        </p:nvSpPr>
        <p:spPr>
          <a:xfrm>
            <a:off x="1801350" y="2625563"/>
            <a:ext cx="55413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A3A6AD"/>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026" name="Google Shape;1026;p150"/>
          <p:cNvSpPr txBox="1">
            <a:spLocks noGrp="1"/>
          </p:cNvSpPr>
          <p:nvPr>
            <p:ph type="subTitle" idx="2"/>
          </p:nvPr>
        </p:nvSpPr>
        <p:spPr>
          <a:xfrm>
            <a:off x="153150" y="4524975"/>
            <a:ext cx="21726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A3A6AD"/>
                </a:solidFill>
              </a:defRPr>
            </a:lvl1pPr>
            <a:lvl2pPr lvl="1" rtl="0">
              <a:spcBef>
                <a:spcPts val="0"/>
              </a:spcBef>
              <a:spcAft>
                <a:spcPts val="0"/>
              </a:spcAft>
              <a:buNone/>
              <a:defRPr>
                <a:solidFill>
                  <a:srgbClr val="A3A6AD"/>
                </a:solidFill>
              </a:defRPr>
            </a:lvl2pPr>
            <a:lvl3pPr lvl="2" rtl="0">
              <a:spcBef>
                <a:spcPts val="1600"/>
              </a:spcBef>
              <a:spcAft>
                <a:spcPts val="0"/>
              </a:spcAft>
              <a:buNone/>
              <a:defRPr>
                <a:solidFill>
                  <a:srgbClr val="A3A6AD"/>
                </a:solidFill>
              </a:defRPr>
            </a:lvl3pPr>
            <a:lvl4pPr lvl="3" rtl="0">
              <a:spcBef>
                <a:spcPts val="1600"/>
              </a:spcBef>
              <a:spcAft>
                <a:spcPts val="0"/>
              </a:spcAft>
              <a:buNone/>
              <a:defRPr>
                <a:solidFill>
                  <a:srgbClr val="A3A6AD"/>
                </a:solidFill>
              </a:defRPr>
            </a:lvl4pPr>
            <a:lvl5pPr lvl="4" rtl="0">
              <a:spcBef>
                <a:spcPts val="1600"/>
              </a:spcBef>
              <a:spcAft>
                <a:spcPts val="0"/>
              </a:spcAft>
              <a:buNone/>
              <a:defRPr>
                <a:solidFill>
                  <a:srgbClr val="A3A6AD"/>
                </a:solidFill>
              </a:defRPr>
            </a:lvl5pPr>
            <a:lvl6pPr lvl="5" rtl="0">
              <a:spcBef>
                <a:spcPts val="1600"/>
              </a:spcBef>
              <a:spcAft>
                <a:spcPts val="0"/>
              </a:spcAft>
              <a:buNone/>
              <a:defRPr>
                <a:solidFill>
                  <a:srgbClr val="A3A6AD"/>
                </a:solidFill>
              </a:defRPr>
            </a:lvl6pPr>
            <a:lvl7pPr lvl="6" rtl="0">
              <a:spcBef>
                <a:spcPts val="1600"/>
              </a:spcBef>
              <a:spcAft>
                <a:spcPts val="0"/>
              </a:spcAft>
              <a:buNone/>
              <a:defRPr>
                <a:solidFill>
                  <a:srgbClr val="A3A6AD"/>
                </a:solidFill>
              </a:defRPr>
            </a:lvl7pPr>
            <a:lvl8pPr lvl="7" rtl="0">
              <a:spcBef>
                <a:spcPts val="1600"/>
              </a:spcBef>
              <a:spcAft>
                <a:spcPts val="0"/>
              </a:spcAft>
              <a:buNone/>
              <a:defRPr>
                <a:solidFill>
                  <a:srgbClr val="A3A6AD"/>
                </a:solidFill>
              </a:defRPr>
            </a:lvl8pPr>
            <a:lvl9pPr lvl="8" rtl="0">
              <a:spcBef>
                <a:spcPts val="1600"/>
              </a:spcBef>
              <a:spcAft>
                <a:spcPts val="1600"/>
              </a:spcAft>
              <a:buNone/>
              <a:defRPr>
                <a:solidFill>
                  <a:srgbClr val="A3A6AD"/>
                </a:solidFill>
              </a:defRPr>
            </a:lvl9pPr>
          </a:lstStyle>
          <a:p>
            <a:endParaRPr/>
          </a:p>
        </p:txBody>
      </p:sp>
      <p:pic>
        <p:nvPicPr>
          <p:cNvPr id="1027" name="Google Shape;1027;p150"/>
          <p:cNvPicPr preferRelativeResize="0"/>
          <p:nvPr/>
        </p:nvPicPr>
        <p:blipFill>
          <a:blip r:embed="rId4">
            <a:alphaModFix/>
          </a:blip>
          <a:stretch>
            <a:fillRect/>
          </a:stretch>
        </p:blipFill>
        <p:spPr>
          <a:xfrm>
            <a:off x="3444350" y="457196"/>
            <a:ext cx="2286001" cy="422910"/>
          </a:xfrm>
          <a:prstGeom prst="rect">
            <a:avLst/>
          </a:prstGeom>
          <a:noFill/>
          <a:ln>
            <a:noFill/>
          </a:ln>
        </p:spPr>
      </p:pic>
      <p:sp>
        <p:nvSpPr>
          <p:cNvPr id="1028" name="Google Shape;1028;p150"/>
          <p:cNvSpPr txBox="1"/>
          <p:nvPr/>
        </p:nvSpPr>
        <p:spPr>
          <a:xfrm>
            <a:off x="2244450" y="4774200"/>
            <a:ext cx="4889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
                <a:solidFill>
                  <a:srgbClr val="EEEEEE"/>
                </a:solidFill>
                <a:latin typeface="Maven Pro"/>
                <a:ea typeface="Maven Pro"/>
                <a:cs typeface="Maven Pro"/>
                <a:sym typeface="Maven Pro"/>
              </a:rPr>
              <a:t>© 2023 Recurve Analytics, Inc. All rights reserved. This presentation, including all supporting materials, is proprietary to Recurve Analytics Inc. and is for the sole internal use of the intended recipients. Because this presentation may contain information that is confidential, proprietary or otherwise legally protected, it may not be further copied, distributed or publicly displayed without the express written permission of Recurve Analytics, Inc. </a:t>
            </a:r>
            <a:endParaRPr sz="400">
              <a:solidFill>
                <a:srgbClr val="EEEEEE"/>
              </a:solidFill>
              <a:latin typeface="Maven Pro"/>
              <a:ea typeface="Maven Pro"/>
              <a:cs typeface="Maven Pro"/>
              <a:sym typeface="Maven Pro"/>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Cover slide - Brand">
  <p:cSld name="TITLE_3">
    <p:spTree>
      <p:nvGrpSpPr>
        <p:cNvPr id="1" name="Shape 1029"/>
        <p:cNvGrpSpPr/>
        <p:nvPr/>
      </p:nvGrpSpPr>
      <p:grpSpPr>
        <a:xfrm>
          <a:off x="0" y="0"/>
          <a:ext cx="0" cy="0"/>
          <a:chOff x="0" y="0"/>
          <a:chExt cx="0" cy="0"/>
        </a:xfrm>
      </p:grpSpPr>
      <p:pic>
        <p:nvPicPr>
          <p:cNvPr id="1030" name="Google Shape;1030;p151"/>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1031" name="Google Shape;1031;p151"/>
          <p:cNvPicPr preferRelativeResize="0"/>
          <p:nvPr/>
        </p:nvPicPr>
        <p:blipFill>
          <a:blip r:embed="rId3">
            <a:alphaModFix/>
          </a:blip>
          <a:stretch>
            <a:fillRect/>
          </a:stretch>
        </p:blipFill>
        <p:spPr>
          <a:xfrm>
            <a:off x="0" y="504031"/>
            <a:ext cx="9144000" cy="4135438"/>
          </a:xfrm>
          <a:prstGeom prst="rect">
            <a:avLst/>
          </a:prstGeom>
          <a:noFill/>
          <a:ln>
            <a:noFill/>
          </a:ln>
        </p:spPr>
      </p:pic>
      <p:pic>
        <p:nvPicPr>
          <p:cNvPr id="1032" name="Google Shape;1032;p151"/>
          <p:cNvPicPr preferRelativeResize="0"/>
          <p:nvPr/>
        </p:nvPicPr>
        <p:blipFill>
          <a:blip r:embed="rId4">
            <a:alphaModFix/>
          </a:blip>
          <a:stretch>
            <a:fillRect/>
          </a:stretch>
        </p:blipFill>
        <p:spPr>
          <a:xfrm>
            <a:off x="2629113" y="2258175"/>
            <a:ext cx="3885774" cy="779550"/>
          </a:xfrm>
          <a:prstGeom prst="rect">
            <a:avLst/>
          </a:prstGeom>
          <a:noFill/>
          <a:ln>
            <a:noFill/>
          </a:ln>
        </p:spPr>
      </p:pic>
      <p:sp>
        <p:nvSpPr>
          <p:cNvPr id="1033" name="Google Shape;1033;p151"/>
          <p:cNvSpPr txBox="1"/>
          <p:nvPr/>
        </p:nvSpPr>
        <p:spPr>
          <a:xfrm>
            <a:off x="2244450" y="4774200"/>
            <a:ext cx="4889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
                <a:solidFill>
                  <a:srgbClr val="EEEEEE"/>
                </a:solidFill>
                <a:latin typeface="Maven Pro"/>
                <a:ea typeface="Maven Pro"/>
                <a:cs typeface="Maven Pro"/>
                <a:sym typeface="Maven Pro"/>
              </a:rPr>
              <a:t>© 2023 Recurve Analytics, Inc. All rights reserved. This presentation, including all supporting materials, is proprietary to Recurve Analytics Inc. and is for the sole internal use of the intended recipients. Because this presentation may contain information that is confidential, proprietary or otherwise legally protected, it may not be further copied, distributed or publicly displayed without the express written permission of Recurve Analytics, Inc. </a:t>
            </a:r>
            <a:endParaRPr sz="400">
              <a:solidFill>
                <a:srgbClr val="EEEEEE"/>
              </a:solidFill>
              <a:latin typeface="Maven Pro"/>
              <a:ea typeface="Maven Pro"/>
              <a:cs typeface="Maven Pro"/>
              <a:sym typeface="Maven Pro"/>
            </a:endParaRPr>
          </a:p>
        </p:txBody>
      </p:sp>
      <p:sp>
        <p:nvSpPr>
          <p:cNvPr id="1034" name="Google Shape;1034;p151"/>
          <p:cNvSpPr txBox="1">
            <a:spLocks noGrp="1"/>
          </p:cNvSpPr>
          <p:nvPr>
            <p:ph type="subTitle" idx="1"/>
          </p:nvPr>
        </p:nvSpPr>
        <p:spPr>
          <a:xfrm>
            <a:off x="153150" y="4524975"/>
            <a:ext cx="21726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A3A6AD"/>
                </a:solidFill>
              </a:defRPr>
            </a:lvl1pPr>
            <a:lvl2pPr lvl="1" rtl="0">
              <a:spcBef>
                <a:spcPts val="0"/>
              </a:spcBef>
              <a:spcAft>
                <a:spcPts val="0"/>
              </a:spcAft>
              <a:buNone/>
              <a:defRPr>
                <a:solidFill>
                  <a:srgbClr val="A3A6AD"/>
                </a:solidFill>
              </a:defRPr>
            </a:lvl2pPr>
            <a:lvl3pPr lvl="2" rtl="0">
              <a:spcBef>
                <a:spcPts val="1600"/>
              </a:spcBef>
              <a:spcAft>
                <a:spcPts val="0"/>
              </a:spcAft>
              <a:buNone/>
              <a:defRPr>
                <a:solidFill>
                  <a:srgbClr val="A3A6AD"/>
                </a:solidFill>
              </a:defRPr>
            </a:lvl3pPr>
            <a:lvl4pPr lvl="3" rtl="0">
              <a:spcBef>
                <a:spcPts val="1600"/>
              </a:spcBef>
              <a:spcAft>
                <a:spcPts val="0"/>
              </a:spcAft>
              <a:buNone/>
              <a:defRPr>
                <a:solidFill>
                  <a:srgbClr val="A3A6AD"/>
                </a:solidFill>
              </a:defRPr>
            </a:lvl4pPr>
            <a:lvl5pPr lvl="4" rtl="0">
              <a:spcBef>
                <a:spcPts val="1600"/>
              </a:spcBef>
              <a:spcAft>
                <a:spcPts val="0"/>
              </a:spcAft>
              <a:buNone/>
              <a:defRPr>
                <a:solidFill>
                  <a:srgbClr val="A3A6AD"/>
                </a:solidFill>
              </a:defRPr>
            </a:lvl5pPr>
            <a:lvl6pPr lvl="5" rtl="0">
              <a:spcBef>
                <a:spcPts val="1600"/>
              </a:spcBef>
              <a:spcAft>
                <a:spcPts val="0"/>
              </a:spcAft>
              <a:buNone/>
              <a:defRPr>
                <a:solidFill>
                  <a:srgbClr val="A3A6AD"/>
                </a:solidFill>
              </a:defRPr>
            </a:lvl6pPr>
            <a:lvl7pPr lvl="6" rtl="0">
              <a:spcBef>
                <a:spcPts val="1600"/>
              </a:spcBef>
              <a:spcAft>
                <a:spcPts val="0"/>
              </a:spcAft>
              <a:buNone/>
              <a:defRPr>
                <a:solidFill>
                  <a:srgbClr val="A3A6AD"/>
                </a:solidFill>
              </a:defRPr>
            </a:lvl7pPr>
            <a:lvl8pPr lvl="7" rtl="0">
              <a:spcBef>
                <a:spcPts val="1600"/>
              </a:spcBef>
              <a:spcAft>
                <a:spcPts val="0"/>
              </a:spcAft>
              <a:buNone/>
              <a:defRPr>
                <a:solidFill>
                  <a:srgbClr val="A3A6AD"/>
                </a:solidFill>
              </a:defRPr>
            </a:lvl8pPr>
            <a:lvl9pPr lvl="8"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Cover slide - Brand with subtitle">
  <p:cSld name="TITLE_3_2">
    <p:spTree>
      <p:nvGrpSpPr>
        <p:cNvPr id="1" name="Shape 1035"/>
        <p:cNvGrpSpPr/>
        <p:nvPr/>
      </p:nvGrpSpPr>
      <p:grpSpPr>
        <a:xfrm>
          <a:off x="0" y="0"/>
          <a:ext cx="0" cy="0"/>
          <a:chOff x="0" y="0"/>
          <a:chExt cx="0" cy="0"/>
        </a:xfrm>
      </p:grpSpPr>
      <p:pic>
        <p:nvPicPr>
          <p:cNvPr id="1036" name="Google Shape;1036;p152"/>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1037" name="Google Shape;1037;p152"/>
          <p:cNvPicPr preferRelativeResize="0"/>
          <p:nvPr/>
        </p:nvPicPr>
        <p:blipFill>
          <a:blip r:embed="rId3">
            <a:alphaModFix/>
          </a:blip>
          <a:stretch>
            <a:fillRect/>
          </a:stretch>
        </p:blipFill>
        <p:spPr>
          <a:xfrm>
            <a:off x="0" y="504031"/>
            <a:ext cx="9144000" cy="4135438"/>
          </a:xfrm>
          <a:prstGeom prst="rect">
            <a:avLst/>
          </a:prstGeom>
          <a:noFill/>
          <a:ln>
            <a:noFill/>
          </a:ln>
        </p:spPr>
      </p:pic>
      <p:sp>
        <p:nvSpPr>
          <p:cNvPr id="1038" name="Google Shape;1038;p152"/>
          <p:cNvSpPr txBox="1">
            <a:spLocks noGrp="1"/>
          </p:cNvSpPr>
          <p:nvPr>
            <p:ph type="subTitle" idx="1"/>
          </p:nvPr>
        </p:nvSpPr>
        <p:spPr>
          <a:xfrm>
            <a:off x="2506950" y="2775850"/>
            <a:ext cx="41301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A3A6AD"/>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pic>
        <p:nvPicPr>
          <p:cNvPr id="1039" name="Google Shape;1039;p152"/>
          <p:cNvPicPr preferRelativeResize="0"/>
          <p:nvPr/>
        </p:nvPicPr>
        <p:blipFill rotWithShape="1">
          <a:blip r:embed="rId4">
            <a:alphaModFix/>
          </a:blip>
          <a:srcRect t="209" b="199"/>
          <a:stretch/>
        </p:blipFill>
        <p:spPr>
          <a:xfrm>
            <a:off x="2628900" y="2255342"/>
            <a:ext cx="3886200" cy="437197"/>
          </a:xfrm>
          <a:prstGeom prst="rect">
            <a:avLst/>
          </a:prstGeom>
          <a:noFill/>
          <a:ln>
            <a:noFill/>
          </a:ln>
          <a:effectLst>
            <a:outerShdw blurRad="57150" dist="19050" dir="5400000" algn="bl" rotWithShape="0">
              <a:srgbClr val="000000">
                <a:alpha val="50000"/>
              </a:srgbClr>
            </a:outerShdw>
          </a:effectLst>
        </p:spPr>
      </p:pic>
      <p:sp>
        <p:nvSpPr>
          <p:cNvPr id="1040" name="Google Shape;1040;p152"/>
          <p:cNvSpPr txBox="1"/>
          <p:nvPr/>
        </p:nvSpPr>
        <p:spPr>
          <a:xfrm>
            <a:off x="2244450" y="4774200"/>
            <a:ext cx="4889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
                <a:solidFill>
                  <a:srgbClr val="EEEEEE"/>
                </a:solidFill>
                <a:latin typeface="Maven Pro"/>
                <a:ea typeface="Maven Pro"/>
                <a:cs typeface="Maven Pro"/>
                <a:sym typeface="Maven Pro"/>
              </a:rPr>
              <a:t>© 2023 Recurve Analytics, Inc. All rights reserved. This presentation, including all supporting materials, is proprietary to Recurve Analytics Inc. and is for the sole internal use of the intended recipients. Because this presentation may contain information that is confidential, proprietary or otherwise legally protected, it may not be further copied, distributed or publicly displayed without the express written permission of Recurve Analytics, Inc. </a:t>
            </a:r>
            <a:endParaRPr sz="400">
              <a:solidFill>
                <a:srgbClr val="EEEEEE"/>
              </a:solidFill>
              <a:latin typeface="Maven Pro"/>
              <a:ea typeface="Maven Pro"/>
              <a:cs typeface="Maven Pro"/>
              <a:sym typeface="Maven Pro"/>
            </a:endParaRPr>
          </a:p>
        </p:txBody>
      </p:sp>
      <p:sp>
        <p:nvSpPr>
          <p:cNvPr id="1041" name="Google Shape;1041;p152"/>
          <p:cNvSpPr txBox="1">
            <a:spLocks noGrp="1"/>
          </p:cNvSpPr>
          <p:nvPr>
            <p:ph type="subTitle" idx="2"/>
          </p:nvPr>
        </p:nvSpPr>
        <p:spPr>
          <a:xfrm>
            <a:off x="153150" y="4524975"/>
            <a:ext cx="21726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A3A6AD"/>
                </a:solidFill>
              </a:defRPr>
            </a:lvl1pPr>
            <a:lvl2pPr lvl="1" rtl="0">
              <a:spcBef>
                <a:spcPts val="0"/>
              </a:spcBef>
              <a:spcAft>
                <a:spcPts val="0"/>
              </a:spcAft>
              <a:buNone/>
              <a:defRPr>
                <a:solidFill>
                  <a:srgbClr val="A3A6AD"/>
                </a:solidFill>
              </a:defRPr>
            </a:lvl2pPr>
            <a:lvl3pPr lvl="2" rtl="0">
              <a:spcBef>
                <a:spcPts val="1600"/>
              </a:spcBef>
              <a:spcAft>
                <a:spcPts val="0"/>
              </a:spcAft>
              <a:buNone/>
              <a:defRPr>
                <a:solidFill>
                  <a:srgbClr val="A3A6AD"/>
                </a:solidFill>
              </a:defRPr>
            </a:lvl3pPr>
            <a:lvl4pPr lvl="3" rtl="0">
              <a:spcBef>
                <a:spcPts val="1600"/>
              </a:spcBef>
              <a:spcAft>
                <a:spcPts val="0"/>
              </a:spcAft>
              <a:buNone/>
              <a:defRPr>
                <a:solidFill>
                  <a:srgbClr val="A3A6AD"/>
                </a:solidFill>
              </a:defRPr>
            </a:lvl4pPr>
            <a:lvl5pPr lvl="4" rtl="0">
              <a:spcBef>
                <a:spcPts val="1600"/>
              </a:spcBef>
              <a:spcAft>
                <a:spcPts val="0"/>
              </a:spcAft>
              <a:buNone/>
              <a:defRPr>
                <a:solidFill>
                  <a:srgbClr val="A3A6AD"/>
                </a:solidFill>
              </a:defRPr>
            </a:lvl5pPr>
            <a:lvl6pPr lvl="5" rtl="0">
              <a:spcBef>
                <a:spcPts val="1600"/>
              </a:spcBef>
              <a:spcAft>
                <a:spcPts val="0"/>
              </a:spcAft>
              <a:buNone/>
              <a:defRPr>
                <a:solidFill>
                  <a:srgbClr val="A3A6AD"/>
                </a:solidFill>
              </a:defRPr>
            </a:lvl6pPr>
            <a:lvl7pPr lvl="6" rtl="0">
              <a:spcBef>
                <a:spcPts val="1600"/>
              </a:spcBef>
              <a:spcAft>
                <a:spcPts val="0"/>
              </a:spcAft>
              <a:buNone/>
              <a:defRPr>
                <a:solidFill>
                  <a:srgbClr val="A3A6AD"/>
                </a:solidFill>
              </a:defRPr>
            </a:lvl7pPr>
            <a:lvl8pPr lvl="7" rtl="0">
              <a:spcBef>
                <a:spcPts val="1600"/>
              </a:spcBef>
              <a:spcAft>
                <a:spcPts val="0"/>
              </a:spcAft>
              <a:buNone/>
              <a:defRPr>
                <a:solidFill>
                  <a:srgbClr val="A3A6AD"/>
                </a:solidFill>
              </a:defRPr>
            </a:lvl8pPr>
            <a:lvl9pPr lvl="8"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Cover Slide - Alternative">
  <p:cSld name="TITLE_2_1">
    <p:spTree>
      <p:nvGrpSpPr>
        <p:cNvPr id="1" name="Shape 1042"/>
        <p:cNvGrpSpPr/>
        <p:nvPr/>
      </p:nvGrpSpPr>
      <p:grpSpPr>
        <a:xfrm>
          <a:off x="0" y="0"/>
          <a:ext cx="0" cy="0"/>
          <a:chOff x="0" y="0"/>
          <a:chExt cx="0" cy="0"/>
        </a:xfrm>
      </p:grpSpPr>
      <p:pic>
        <p:nvPicPr>
          <p:cNvPr id="1043" name="Google Shape;1043;p153"/>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1044" name="Google Shape;1044;p153"/>
          <p:cNvPicPr preferRelativeResize="0"/>
          <p:nvPr/>
        </p:nvPicPr>
        <p:blipFill>
          <a:blip r:embed="rId3">
            <a:alphaModFix/>
          </a:blip>
          <a:stretch>
            <a:fillRect/>
          </a:stretch>
        </p:blipFill>
        <p:spPr>
          <a:xfrm>
            <a:off x="0" y="0"/>
            <a:ext cx="9143999" cy="5143500"/>
          </a:xfrm>
          <a:prstGeom prst="rect">
            <a:avLst/>
          </a:prstGeom>
          <a:noFill/>
          <a:ln>
            <a:noFill/>
          </a:ln>
        </p:spPr>
      </p:pic>
      <p:sp>
        <p:nvSpPr>
          <p:cNvPr id="1045" name="Google Shape;1045;p153"/>
          <p:cNvSpPr txBox="1">
            <a:spLocks noGrp="1"/>
          </p:cNvSpPr>
          <p:nvPr>
            <p:ph type="title"/>
          </p:nvPr>
        </p:nvSpPr>
        <p:spPr>
          <a:xfrm>
            <a:off x="908100" y="1328975"/>
            <a:ext cx="7562100" cy="12984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3600">
                <a:solidFill>
                  <a:schemeClr val="lt1"/>
                </a:solidFill>
              </a:defRPr>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sp>
        <p:nvSpPr>
          <p:cNvPr id="1046" name="Google Shape;1046;p153"/>
          <p:cNvSpPr txBox="1">
            <a:spLocks noGrp="1"/>
          </p:cNvSpPr>
          <p:nvPr>
            <p:ph type="subTitle" idx="1"/>
          </p:nvPr>
        </p:nvSpPr>
        <p:spPr>
          <a:xfrm>
            <a:off x="1801350" y="2625563"/>
            <a:ext cx="55413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A3A6AD"/>
                </a:solidFill>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047" name="Google Shape;1047;p153"/>
          <p:cNvSpPr txBox="1">
            <a:spLocks noGrp="1"/>
          </p:cNvSpPr>
          <p:nvPr>
            <p:ph type="subTitle" idx="2"/>
          </p:nvPr>
        </p:nvSpPr>
        <p:spPr>
          <a:xfrm>
            <a:off x="2578050" y="3690925"/>
            <a:ext cx="3987900" cy="72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rtl="0">
              <a:spcBef>
                <a:spcPts val="0"/>
              </a:spcBef>
              <a:spcAft>
                <a:spcPts val="0"/>
              </a:spcAft>
              <a:buNone/>
              <a:defRPr sz="1600"/>
            </a:lvl2pPr>
            <a:lvl3pPr lvl="2" rtl="0">
              <a:spcBef>
                <a:spcPts val="1600"/>
              </a:spcBef>
              <a:spcAft>
                <a:spcPts val="0"/>
              </a:spcAft>
              <a:buNone/>
              <a:defRPr sz="1600"/>
            </a:lvl3pPr>
            <a:lvl4pPr lvl="3" rtl="0">
              <a:spcBef>
                <a:spcPts val="1600"/>
              </a:spcBef>
              <a:spcAft>
                <a:spcPts val="0"/>
              </a:spcAft>
              <a:buNone/>
              <a:defRPr sz="1600"/>
            </a:lvl4pPr>
            <a:lvl5pPr lvl="4" rtl="0">
              <a:spcBef>
                <a:spcPts val="1600"/>
              </a:spcBef>
              <a:spcAft>
                <a:spcPts val="0"/>
              </a:spcAft>
              <a:buNone/>
              <a:defRPr sz="1600"/>
            </a:lvl5pPr>
            <a:lvl6pPr lvl="5" rtl="0">
              <a:spcBef>
                <a:spcPts val="1600"/>
              </a:spcBef>
              <a:spcAft>
                <a:spcPts val="0"/>
              </a:spcAft>
              <a:buNone/>
              <a:defRPr sz="1600"/>
            </a:lvl6pPr>
            <a:lvl7pPr lvl="6" rtl="0">
              <a:spcBef>
                <a:spcPts val="1600"/>
              </a:spcBef>
              <a:spcAft>
                <a:spcPts val="0"/>
              </a:spcAft>
              <a:buNone/>
              <a:defRPr sz="1600"/>
            </a:lvl7pPr>
            <a:lvl8pPr lvl="7" rtl="0">
              <a:spcBef>
                <a:spcPts val="1600"/>
              </a:spcBef>
              <a:spcAft>
                <a:spcPts val="0"/>
              </a:spcAft>
              <a:buNone/>
              <a:defRPr sz="1600"/>
            </a:lvl8pPr>
            <a:lvl9pPr lvl="8" rtl="0">
              <a:spcBef>
                <a:spcPts val="1600"/>
              </a:spcBef>
              <a:spcAft>
                <a:spcPts val="1600"/>
              </a:spcAft>
              <a:buNone/>
              <a:defRPr sz="1600"/>
            </a:lvl9pPr>
          </a:lstStyle>
          <a:p>
            <a:endParaRPr/>
          </a:p>
        </p:txBody>
      </p:sp>
      <p:pic>
        <p:nvPicPr>
          <p:cNvPr id="1048" name="Google Shape;1048;p153"/>
          <p:cNvPicPr preferRelativeResize="0"/>
          <p:nvPr/>
        </p:nvPicPr>
        <p:blipFill>
          <a:blip r:embed="rId4">
            <a:alphaModFix/>
          </a:blip>
          <a:stretch>
            <a:fillRect/>
          </a:stretch>
        </p:blipFill>
        <p:spPr>
          <a:xfrm>
            <a:off x="3444350" y="457196"/>
            <a:ext cx="2286001" cy="422910"/>
          </a:xfrm>
          <a:prstGeom prst="rect">
            <a:avLst/>
          </a:prstGeom>
          <a:noFill/>
          <a:ln>
            <a:noFill/>
          </a:ln>
        </p:spPr>
      </p:pic>
      <p:sp>
        <p:nvSpPr>
          <p:cNvPr id="1049" name="Google Shape;1049;p153"/>
          <p:cNvSpPr txBox="1"/>
          <p:nvPr/>
        </p:nvSpPr>
        <p:spPr>
          <a:xfrm>
            <a:off x="2244450" y="4774200"/>
            <a:ext cx="4889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
                <a:solidFill>
                  <a:srgbClr val="EEEEEE"/>
                </a:solidFill>
                <a:latin typeface="Maven Pro"/>
                <a:ea typeface="Maven Pro"/>
                <a:cs typeface="Maven Pro"/>
                <a:sym typeface="Maven Pro"/>
              </a:rPr>
              <a:t>© 2023 Recurve Analytics, Inc. All rights reserved. This presentation, including all supporting materials, is proprietary to Recurve Analytics Inc. and is for the sole internal use of the intended recipients. Because this presentation may contain information that is confidential, proprietary or otherwise legally protected, it may not be further copied, distributed or publicly displayed without the express written permission of Recurve Analytics, Inc. </a:t>
            </a:r>
            <a:endParaRPr sz="400">
              <a:solidFill>
                <a:srgbClr val="EEEEEE"/>
              </a:solidFill>
              <a:latin typeface="Maven Pro"/>
              <a:ea typeface="Maven Pro"/>
              <a:cs typeface="Maven Pro"/>
              <a:sym typeface="Maven Pro"/>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White - Title and body">
  <p:cSld name="TITLE_AND_BODY_1">
    <p:spTree>
      <p:nvGrpSpPr>
        <p:cNvPr id="1" name="Shape 99"/>
        <p:cNvGrpSpPr/>
        <p:nvPr/>
      </p:nvGrpSpPr>
      <p:grpSpPr>
        <a:xfrm>
          <a:off x="0" y="0"/>
          <a:ext cx="0" cy="0"/>
          <a:chOff x="0" y="0"/>
          <a:chExt cx="0" cy="0"/>
        </a:xfrm>
      </p:grpSpPr>
      <p:sp>
        <p:nvSpPr>
          <p:cNvPr id="100" name="Google Shape;100;p16"/>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615"/>
              </a:buClr>
              <a:buSzPts val="2800"/>
              <a:buNone/>
              <a:defRPr>
                <a:solidFill>
                  <a:srgbClr val="000615"/>
                </a:solidFill>
              </a:defRPr>
            </a:lvl1pPr>
            <a:lvl2pPr lvl="1" rtl="0">
              <a:spcBef>
                <a:spcPts val="0"/>
              </a:spcBef>
              <a:spcAft>
                <a:spcPts val="0"/>
              </a:spcAft>
              <a:buClr>
                <a:srgbClr val="000615"/>
              </a:buClr>
              <a:buSzPts val="2800"/>
              <a:buNone/>
              <a:defRPr>
                <a:solidFill>
                  <a:srgbClr val="000615"/>
                </a:solidFill>
              </a:defRPr>
            </a:lvl2pPr>
            <a:lvl3pPr lvl="2" rtl="0">
              <a:spcBef>
                <a:spcPts val="0"/>
              </a:spcBef>
              <a:spcAft>
                <a:spcPts val="0"/>
              </a:spcAft>
              <a:buClr>
                <a:srgbClr val="000615"/>
              </a:buClr>
              <a:buSzPts val="2800"/>
              <a:buNone/>
              <a:defRPr>
                <a:solidFill>
                  <a:srgbClr val="000615"/>
                </a:solidFill>
              </a:defRPr>
            </a:lvl3pPr>
            <a:lvl4pPr lvl="3" rtl="0">
              <a:spcBef>
                <a:spcPts val="0"/>
              </a:spcBef>
              <a:spcAft>
                <a:spcPts val="0"/>
              </a:spcAft>
              <a:buClr>
                <a:srgbClr val="000615"/>
              </a:buClr>
              <a:buSzPts val="2800"/>
              <a:buNone/>
              <a:defRPr>
                <a:solidFill>
                  <a:srgbClr val="000615"/>
                </a:solidFill>
              </a:defRPr>
            </a:lvl4pPr>
            <a:lvl5pPr lvl="4" rtl="0">
              <a:spcBef>
                <a:spcPts val="0"/>
              </a:spcBef>
              <a:spcAft>
                <a:spcPts val="0"/>
              </a:spcAft>
              <a:buClr>
                <a:srgbClr val="000615"/>
              </a:buClr>
              <a:buSzPts val="2800"/>
              <a:buNone/>
              <a:defRPr>
                <a:solidFill>
                  <a:srgbClr val="000615"/>
                </a:solidFill>
              </a:defRPr>
            </a:lvl5pPr>
            <a:lvl6pPr lvl="5" rtl="0">
              <a:spcBef>
                <a:spcPts val="0"/>
              </a:spcBef>
              <a:spcAft>
                <a:spcPts val="0"/>
              </a:spcAft>
              <a:buClr>
                <a:srgbClr val="000615"/>
              </a:buClr>
              <a:buSzPts val="2800"/>
              <a:buNone/>
              <a:defRPr>
                <a:solidFill>
                  <a:srgbClr val="000615"/>
                </a:solidFill>
              </a:defRPr>
            </a:lvl6pPr>
            <a:lvl7pPr lvl="6" rtl="0">
              <a:spcBef>
                <a:spcPts val="0"/>
              </a:spcBef>
              <a:spcAft>
                <a:spcPts val="0"/>
              </a:spcAft>
              <a:buClr>
                <a:srgbClr val="000615"/>
              </a:buClr>
              <a:buSzPts val="2800"/>
              <a:buNone/>
              <a:defRPr>
                <a:solidFill>
                  <a:srgbClr val="000615"/>
                </a:solidFill>
              </a:defRPr>
            </a:lvl7pPr>
            <a:lvl8pPr lvl="7" rtl="0">
              <a:spcBef>
                <a:spcPts val="0"/>
              </a:spcBef>
              <a:spcAft>
                <a:spcPts val="0"/>
              </a:spcAft>
              <a:buClr>
                <a:srgbClr val="000615"/>
              </a:buClr>
              <a:buSzPts val="2800"/>
              <a:buNone/>
              <a:defRPr>
                <a:solidFill>
                  <a:srgbClr val="000615"/>
                </a:solidFill>
              </a:defRPr>
            </a:lvl8pPr>
            <a:lvl9pPr lvl="8" rtl="0">
              <a:spcBef>
                <a:spcPts val="0"/>
              </a:spcBef>
              <a:spcAft>
                <a:spcPts val="0"/>
              </a:spcAft>
              <a:buClr>
                <a:srgbClr val="000615"/>
              </a:buClr>
              <a:buSzPts val="2800"/>
              <a:buNone/>
              <a:defRPr>
                <a:solidFill>
                  <a:srgbClr val="000615"/>
                </a:solidFill>
              </a:defRPr>
            </a:lvl9pPr>
          </a:lstStyle>
          <a:p>
            <a:endParaRPr/>
          </a:p>
        </p:txBody>
      </p:sp>
      <p:sp>
        <p:nvSpPr>
          <p:cNvPr id="102" name="Google Shape;102;p16"/>
          <p:cNvSpPr txBox="1">
            <a:spLocks noGrp="1"/>
          </p:cNvSpPr>
          <p:nvPr>
            <p:ph type="body" idx="1"/>
          </p:nvPr>
        </p:nvSpPr>
        <p:spPr>
          <a:xfrm>
            <a:off x="311700" y="1152475"/>
            <a:ext cx="85206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000615"/>
              </a:buClr>
              <a:buSzPts val="1400"/>
              <a:buChar char="●"/>
              <a:defRPr sz="1400">
                <a:solidFill>
                  <a:srgbClr val="000615"/>
                </a:solidFill>
              </a:defRPr>
            </a:lvl1pPr>
            <a:lvl2pPr marL="914400" lvl="1" indent="-304800" rtl="0">
              <a:spcBef>
                <a:spcPts val="1600"/>
              </a:spcBef>
              <a:spcAft>
                <a:spcPts val="0"/>
              </a:spcAft>
              <a:buClr>
                <a:srgbClr val="000615"/>
              </a:buClr>
              <a:buSzPts val="1200"/>
              <a:buChar char="○"/>
              <a:defRPr sz="1200">
                <a:solidFill>
                  <a:srgbClr val="000615"/>
                </a:solidFill>
              </a:defRPr>
            </a:lvl2pPr>
            <a:lvl3pPr marL="1371600" lvl="2" indent="-304800" rtl="0">
              <a:spcBef>
                <a:spcPts val="1600"/>
              </a:spcBef>
              <a:spcAft>
                <a:spcPts val="0"/>
              </a:spcAft>
              <a:buClr>
                <a:srgbClr val="000615"/>
              </a:buClr>
              <a:buSzPts val="1200"/>
              <a:buChar char="■"/>
              <a:defRPr sz="1200">
                <a:solidFill>
                  <a:srgbClr val="000615"/>
                </a:solidFill>
              </a:defRPr>
            </a:lvl3pPr>
            <a:lvl4pPr marL="1828800" lvl="3" indent="-304800" rtl="0">
              <a:spcBef>
                <a:spcPts val="1600"/>
              </a:spcBef>
              <a:spcAft>
                <a:spcPts val="0"/>
              </a:spcAft>
              <a:buClr>
                <a:srgbClr val="000615"/>
              </a:buClr>
              <a:buSzPts val="1200"/>
              <a:buChar char="●"/>
              <a:defRPr sz="1200">
                <a:solidFill>
                  <a:srgbClr val="000615"/>
                </a:solidFill>
              </a:defRPr>
            </a:lvl4pPr>
            <a:lvl5pPr marL="2286000" lvl="4" indent="-304800" rtl="0">
              <a:spcBef>
                <a:spcPts val="1600"/>
              </a:spcBef>
              <a:spcAft>
                <a:spcPts val="0"/>
              </a:spcAft>
              <a:buClr>
                <a:srgbClr val="000615"/>
              </a:buClr>
              <a:buSzPts val="1200"/>
              <a:buChar char="○"/>
              <a:defRPr sz="1200">
                <a:solidFill>
                  <a:srgbClr val="000615"/>
                </a:solidFill>
              </a:defRPr>
            </a:lvl5pPr>
            <a:lvl6pPr marL="2743200" lvl="5" indent="-304800" rtl="0">
              <a:spcBef>
                <a:spcPts val="1600"/>
              </a:spcBef>
              <a:spcAft>
                <a:spcPts val="0"/>
              </a:spcAft>
              <a:buClr>
                <a:srgbClr val="000615"/>
              </a:buClr>
              <a:buSzPts val="1200"/>
              <a:buChar char="■"/>
              <a:defRPr sz="1200">
                <a:solidFill>
                  <a:srgbClr val="000615"/>
                </a:solidFill>
              </a:defRPr>
            </a:lvl6pPr>
            <a:lvl7pPr marL="3200400" lvl="6" indent="-304800" rtl="0">
              <a:spcBef>
                <a:spcPts val="1600"/>
              </a:spcBef>
              <a:spcAft>
                <a:spcPts val="0"/>
              </a:spcAft>
              <a:buClr>
                <a:srgbClr val="000615"/>
              </a:buClr>
              <a:buSzPts val="1200"/>
              <a:buChar char="●"/>
              <a:defRPr sz="1200">
                <a:solidFill>
                  <a:srgbClr val="000615"/>
                </a:solidFill>
              </a:defRPr>
            </a:lvl7pPr>
            <a:lvl8pPr marL="3657600" lvl="7" indent="-304800" rtl="0">
              <a:spcBef>
                <a:spcPts val="1600"/>
              </a:spcBef>
              <a:spcAft>
                <a:spcPts val="0"/>
              </a:spcAft>
              <a:buClr>
                <a:srgbClr val="000615"/>
              </a:buClr>
              <a:buSzPts val="1200"/>
              <a:buChar char="○"/>
              <a:defRPr sz="1200">
                <a:solidFill>
                  <a:srgbClr val="000615"/>
                </a:solidFill>
              </a:defRPr>
            </a:lvl8pPr>
            <a:lvl9pPr marL="4114800" lvl="8" indent="-304800" rtl="0">
              <a:spcBef>
                <a:spcPts val="1600"/>
              </a:spcBef>
              <a:spcAft>
                <a:spcPts val="1600"/>
              </a:spcAft>
              <a:buClr>
                <a:srgbClr val="000615"/>
              </a:buClr>
              <a:buSzPts val="1200"/>
              <a:buChar char="■"/>
              <a:defRPr sz="1200">
                <a:solidFill>
                  <a:srgbClr val="000615"/>
                </a:solidFill>
              </a:defRPr>
            </a:lvl9pPr>
          </a:lstStyle>
          <a:p>
            <a:endParaRPr/>
          </a:p>
        </p:txBody>
      </p:sp>
      <p:sp>
        <p:nvSpPr>
          <p:cNvPr id="103" name="Google Shape;103;p16"/>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104" name="Google Shape;104;p16"/>
          <p:cNvSpPr txBox="1">
            <a:spLocks noGrp="1"/>
          </p:cNvSpPr>
          <p:nvPr>
            <p:ph type="subTitle" idx="2"/>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50"/>
        <p:cNvGrpSpPr/>
        <p:nvPr/>
      </p:nvGrpSpPr>
      <p:grpSpPr>
        <a:xfrm>
          <a:off x="0" y="0"/>
          <a:ext cx="0" cy="0"/>
          <a:chOff x="0" y="0"/>
          <a:chExt cx="0" cy="0"/>
        </a:xfrm>
      </p:grpSpPr>
      <p:pic>
        <p:nvPicPr>
          <p:cNvPr id="1051" name="Google Shape;1051;p154"/>
          <p:cNvPicPr preferRelativeResize="0"/>
          <p:nvPr/>
        </p:nvPicPr>
        <p:blipFill>
          <a:blip r:embed="rId2">
            <a:alphaModFix/>
          </a:blip>
          <a:stretch>
            <a:fillRect/>
          </a:stretch>
        </p:blipFill>
        <p:spPr>
          <a:xfrm>
            <a:off x="0" y="905137"/>
            <a:ext cx="9143999" cy="3420482"/>
          </a:xfrm>
          <a:prstGeom prst="rect">
            <a:avLst/>
          </a:prstGeom>
          <a:noFill/>
          <a:ln>
            <a:noFill/>
          </a:ln>
        </p:spPr>
      </p:pic>
      <p:sp>
        <p:nvSpPr>
          <p:cNvPr id="1052" name="Google Shape;1052;p154"/>
          <p:cNvSpPr txBox="1">
            <a:spLocks noGrp="1"/>
          </p:cNvSpPr>
          <p:nvPr>
            <p:ph type="ctrTitle"/>
          </p:nvPr>
        </p:nvSpPr>
        <p:spPr>
          <a:xfrm>
            <a:off x="851550" y="2159100"/>
            <a:ext cx="7440900" cy="67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53" name="Google Shape;1053;p154"/>
          <p:cNvSpPr txBox="1">
            <a:spLocks noGrp="1"/>
          </p:cNvSpPr>
          <p:nvPr>
            <p:ph type="subTitle" idx="1"/>
          </p:nvPr>
        </p:nvSpPr>
        <p:spPr>
          <a:xfrm>
            <a:off x="1801350" y="2832000"/>
            <a:ext cx="5541300" cy="54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A3A6AD"/>
                </a:solidFill>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54"/>
        <p:cNvGrpSpPr/>
        <p:nvPr/>
      </p:nvGrpSpPr>
      <p:grpSpPr>
        <a:xfrm>
          <a:off x="0" y="0"/>
          <a:ext cx="0" cy="0"/>
          <a:chOff x="0" y="0"/>
          <a:chExt cx="0" cy="0"/>
        </a:xfrm>
      </p:grpSpPr>
      <p:sp>
        <p:nvSpPr>
          <p:cNvPr id="1055" name="Google Shape;1055;p1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6" name="Google Shape;1056;p155"/>
          <p:cNvSpPr txBox="1">
            <a:spLocks noGrp="1"/>
          </p:cNvSpPr>
          <p:nvPr>
            <p:ph type="body" idx="1"/>
          </p:nvPr>
        </p:nvSpPr>
        <p:spPr>
          <a:xfrm>
            <a:off x="311700" y="1152475"/>
            <a:ext cx="85206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57" name="Google Shape;1057;p155"/>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body w/curves">
  <p:cSld name="TITLE_AND_BODY_2">
    <p:spTree>
      <p:nvGrpSpPr>
        <p:cNvPr id="1" name="Shape 1058"/>
        <p:cNvGrpSpPr/>
        <p:nvPr/>
      </p:nvGrpSpPr>
      <p:grpSpPr>
        <a:xfrm>
          <a:off x="0" y="0"/>
          <a:ext cx="0" cy="0"/>
          <a:chOff x="0" y="0"/>
          <a:chExt cx="0" cy="0"/>
        </a:xfrm>
      </p:grpSpPr>
      <p:pic>
        <p:nvPicPr>
          <p:cNvPr id="1059" name="Google Shape;1059;p156"/>
          <p:cNvPicPr preferRelativeResize="0"/>
          <p:nvPr/>
        </p:nvPicPr>
        <p:blipFill>
          <a:blip r:embed="rId2">
            <a:alphaModFix/>
          </a:blip>
          <a:stretch>
            <a:fillRect/>
          </a:stretch>
        </p:blipFill>
        <p:spPr>
          <a:xfrm>
            <a:off x="0" y="2745107"/>
            <a:ext cx="9143999" cy="2392136"/>
          </a:xfrm>
          <a:prstGeom prst="rect">
            <a:avLst/>
          </a:prstGeom>
          <a:noFill/>
          <a:ln>
            <a:noFill/>
          </a:ln>
        </p:spPr>
      </p:pic>
      <p:sp>
        <p:nvSpPr>
          <p:cNvPr id="1060" name="Google Shape;1060;p1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61" name="Google Shape;1061;p156"/>
          <p:cNvSpPr txBox="1">
            <a:spLocks noGrp="1"/>
          </p:cNvSpPr>
          <p:nvPr>
            <p:ph type="body" idx="1"/>
          </p:nvPr>
        </p:nvSpPr>
        <p:spPr>
          <a:xfrm>
            <a:off x="311700" y="1152475"/>
            <a:ext cx="8520600" cy="3238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62" name="Google Shape;1062;p156"/>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63"/>
        <p:cNvGrpSpPr/>
        <p:nvPr/>
      </p:nvGrpSpPr>
      <p:grpSpPr>
        <a:xfrm>
          <a:off x="0" y="0"/>
          <a:ext cx="0" cy="0"/>
          <a:chOff x="0" y="0"/>
          <a:chExt cx="0" cy="0"/>
        </a:xfrm>
      </p:grpSpPr>
      <p:sp>
        <p:nvSpPr>
          <p:cNvPr id="1064" name="Google Shape;1064;p1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65" name="Google Shape;1065;p157"/>
          <p:cNvSpPr txBox="1">
            <a:spLocks noGrp="1"/>
          </p:cNvSpPr>
          <p:nvPr>
            <p:ph type="body" idx="1"/>
          </p:nvPr>
        </p:nvSpPr>
        <p:spPr>
          <a:xfrm>
            <a:off x="311700" y="1152475"/>
            <a:ext cx="39999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66" name="Google Shape;1066;p157"/>
          <p:cNvSpPr txBox="1">
            <a:spLocks noGrp="1"/>
          </p:cNvSpPr>
          <p:nvPr>
            <p:ph type="body" idx="2"/>
          </p:nvPr>
        </p:nvSpPr>
        <p:spPr>
          <a:xfrm>
            <a:off x="4832400" y="1152475"/>
            <a:ext cx="39999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67" name="Google Shape;1067;p157"/>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68"/>
        <p:cNvGrpSpPr/>
        <p:nvPr/>
      </p:nvGrpSpPr>
      <p:grpSpPr>
        <a:xfrm>
          <a:off x="0" y="0"/>
          <a:ext cx="0" cy="0"/>
          <a:chOff x="0" y="0"/>
          <a:chExt cx="0" cy="0"/>
        </a:xfrm>
      </p:grpSpPr>
      <p:sp>
        <p:nvSpPr>
          <p:cNvPr id="1069" name="Google Shape;1069;p1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0" name="Google Shape;1070;p158"/>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71"/>
        <p:cNvGrpSpPr/>
        <p:nvPr/>
      </p:nvGrpSpPr>
      <p:grpSpPr>
        <a:xfrm>
          <a:off x="0" y="0"/>
          <a:ext cx="0" cy="0"/>
          <a:chOff x="0" y="0"/>
          <a:chExt cx="0" cy="0"/>
        </a:xfrm>
      </p:grpSpPr>
      <p:sp>
        <p:nvSpPr>
          <p:cNvPr id="1072" name="Google Shape;1072;p159"/>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073" name="Google Shape;1073;p1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4" name="Google Shape;1074;p159"/>
          <p:cNvSpPr txBox="1">
            <a:spLocks noGrp="1"/>
          </p:cNvSpPr>
          <p:nvPr>
            <p:ph type="body" idx="1"/>
          </p:nvPr>
        </p:nvSpPr>
        <p:spPr>
          <a:xfrm>
            <a:off x="311700" y="1152475"/>
            <a:ext cx="52776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75"/>
        <p:cNvGrpSpPr/>
        <p:nvPr/>
      </p:nvGrpSpPr>
      <p:grpSpPr>
        <a:xfrm>
          <a:off x="0" y="0"/>
          <a:ext cx="0" cy="0"/>
          <a:chOff x="0" y="0"/>
          <a:chExt cx="0" cy="0"/>
        </a:xfrm>
      </p:grpSpPr>
      <p:pic>
        <p:nvPicPr>
          <p:cNvPr id="1076" name="Google Shape;1076;p160"/>
          <p:cNvPicPr preferRelativeResize="0"/>
          <p:nvPr/>
        </p:nvPicPr>
        <p:blipFill>
          <a:blip r:embed="rId2">
            <a:alphaModFix/>
          </a:blip>
          <a:stretch>
            <a:fillRect/>
          </a:stretch>
        </p:blipFill>
        <p:spPr>
          <a:xfrm>
            <a:off x="0" y="2745107"/>
            <a:ext cx="9143999" cy="2392136"/>
          </a:xfrm>
          <a:prstGeom prst="rect">
            <a:avLst/>
          </a:prstGeom>
          <a:noFill/>
          <a:ln>
            <a:noFill/>
          </a:ln>
        </p:spPr>
      </p:pic>
      <p:sp>
        <p:nvSpPr>
          <p:cNvPr id="1077" name="Google Shape;1077;p160"/>
          <p:cNvSpPr txBox="1">
            <a:spLocks noGrp="1"/>
          </p:cNvSpPr>
          <p:nvPr>
            <p:ph type="title"/>
          </p:nvPr>
        </p:nvSpPr>
        <p:spPr>
          <a:xfrm>
            <a:off x="311700" y="450150"/>
            <a:ext cx="7726500" cy="40485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078" name="Google Shape;1078;p160"/>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White - Section title and description">
  <p:cSld name="SECTION_TITLE_AND_DESCRIPTION_1">
    <p:spTree>
      <p:nvGrpSpPr>
        <p:cNvPr id="1" name="Shape 1079"/>
        <p:cNvGrpSpPr/>
        <p:nvPr/>
      </p:nvGrpSpPr>
      <p:grpSpPr>
        <a:xfrm>
          <a:off x="0" y="0"/>
          <a:ext cx="0" cy="0"/>
          <a:chOff x="0" y="0"/>
          <a:chExt cx="0" cy="0"/>
        </a:xfrm>
      </p:grpSpPr>
      <p:sp>
        <p:nvSpPr>
          <p:cNvPr id="1080" name="Google Shape;1080;p161"/>
          <p:cNvSpPr txBox="1">
            <a:spLocks noGrp="1"/>
          </p:cNvSpPr>
          <p:nvPr>
            <p:ph type="body" idx="1"/>
          </p:nvPr>
        </p:nvSpPr>
        <p:spPr>
          <a:xfrm>
            <a:off x="3357275" y="355100"/>
            <a:ext cx="5419200" cy="41433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1081" name="Google Shape;1081;p161"/>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082" name="Google Shape;1082;p161"/>
          <p:cNvSpPr/>
          <p:nvPr/>
        </p:nvSpPr>
        <p:spPr>
          <a:xfrm>
            <a:off x="-7375" y="0"/>
            <a:ext cx="3058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61"/>
          <p:cNvSpPr txBox="1">
            <a:spLocks noGrp="1"/>
          </p:cNvSpPr>
          <p:nvPr>
            <p:ph type="title"/>
          </p:nvPr>
        </p:nvSpPr>
        <p:spPr>
          <a:xfrm>
            <a:off x="122475" y="355225"/>
            <a:ext cx="2694600" cy="40641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Clr>
                <a:srgbClr val="000615"/>
              </a:buClr>
              <a:buSzPts val="2800"/>
              <a:buNone/>
              <a:defRPr>
                <a:solidFill>
                  <a:srgbClr val="000615"/>
                </a:solidFill>
              </a:defRPr>
            </a:lvl1pPr>
            <a:lvl2pPr lvl="1" rtl="0">
              <a:lnSpc>
                <a:spcPct val="110000"/>
              </a:lnSpc>
              <a:spcBef>
                <a:spcPts val="0"/>
              </a:spcBef>
              <a:spcAft>
                <a:spcPts val="0"/>
              </a:spcAft>
              <a:buClr>
                <a:srgbClr val="000615"/>
              </a:buClr>
              <a:buSzPts val="2800"/>
              <a:buNone/>
              <a:defRPr>
                <a:solidFill>
                  <a:srgbClr val="000615"/>
                </a:solidFill>
              </a:defRPr>
            </a:lvl2pPr>
            <a:lvl3pPr lvl="2" rtl="0">
              <a:lnSpc>
                <a:spcPct val="110000"/>
              </a:lnSpc>
              <a:spcBef>
                <a:spcPts val="0"/>
              </a:spcBef>
              <a:spcAft>
                <a:spcPts val="0"/>
              </a:spcAft>
              <a:buClr>
                <a:srgbClr val="000615"/>
              </a:buClr>
              <a:buSzPts val="2800"/>
              <a:buNone/>
              <a:defRPr>
                <a:solidFill>
                  <a:srgbClr val="000615"/>
                </a:solidFill>
              </a:defRPr>
            </a:lvl3pPr>
            <a:lvl4pPr lvl="3" rtl="0">
              <a:lnSpc>
                <a:spcPct val="110000"/>
              </a:lnSpc>
              <a:spcBef>
                <a:spcPts val="0"/>
              </a:spcBef>
              <a:spcAft>
                <a:spcPts val="0"/>
              </a:spcAft>
              <a:buClr>
                <a:srgbClr val="000615"/>
              </a:buClr>
              <a:buSzPts val="2800"/>
              <a:buNone/>
              <a:defRPr>
                <a:solidFill>
                  <a:srgbClr val="000615"/>
                </a:solidFill>
              </a:defRPr>
            </a:lvl4pPr>
            <a:lvl5pPr lvl="4" rtl="0">
              <a:lnSpc>
                <a:spcPct val="110000"/>
              </a:lnSpc>
              <a:spcBef>
                <a:spcPts val="0"/>
              </a:spcBef>
              <a:spcAft>
                <a:spcPts val="0"/>
              </a:spcAft>
              <a:buClr>
                <a:srgbClr val="000615"/>
              </a:buClr>
              <a:buSzPts val="2800"/>
              <a:buNone/>
              <a:defRPr>
                <a:solidFill>
                  <a:srgbClr val="000615"/>
                </a:solidFill>
              </a:defRPr>
            </a:lvl5pPr>
            <a:lvl6pPr lvl="5" rtl="0">
              <a:lnSpc>
                <a:spcPct val="110000"/>
              </a:lnSpc>
              <a:spcBef>
                <a:spcPts val="0"/>
              </a:spcBef>
              <a:spcAft>
                <a:spcPts val="0"/>
              </a:spcAft>
              <a:buClr>
                <a:srgbClr val="000615"/>
              </a:buClr>
              <a:buSzPts val="2800"/>
              <a:buNone/>
              <a:defRPr>
                <a:solidFill>
                  <a:srgbClr val="000615"/>
                </a:solidFill>
              </a:defRPr>
            </a:lvl6pPr>
            <a:lvl7pPr lvl="6" rtl="0">
              <a:lnSpc>
                <a:spcPct val="110000"/>
              </a:lnSpc>
              <a:spcBef>
                <a:spcPts val="0"/>
              </a:spcBef>
              <a:spcAft>
                <a:spcPts val="0"/>
              </a:spcAft>
              <a:buClr>
                <a:srgbClr val="000615"/>
              </a:buClr>
              <a:buSzPts val="2800"/>
              <a:buNone/>
              <a:defRPr>
                <a:solidFill>
                  <a:srgbClr val="000615"/>
                </a:solidFill>
              </a:defRPr>
            </a:lvl7pPr>
            <a:lvl8pPr lvl="7" rtl="0">
              <a:lnSpc>
                <a:spcPct val="110000"/>
              </a:lnSpc>
              <a:spcBef>
                <a:spcPts val="0"/>
              </a:spcBef>
              <a:spcAft>
                <a:spcPts val="0"/>
              </a:spcAft>
              <a:buClr>
                <a:srgbClr val="000615"/>
              </a:buClr>
              <a:buSzPts val="2800"/>
              <a:buNone/>
              <a:defRPr>
                <a:solidFill>
                  <a:srgbClr val="000615"/>
                </a:solidFill>
              </a:defRPr>
            </a:lvl8pPr>
            <a:lvl9pPr lvl="8" rtl="0">
              <a:lnSpc>
                <a:spcPct val="110000"/>
              </a:lnSpc>
              <a:spcBef>
                <a:spcPts val="0"/>
              </a:spcBef>
              <a:spcAft>
                <a:spcPts val="0"/>
              </a:spcAft>
              <a:buClr>
                <a:srgbClr val="000615"/>
              </a:buClr>
              <a:buSzPts val="2800"/>
              <a:buNone/>
              <a:defRPr>
                <a:solidFill>
                  <a:srgbClr val="000615"/>
                </a:solidFill>
              </a:defRPr>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White - Section title and description w/curves">
  <p:cSld name="SECTION_TITLE_AND_DESCRIPTION_1_1">
    <p:spTree>
      <p:nvGrpSpPr>
        <p:cNvPr id="1" name="Shape 1084"/>
        <p:cNvGrpSpPr/>
        <p:nvPr/>
      </p:nvGrpSpPr>
      <p:grpSpPr>
        <a:xfrm>
          <a:off x="0" y="0"/>
          <a:ext cx="0" cy="0"/>
          <a:chOff x="0" y="0"/>
          <a:chExt cx="0" cy="0"/>
        </a:xfrm>
      </p:grpSpPr>
      <p:sp>
        <p:nvSpPr>
          <p:cNvPr id="1085" name="Google Shape;1085;p162"/>
          <p:cNvSpPr txBox="1">
            <a:spLocks noGrp="1"/>
          </p:cNvSpPr>
          <p:nvPr>
            <p:ph type="body" idx="1"/>
          </p:nvPr>
        </p:nvSpPr>
        <p:spPr>
          <a:xfrm>
            <a:off x="3357275" y="355100"/>
            <a:ext cx="5419200" cy="41436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1086" name="Google Shape;1086;p162"/>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087" name="Google Shape;1087;p162"/>
          <p:cNvSpPr/>
          <p:nvPr/>
        </p:nvSpPr>
        <p:spPr>
          <a:xfrm>
            <a:off x="-7375" y="0"/>
            <a:ext cx="3058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88" name="Google Shape;1088;p162"/>
          <p:cNvPicPr preferRelativeResize="0"/>
          <p:nvPr/>
        </p:nvPicPr>
        <p:blipFill rotWithShape="1">
          <a:blip r:embed="rId2">
            <a:alphaModFix/>
          </a:blip>
          <a:srcRect l="79197"/>
          <a:stretch/>
        </p:blipFill>
        <p:spPr>
          <a:xfrm>
            <a:off x="1149224" y="2745100"/>
            <a:ext cx="1902200" cy="2392150"/>
          </a:xfrm>
          <a:prstGeom prst="rect">
            <a:avLst/>
          </a:prstGeom>
          <a:noFill/>
          <a:ln>
            <a:noFill/>
          </a:ln>
        </p:spPr>
      </p:pic>
      <p:sp>
        <p:nvSpPr>
          <p:cNvPr id="1089" name="Google Shape;1089;p162"/>
          <p:cNvSpPr txBox="1">
            <a:spLocks noGrp="1"/>
          </p:cNvSpPr>
          <p:nvPr>
            <p:ph type="title"/>
          </p:nvPr>
        </p:nvSpPr>
        <p:spPr>
          <a:xfrm>
            <a:off x="122475" y="355225"/>
            <a:ext cx="2694600" cy="40641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Clr>
                <a:schemeClr val="dk2"/>
              </a:buClr>
              <a:buSzPts val="2800"/>
              <a:buNone/>
              <a:defRPr>
                <a:solidFill>
                  <a:schemeClr val="dk2"/>
                </a:solidFill>
              </a:defRPr>
            </a:lvl1pPr>
            <a:lvl2pPr lvl="1" rtl="0">
              <a:lnSpc>
                <a:spcPct val="110000"/>
              </a:lnSpc>
              <a:spcBef>
                <a:spcPts val="0"/>
              </a:spcBef>
              <a:spcAft>
                <a:spcPts val="0"/>
              </a:spcAft>
              <a:buClr>
                <a:srgbClr val="000615"/>
              </a:buClr>
              <a:buSzPts val="2800"/>
              <a:buNone/>
              <a:defRPr>
                <a:solidFill>
                  <a:srgbClr val="000615"/>
                </a:solidFill>
              </a:defRPr>
            </a:lvl2pPr>
            <a:lvl3pPr lvl="2" rtl="0">
              <a:lnSpc>
                <a:spcPct val="110000"/>
              </a:lnSpc>
              <a:spcBef>
                <a:spcPts val="0"/>
              </a:spcBef>
              <a:spcAft>
                <a:spcPts val="0"/>
              </a:spcAft>
              <a:buClr>
                <a:srgbClr val="000615"/>
              </a:buClr>
              <a:buSzPts val="2800"/>
              <a:buNone/>
              <a:defRPr>
                <a:solidFill>
                  <a:srgbClr val="000615"/>
                </a:solidFill>
              </a:defRPr>
            </a:lvl3pPr>
            <a:lvl4pPr lvl="3" rtl="0">
              <a:lnSpc>
                <a:spcPct val="110000"/>
              </a:lnSpc>
              <a:spcBef>
                <a:spcPts val="0"/>
              </a:spcBef>
              <a:spcAft>
                <a:spcPts val="0"/>
              </a:spcAft>
              <a:buClr>
                <a:srgbClr val="000615"/>
              </a:buClr>
              <a:buSzPts val="2800"/>
              <a:buNone/>
              <a:defRPr>
                <a:solidFill>
                  <a:srgbClr val="000615"/>
                </a:solidFill>
              </a:defRPr>
            </a:lvl4pPr>
            <a:lvl5pPr lvl="4" rtl="0">
              <a:lnSpc>
                <a:spcPct val="110000"/>
              </a:lnSpc>
              <a:spcBef>
                <a:spcPts val="0"/>
              </a:spcBef>
              <a:spcAft>
                <a:spcPts val="0"/>
              </a:spcAft>
              <a:buClr>
                <a:srgbClr val="000615"/>
              </a:buClr>
              <a:buSzPts val="2800"/>
              <a:buNone/>
              <a:defRPr>
                <a:solidFill>
                  <a:srgbClr val="000615"/>
                </a:solidFill>
              </a:defRPr>
            </a:lvl5pPr>
            <a:lvl6pPr lvl="5" rtl="0">
              <a:lnSpc>
                <a:spcPct val="110000"/>
              </a:lnSpc>
              <a:spcBef>
                <a:spcPts val="0"/>
              </a:spcBef>
              <a:spcAft>
                <a:spcPts val="0"/>
              </a:spcAft>
              <a:buClr>
                <a:srgbClr val="000615"/>
              </a:buClr>
              <a:buSzPts val="2800"/>
              <a:buNone/>
              <a:defRPr>
                <a:solidFill>
                  <a:srgbClr val="000615"/>
                </a:solidFill>
              </a:defRPr>
            </a:lvl6pPr>
            <a:lvl7pPr lvl="6" rtl="0">
              <a:lnSpc>
                <a:spcPct val="110000"/>
              </a:lnSpc>
              <a:spcBef>
                <a:spcPts val="0"/>
              </a:spcBef>
              <a:spcAft>
                <a:spcPts val="0"/>
              </a:spcAft>
              <a:buClr>
                <a:srgbClr val="000615"/>
              </a:buClr>
              <a:buSzPts val="2800"/>
              <a:buNone/>
              <a:defRPr>
                <a:solidFill>
                  <a:srgbClr val="000615"/>
                </a:solidFill>
              </a:defRPr>
            </a:lvl7pPr>
            <a:lvl8pPr lvl="7" rtl="0">
              <a:lnSpc>
                <a:spcPct val="110000"/>
              </a:lnSpc>
              <a:spcBef>
                <a:spcPts val="0"/>
              </a:spcBef>
              <a:spcAft>
                <a:spcPts val="0"/>
              </a:spcAft>
              <a:buClr>
                <a:srgbClr val="000615"/>
              </a:buClr>
              <a:buSzPts val="2800"/>
              <a:buNone/>
              <a:defRPr>
                <a:solidFill>
                  <a:srgbClr val="000615"/>
                </a:solidFill>
              </a:defRPr>
            </a:lvl8pPr>
            <a:lvl9pPr lvl="8" rtl="0">
              <a:lnSpc>
                <a:spcPct val="110000"/>
              </a:lnSpc>
              <a:spcBef>
                <a:spcPts val="0"/>
              </a:spcBef>
              <a:spcAft>
                <a:spcPts val="0"/>
              </a:spcAft>
              <a:buClr>
                <a:srgbClr val="000615"/>
              </a:buClr>
              <a:buSzPts val="2800"/>
              <a:buNone/>
              <a:defRPr>
                <a:solidFill>
                  <a:srgbClr val="000615"/>
                </a:solidFill>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90"/>
        <p:cNvGrpSpPr/>
        <p:nvPr/>
      </p:nvGrpSpPr>
      <p:grpSpPr>
        <a:xfrm>
          <a:off x="0" y="0"/>
          <a:ext cx="0" cy="0"/>
          <a:chOff x="0" y="0"/>
          <a:chExt cx="0" cy="0"/>
        </a:xfrm>
      </p:grpSpPr>
      <p:sp>
        <p:nvSpPr>
          <p:cNvPr id="1091" name="Google Shape;1091;p163"/>
          <p:cNvSpPr txBox="1">
            <a:spLocks noGrp="1"/>
          </p:cNvSpPr>
          <p:nvPr>
            <p:ph type="body" idx="1"/>
          </p:nvPr>
        </p:nvSpPr>
        <p:spPr>
          <a:xfrm>
            <a:off x="311700" y="4498550"/>
            <a:ext cx="4442100" cy="500100"/>
          </a:xfrm>
          <a:prstGeom prst="rect">
            <a:avLst/>
          </a:prstGeom>
        </p:spPr>
        <p:txBody>
          <a:bodyPr spcFirstLastPara="1" wrap="square" lIns="91425" tIns="91425" rIns="91425" bIns="91425" anchor="b" anchorCtr="0">
            <a:noAutofit/>
          </a:bodyPr>
          <a:lstStyle>
            <a:lvl1pPr marL="457200" lvl="0" indent="-228600" rtl="0">
              <a:lnSpc>
                <a:spcPct val="100000"/>
              </a:lnSpc>
              <a:spcBef>
                <a:spcPts val="0"/>
              </a:spcBef>
              <a:spcAft>
                <a:spcPts val="0"/>
              </a:spcAft>
              <a:buClr>
                <a:srgbClr val="FFFFFF"/>
              </a:buClr>
              <a:buSzPts val="1800"/>
              <a:buNone/>
              <a:defRPr b="1">
                <a:solidFill>
                  <a:srgbClr val="FFFFFF"/>
                </a:solidFill>
              </a:defRPr>
            </a:lvl1pPr>
          </a:lstStyle>
          <a:p>
            <a:endParaRPr/>
          </a:p>
        </p:txBody>
      </p:sp>
      <p:sp>
        <p:nvSpPr>
          <p:cNvPr id="1092" name="Google Shape;1092;p163"/>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A3A6AD"/>
                </a:solidFill>
              </a:defRPr>
            </a:lvl1pPr>
            <a:lvl2pPr lvl="1" rtl="0">
              <a:buNone/>
              <a:defRPr>
                <a:solidFill>
                  <a:srgbClr val="A3A6AD"/>
                </a:solidFill>
              </a:defRPr>
            </a:lvl2pPr>
            <a:lvl3pPr lvl="2" rtl="0">
              <a:buNone/>
              <a:defRPr>
                <a:solidFill>
                  <a:srgbClr val="A3A6AD"/>
                </a:solidFill>
              </a:defRPr>
            </a:lvl3pPr>
            <a:lvl4pPr lvl="3" rtl="0">
              <a:buNone/>
              <a:defRPr>
                <a:solidFill>
                  <a:srgbClr val="A3A6AD"/>
                </a:solidFill>
              </a:defRPr>
            </a:lvl4pPr>
            <a:lvl5pPr lvl="4" rtl="0">
              <a:buNone/>
              <a:defRPr>
                <a:solidFill>
                  <a:srgbClr val="A3A6AD"/>
                </a:solidFill>
              </a:defRPr>
            </a:lvl5pPr>
            <a:lvl6pPr lvl="5" rtl="0">
              <a:buNone/>
              <a:defRPr>
                <a:solidFill>
                  <a:srgbClr val="A3A6AD"/>
                </a:solidFill>
              </a:defRPr>
            </a:lvl6pPr>
            <a:lvl7pPr lvl="6" rtl="0">
              <a:buNone/>
              <a:defRPr>
                <a:solidFill>
                  <a:srgbClr val="A3A6AD"/>
                </a:solidFill>
              </a:defRPr>
            </a:lvl7pPr>
            <a:lvl8pPr lvl="7" rtl="0">
              <a:buNone/>
              <a:defRPr>
                <a:solidFill>
                  <a:srgbClr val="A3A6AD"/>
                </a:solidFill>
              </a:defRPr>
            </a:lvl8pPr>
            <a:lvl9pPr lvl="8" rtl="0">
              <a:buNone/>
              <a:defRPr>
                <a:solidFill>
                  <a:srgbClr val="A3A6AD"/>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White - Title and body w/curves">
  <p:cSld name="TITLE_AND_BODY_1_1">
    <p:spTree>
      <p:nvGrpSpPr>
        <p:cNvPr id="1" name="Shape 105"/>
        <p:cNvGrpSpPr/>
        <p:nvPr/>
      </p:nvGrpSpPr>
      <p:grpSpPr>
        <a:xfrm>
          <a:off x="0" y="0"/>
          <a:ext cx="0" cy="0"/>
          <a:chOff x="0" y="0"/>
          <a:chExt cx="0" cy="0"/>
        </a:xfrm>
      </p:grpSpPr>
      <p:sp>
        <p:nvSpPr>
          <p:cNvPr id="106" name="Google Shape;106;p17"/>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 name="Google Shape;107;p17"/>
          <p:cNvPicPr preferRelativeResize="0"/>
          <p:nvPr/>
        </p:nvPicPr>
        <p:blipFill>
          <a:blip r:embed="rId2">
            <a:alphaModFix/>
          </a:blip>
          <a:stretch>
            <a:fillRect/>
          </a:stretch>
        </p:blipFill>
        <p:spPr>
          <a:xfrm>
            <a:off x="0" y="2745107"/>
            <a:ext cx="9143999" cy="2392136"/>
          </a:xfrm>
          <a:prstGeom prst="rect">
            <a:avLst/>
          </a:prstGeom>
          <a:noFill/>
          <a:ln>
            <a:noFill/>
          </a:ln>
        </p:spPr>
      </p:pic>
      <p:sp>
        <p:nvSpPr>
          <p:cNvPr id="108" name="Google Shape;108;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615"/>
              </a:buClr>
              <a:buSzPts val="2800"/>
              <a:buNone/>
              <a:defRPr>
                <a:solidFill>
                  <a:srgbClr val="000615"/>
                </a:solidFill>
              </a:defRPr>
            </a:lvl1pPr>
            <a:lvl2pPr lvl="1" rtl="0">
              <a:spcBef>
                <a:spcPts val="0"/>
              </a:spcBef>
              <a:spcAft>
                <a:spcPts val="0"/>
              </a:spcAft>
              <a:buClr>
                <a:srgbClr val="000615"/>
              </a:buClr>
              <a:buSzPts val="2800"/>
              <a:buNone/>
              <a:defRPr>
                <a:solidFill>
                  <a:srgbClr val="000615"/>
                </a:solidFill>
              </a:defRPr>
            </a:lvl2pPr>
            <a:lvl3pPr lvl="2" rtl="0">
              <a:spcBef>
                <a:spcPts val="0"/>
              </a:spcBef>
              <a:spcAft>
                <a:spcPts val="0"/>
              </a:spcAft>
              <a:buClr>
                <a:srgbClr val="000615"/>
              </a:buClr>
              <a:buSzPts val="2800"/>
              <a:buNone/>
              <a:defRPr>
                <a:solidFill>
                  <a:srgbClr val="000615"/>
                </a:solidFill>
              </a:defRPr>
            </a:lvl3pPr>
            <a:lvl4pPr lvl="3" rtl="0">
              <a:spcBef>
                <a:spcPts val="0"/>
              </a:spcBef>
              <a:spcAft>
                <a:spcPts val="0"/>
              </a:spcAft>
              <a:buClr>
                <a:srgbClr val="000615"/>
              </a:buClr>
              <a:buSzPts val="2800"/>
              <a:buNone/>
              <a:defRPr>
                <a:solidFill>
                  <a:srgbClr val="000615"/>
                </a:solidFill>
              </a:defRPr>
            </a:lvl4pPr>
            <a:lvl5pPr lvl="4" rtl="0">
              <a:spcBef>
                <a:spcPts val="0"/>
              </a:spcBef>
              <a:spcAft>
                <a:spcPts val="0"/>
              </a:spcAft>
              <a:buClr>
                <a:srgbClr val="000615"/>
              </a:buClr>
              <a:buSzPts val="2800"/>
              <a:buNone/>
              <a:defRPr>
                <a:solidFill>
                  <a:srgbClr val="000615"/>
                </a:solidFill>
              </a:defRPr>
            </a:lvl5pPr>
            <a:lvl6pPr lvl="5" rtl="0">
              <a:spcBef>
                <a:spcPts val="0"/>
              </a:spcBef>
              <a:spcAft>
                <a:spcPts val="0"/>
              </a:spcAft>
              <a:buClr>
                <a:srgbClr val="000615"/>
              </a:buClr>
              <a:buSzPts val="2800"/>
              <a:buNone/>
              <a:defRPr>
                <a:solidFill>
                  <a:srgbClr val="000615"/>
                </a:solidFill>
              </a:defRPr>
            </a:lvl6pPr>
            <a:lvl7pPr lvl="6" rtl="0">
              <a:spcBef>
                <a:spcPts val="0"/>
              </a:spcBef>
              <a:spcAft>
                <a:spcPts val="0"/>
              </a:spcAft>
              <a:buClr>
                <a:srgbClr val="000615"/>
              </a:buClr>
              <a:buSzPts val="2800"/>
              <a:buNone/>
              <a:defRPr>
                <a:solidFill>
                  <a:srgbClr val="000615"/>
                </a:solidFill>
              </a:defRPr>
            </a:lvl7pPr>
            <a:lvl8pPr lvl="7" rtl="0">
              <a:spcBef>
                <a:spcPts val="0"/>
              </a:spcBef>
              <a:spcAft>
                <a:spcPts val="0"/>
              </a:spcAft>
              <a:buClr>
                <a:srgbClr val="000615"/>
              </a:buClr>
              <a:buSzPts val="2800"/>
              <a:buNone/>
              <a:defRPr>
                <a:solidFill>
                  <a:srgbClr val="000615"/>
                </a:solidFill>
              </a:defRPr>
            </a:lvl8pPr>
            <a:lvl9pPr lvl="8" rtl="0">
              <a:spcBef>
                <a:spcPts val="0"/>
              </a:spcBef>
              <a:spcAft>
                <a:spcPts val="0"/>
              </a:spcAft>
              <a:buClr>
                <a:srgbClr val="000615"/>
              </a:buClr>
              <a:buSzPts val="2800"/>
              <a:buNone/>
              <a:defRPr>
                <a:solidFill>
                  <a:srgbClr val="000615"/>
                </a:solidFill>
              </a:defRPr>
            </a:lvl9pPr>
          </a:lstStyle>
          <a:p>
            <a:endParaRPr/>
          </a:p>
        </p:txBody>
      </p:sp>
      <p:sp>
        <p:nvSpPr>
          <p:cNvPr id="109" name="Google Shape;109;p17"/>
          <p:cNvSpPr txBox="1">
            <a:spLocks noGrp="1"/>
          </p:cNvSpPr>
          <p:nvPr>
            <p:ph type="body" idx="1"/>
          </p:nvPr>
        </p:nvSpPr>
        <p:spPr>
          <a:xfrm>
            <a:off x="311700" y="1152475"/>
            <a:ext cx="85206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000615"/>
              </a:buClr>
              <a:buSzPts val="1400"/>
              <a:buChar char="●"/>
              <a:defRPr sz="1400">
                <a:solidFill>
                  <a:srgbClr val="000615"/>
                </a:solidFill>
              </a:defRPr>
            </a:lvl1pPr>
            <a:lvl2pPr marL="914400" lvl="1" indent="-304800" rtl="0">
              <a:spcBef>
                <a:spcPts val="1600"/>
              </a:spcBef>
              <a:spcAft>
                <a:spcPts val="0"/>
              </a:spcAft>
              <a:buClr>
                <a:srgbClr val="000615"/>
              </a:buClr>
              <a:buSzPts val="1200"/>
              <a:buChar char="○"/>
              <a:defRPr sz="1200">
                <a:solidFill>
                  <a:srgbClr val="000615"/>
                </a:solidFill>
              </a:defRPr>
            </a:lvl2pPr>
            <a:lvl3pPr marL="1371600" lvl="2" indent="-304800" rtl="0">
              <a:spcBef>
                <a:spcPts val="1600"/>
              </a:spcBef>
              <a:spcAft>
                <a:spcPts val="0"/>
              </a:spcAft>
              <a:buClr>
                <a:srgbClr val="000615"/>
              </a:buClr>
              <a:buSzPts val="1200"/>
              <a:buChar char="■"/>
              <a:defRPr sz="1200">
                <a:solidFill>
                  <a:srgbClr val="000615"/>
                </a:solidFill>
              </a:defRPr>
            </a:lvl3pPr>
            <a:lvl4pPr marL="1828800" lvl="3" indent="-304800" rtl="0">
              <a:spcBef>
                <a:spcPts val="1600"/>
              </a:spcBef>
              <a:spcAft>
                <a:spcPts val="0"/>
              </a:spcAft>
              <a:buClr>
                <a:srgbClr val="000615"/>
              </a:buClr>
              <a:buSzPts val="1200"/>
              <a:buChar char="●"/>
              <a:defRPr sz="1200">
                <a:solidFill>
                  <a:srgbClr val="000615"/>
                </a:solidFill>
              </a:defRPr>
            </a:lvl4pPr>
            <a:lvl5pPr marL="2286000" lvl="4" indent="-304800" rtl="0">
              <a:spcBef>
                <a:spcPts val="1600"/>
              </a:spcBef>
              <a:spcAft>
                <a:spcPts val="0"/>
              </a:spcAft>
              <a:buClr>
                <a:srgbClr val="000615"/>
              </a:buClr>
              <a:buSzPts val="1200"/>
              <a:buChar char="○"/>
              <a:defRPr sz="1200">
                <a:solidFill>
                  <a:srgbClr val="000615"/>
                </a:solidFill>
              </a:defRPr>
            </a:lvl5pPr>
            <a:lvl6pPr marL="2743200" lvl="5" indent="-304800" rtl="0">
              <a:spcBef>
                <a:spcPts val="1600"/>
              </a:spcBef>
              <a:spcAft>
                <a:spcPts val="0"/>
              </a:spcAft>
              <a:buClr>
                <a:srgbClr val="000615"/>
              </a:buClr>
              <a:buSzPts val="1200"/>
              <a:buChar char="■"/>
              <a:defRPr sz="1200">
                <a:solidFill>
                  <a:srgbClr val="000615"/>
                </a:solidFill>
              </a:defRPr>
            </a:lvl6pPr>
            <a:lvl7pPr marL="3200400" lvl="6" indent="-304800" rtl="0">
              <a:spcBef>
                <a:spcPts val="1600"/>
              </a:spcBef>
              <a:spcAft>
                <a:spcPts val="0"/>
              </a:spcAft>
              <a:buClr>
                <a:srgbClr val="000615"/>
              </a:buClr>
              <a:buSzPts val="1200"/>
              <a:buChar char="●"/>
              <a:defRPr sz="1200">
                <a:solidFill>
                  <a:srgbClr val="000615"/>
                </a:solidFill>
              </a:defRPr>
            </a:lvl7pPr>
            <a:lvl8pPr marL="3657600" lvl="7" indent="-304800" rtl="0">
              <a:spcBef>
                <a:spcPts val="1600"/>
              </a:spcBef>
              <a:spcAft>
                <a:spcPts val="0"/>
              </a:spcAft>
              <a:buClr>
                <a:srgbClr val="000615"/>
              </a:buClr>
              <a:buSzPts val="1200"/>
              <a:buChar char="○"/>
              <a:defRPr sz="1200">
                <a:solidFill>
                  <a:srgbClr val="000615"/>
                </a:solidFill>
              </a:defRPr>
            </a:lvl8pPr>
            <a:lvl9pPr marL="4114800" lvl="8" indent="-304800" rtl="0">
              <a:spcBef>
                <a:spcPts val="1600"/>
              </a:spcBef>
              <a:spcAft>
                <a:spcPts val="1600"/>
              </a:spcAft>
              <a:buClr>
                <a:srgbClr val="000615"/>
              </a:buClr>
              <a:buSzPts val="1200"/>
              <a:buChar char="■"/>
              <a:defRPr sz="1200">
                <a:solidFill>
                  <a:srgbClr val="000615"/>
                </a:solidFill>
              </a:defRPr>
            </a:lvl9pPr>
          </a:lstStyle>
          <a:p>
            <a:endParaRPr/>
          </a:p>
        </p:txBody>
      </p:sp>
      <p:sp>
        <p:nvSpPr>
          <p:cNvPr id="110" name="Google Shape;110;p17"/>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111" name="Google Shape;111;p17"/>
          <p:cNvSpPr txBox="1">
            <a:spLocks noGrp="1"/>
          </p:cNvSpPr>
          <p:nvPr>
            <p:ph type="subTitle" idx="2"/>
          </p:nvPr>
        </p:nvSpPr>
        <p:spPr>
          <a:xfrm>
            <a:off x="2184375" y="4498550"/>
            <a:ext cx="51759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93"/>
        <p:cNvGrpSpPr/>
        <p:nvPr/>
      </p:nvGrpSpPr>
      <p:grpSpPr>
        <a:xfrm>
          <a:off x="0" y="0"/>
          <a:ext cx="0" cy="0"/>
          <a:chOff x="0" y="0"/>
          <a:chExt cx="0" cy="0"/>
        </a:xfrm>
      </p:grpSpPr>
      <p:sp>
        <p:nvSpPr>
          <p:cNvPr id="1094" name="Google Shape;1094;p164"/>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95" name="Google Shape;1095;p164"/>
          <p:cNvSpPr txBox="1">
            <a:spLocks noGrp="1"/>
          </p:cNvSpPr>
          <p:nvPr>
            <p:ph type="body" idx="1"/>
          </p:nvPr>
        </p:nvSpPr>
        <p:spPr>
          <a:xfrm>
            <a:off x="311700" y="3152225"/>
            <a:ext cx="8520600" cy="13464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096" name="Google Shape;1096;p164"/>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7"/>
        <p:cNvGrpSpPr/>
        <p:nvPr/>
      </p:nvGrpSpPr>
      <p:grpSpPr>
        <a:xfrm>
          <a:off x="0" y="0"/>
          <a:ext cx="0" cy="0"/>
          <a:chOff x="0" y="0"/>
          <a:chExt cx="0" cy="0"/>
        </a:xfrm>
      </p:grpSpPr>
      <p:sp>
        <p:nvSpPr>
          <p:cNvPr id="1098" name="Google Shape;1098;p165"/>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lank no logo">
  <p:cSld name="BLANK_2">
    <p:spTree>
      <p:nvGrpSpPr>
        <p:cNvPr id="1" name="Shape 1099"/>
        <p:cNvGrpSpPr/>
        <p:nvPr/>
      </p:nvGrpSpPr>
      <p:grpSpPr>
        <a:xfrm>
          <a:off x="0" y="0"/>
          <a:ext cx="0" cy="0"/>
          <a:chOff x="0" y="0"/>
          <a:chExt cx="0" cy="0"/>
        </a:xfrm>
      </p:grpSpPr>
      <p:sp>
        <p:nvSpPr>
          <p:cNvPr id="1100" name="Google Shape;1100;p166"/>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101" name="Google Shape;1101;p166"/>
          <p:cNvSpPr txBox="1">
            <a:spLocks noGrp="1"/>
          </p:cNvSpPr>
          <p:nvPr>
            <p:ph type="subTitle" idx="1"/>
          </p:nvPr>
        </p:nvSpPr>
        <p:spPr>
          <a:xfrm>
            <a:off x="311700" y="4498550"/>
            <a:ext cx="79719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A3A6AD"/>
                </a:solidFill>
              </a:defRPr>
            </a:lvl1pPr>
            <a:lvl2pPr lvl="1" rtl="0">
              <a:spcBef>
                <a:spcPts val="0"/>
              </a:spcBef>
              <a:spcAft>
                <a:spcPts val="0"/>
              </a:spcAft>
              <a:buNone/>
              <a:defRPr>
                <a:solidFill>
                  <a:srgbClr val="A3A6AD"/>
                </a:solidFill>
              </a:defRPr>
            </a:lvl2pPr>
            <a:lvl3pPr lvl="2" rtl="0">
              <a:spcBef>
                <a:spcPts val="1600"/>
              </a:spcBef>
              <a:spcAft>
                <a:spcPts val="0"/>
              </a:spcAft>
              <a:buNone/>
              <a:defRPr>
                <a:solidFill>
                  <a:srgbClr val="A3A6AD"/>
                </a:solidFill>
              </a:defRPr>
            </a:lvl3pPr>
            <a:lvl4pPr lvl="3" rtl="0">
              <a:spcBef>
                <a:spcPts val="1600"/>
              </a:spcBef>
              <a:spcAft>
                <a:spcPts val="0"/>
              </a:spcAft>
              <a:buNone/>
              <a:defRPr>
                <a:solidFill>
                  <a:srgbClr val="A3A6AD"/>
                </a:solidFill>
              </a:defRPr>
            </a:lvl4pPr>
            <a:lvl5pPr lvl="4" rtl="0">
              <a:spcBef>
                <a:spcPts val="1600"/>
              </a:spcBef>
              <a:spcAft>
                <a:spcPts val="0"/>
              </a:spcAft>
              <a:buNone/>
              <a:defRPr>
                <a:solidFill>
                  <a:srgbClr val="A3A6AD"/>
                </a:solidFill>
              </a:defRPr>
            </a:lvl5pPr>
            <a:lvl6pPr lvl="5" rtl="0">
              <a:spcBef>
                <a:spcPts val="1600"/>
              </a:spcBef>
              <a:spcAft>
                <a:spcPts val="0"/>
              </a:spcAft>
              <a:buNone/>
              <a:defRPr>
                <a:solidFill>
                  <a:srgbClr val="A3A6AD"/>
                </a:solidFill>
              </a:defRPr>
            </a:lvl6pPr>
            <a:lvl7pPr lvl="6" rtl="0">
              <a:spcBef>
                <a:spcPts val="1600"/>
              </a:spcBef>
              <a:spcAft>
                <a:spcPts val="0"/>
              </a:spcAft>
              <a:buNone/>
              <a:defRPr>
                <a:solidFill>
                  <a:srgbClr val="A3A6AD"/>
                </a:solidFill>
              </a:defRPr>
            </a:lvl7pPr>
            <a:lvl8pPr lvl="7" rtl="0">
              <a:spcBef>
                <a:spcPts val="1600"/>
              </a:spcBef>
              <a:spcAft>
                <a:spcPts val="0"/>
              </a:spcAft>
              <a:buNone/>
              <a:defRPr>
                <a:solidFill>
                  <a:srgbClr val="A3A6AD"/>
                </a:solidFill>
              </a:defRPr>
            </a:lvl8pPr>
            <a:lvl9pPr lvl="8"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Finished Slide">
  <p:cSld name="TITLE_2_1_1">
    <p:spTree>
      <p:nvGrpSpPr>
        <p:cNvPr id="1" name="Shape 1102"/>
        <p:cNvGrpSpPr/>
        <p:nvPr/>
      </p:nvGrpSpPr>
      <p:grpSpPr>
        <a:xfrm>
          <a:off x="0" y="0"/>
          <a:ext cx="0" cy="0"/>
          <a:chOff x="0" y="0"/>
          <a:chExt cx="0" cy="0"/>
        </a:xfrm>
      </p:grpSpPr>
      <p:pic>
        <p:nvPicPr>
          <p:cNvPr id="1103" name="Google Shape;1103;p167"/>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1104" name="Google Shape;1104;p167"/>
          <p:cNvPicPr preferRelativeResize="0"/>
          <p:nvPr/>
        </p:nvPicPr>
        <p:blipFill>
          <a:blip r:embed="rId3">
            <a:alphaModFix/>
          </a:blip>
          <a:stretch>
            <a:fillRect/>
          </a:stretch>
        </p:blipFill>
        <p:spPr>
          <a:xfrm>
            <a:off x="0" y="0"/>
            <a:ext cx="9143999" cy="5143500"/>
          </a:xfrm>
          <a:prstGeom prst="rect">
            <a:avLst/>
          </a:prstGeom>
          <a:noFill/>
          <a:ln>
            <a:noFill/>
          </a:ln>
        </p:spPr>
      </p:pic>
      <p:sp>
        <p:nvSpPr>
          <p:cNvPr id="1105" name="Google Shape;1105;p167"/>
          <p:cNvSpPr txBox="1">
            <a:spLocks noGrp="1"/>
          </p:cNvSpPr>
          <p:nvPr>
            <p:ph type="title"/>
          </p:nvPr>
        </p:nvSpPr>
        <p:spPr>
          <a:xfrm>
            <a:off x="600600" y="1328975"/>
            <a:ext cx="7942800" cy="1647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4800"/>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pic>
        <p:nvPicPr>
          <p:cNvPr id="1106" name="Google Shape;1106;p167"/>
          <p:cNvPicPr preferRelativeResize="0"/>
          <p:nvPr/>
        </p:nvPicPr>
        <p:blipFill>
          <a:blip r:embed="rId4">
            <a:alphaModFix/>
          </a:blip>
          <a:stretch>
            <a:fillRect/>
          </a:stretch>
        </p:blipFill>
        <p:spPr>
          <a:xfrm>
            <a:off x="3444350" y="457196"/>
            <a:ext cx="2286001" cy="422910"/>
          </a:xfrm>
          <a:prstGeom prst="rect">
            <a:avLst/>
          </a:prstGeom>
          <a:noFill/>
          <a:ln>
            <a:noFill/>
          </a:ln>
        </p:spPr>
      </p:pic>
      <p:sp>
        <p:nvSpPr>
          <p:cNvPr id="1107" name="Google Shape;1107;p167"/>
          <p:cNvSpPr txBox="1">
            <a:spLocks noGrp="1"/>
          </p:cNvSpPr>
          <p:nvPr>
            <p:ph type="subTitle" idx="1"/>
          </p:nvPr>
        </p:nvSpPr>
        <p:spPr>
          <a:xfrm>
            <a:off x="2578050" y="3369875"/>
            <a:ext cx="3987900" cy="16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A3A6AD"/>
                </a:solidFill>
              </a:defRPr>
            </a:lvl1pPr>
            <a:lvl2pPr lvl="1" rtl="0">
              <a:spcBef>
                <a:spcPts val="0"/>
              </a:spcBef>
              <a:spcAft>
                <a:spcPts val="0"/>
              </a:spcAft>
              <a:buNone/>
              <a:defRPr sz="2000"/>
            </a:lvl2pPr>
            <a:lvl3pPr lvl="2" rtl="0">
              <a:spcBef>
                <a:spcPts val="1600"/>
              </a:spcBef>
              <a:spcAft>
                <a:spcPts val="0"/>
              </a:spcAft>
              <a:buNone/>
              <a:defRPr sz="2000"/>
            </a:lvl3pPr>
            <a:lvl4pPr lvl="3" rtl="0">
              <a:spcBef>
                <a:spcPts val="1600"/>
              </a:spcBef>
              <a:spcAft>
                <a:spcPts val="0"/>
              </a:spcAft>
              <a:buNone/>
              <a:defRPr sz="2000"/>
            </a:lvl4pPr>
            <a:lvl5pPr lvl="4" rtl="0">
              <a:spcBef>
                <a:spcPts val="1600"/>
              </a:spcBef>
              <a:spcAft>
                <a:spcPts val="0"/>
              </a:spcAft>
              <a:buNone/>
              <a:defRPr sz="2000"/>
            </a:lvl5pPr>
            <a:lvl6pPr lvl="5" rtl="0">
              <a:spcBef>
                <a:spcPts val="1600"/>
              </a:spcBef>
              <a:spcAft>
                <a:spcPts val="0"/>
              </a:spcAft>
              <a:buNone/>
              <a:defRPr sz="2000"/>
            </a:lvl6pPr>
            <a:lvl7pPr lvl="6" rtl="0">
              <a:spcBef>
                <a:spcPts val="1600"/>
              </a:spcBef>
              <a:spcAft>
                <a:spcPts val="0"/>
              </a:spcAft>
              <a:buNone/>
              <a:defRPr sz="2000"/>
            </a:lvl7pPr>
            <a:lvl8pPr lvl="7" rtl="0">
              <a:spcBef>
                <a:spcPts val="1600"/>
              </a:spcBef>
              <a:spcAft>
                <a:spcPts val="0"/>
              </a:spcAft>
              <a:buNone/>
              <a:defRPr sz="2000"/>
            </a:lvl8pPr>
            <a:lvl9pPr lvl="8" rtl="0">
              <a:spcBef>
                <a:spcPts val="1600"/>
              </a:spcBef>
              <a:spcAft>
                <a:spcPts val="1600"/>
              </a:spcAft>
              <a:buNone/>
              <a:defRPr sz="2000"/>
            </a:lvl9pPr>
          </a:lstStyle>
          <a:p>
            <a:endParaRPr/>
          </a:p>
        </p:txBody>
      </p:sp>
      <p:sp>
        <p:nvSpPr>
          <p:cNvPr id="1108" name="Google Shape;1108;p167"/>
          <p:cNvSpPr txBox="1"/>
          <p:nvPr/>
        </p:nvSpPr>
        <p:spPr>
          <a:xfrm>
            <a:off x="3072000" y="4895950"/>
            <a:ext cx="30000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rgbClr val="EEEEEE"/>
                </a:solidFill>
                <a:latin typeface="Maven Pro"/>
                <a:ea typeface="Maven Pro"/>
                <a:cs typeface="Maven Pro"/>
                <a:sym typeface="Maven Pro"/>
              </a:rPr>
              <a:t>© Recurve Analytics, Inc. 2023 | All rights reserved</a:t>
            </a:r>
            <a:endParaRPr sz="700">
              <a:solidFill>
                <a:srgbClr val="EEEEEE"/>
              </a:solidFill>
              <a:latin typeface="Maven Pro"/>
              <a:ea typeface="Maven Pro"/>
              <a:cs typeface="Maven Pro"/>
              <a:sym typeface="Maven Pro"/>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Brand - Style Guide">
  <p:cSld name="BLANK_1_1">
    <p:spTree>
      <p:nvGrpSpPr>
        <p:cNvPr id="1" name="Shape 1109"/>
        <p:cNvGrpSpPr/>
        <p:nvPr/>
      </p:nvGrpSpPr>
      <p:grpSpPr>
        <a:xfrm>
          <a:off x="0" y="0"/>
          <a:ext cx="0" cy="0"/>
          <a:chOff x="0" y="0"/>
          <a:chExt cx="0" cy="0"/>
        </a:xfrm>
      </p:grpSpPr>
      <p:sp>
        <p:nvSpPr>
          <p:cNvPr id="1110" name="Google Shape;1110;p168"/>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111" name="Google Shape;1111;p168"/>
          <p:cNvSpPr txBox="1"/>
          <p:nvPr/>
        </p:nvSpPr>
        <p:spPr>
          <a:xfrm>
            <a:off x="1161900" y="1996050"/>
            <a:ext cx="6820200" cy="115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u="sng">
                <a:solidFill>
                  <a:srgbClr val="389BFB"/>
                </a:solidFill>
                <a:latin typeface="Maven Pro"/>
                <a:ea typeface="Maven Pro"/>
                <a:cs typeface="Maven Pro"/>
                <a:sym typeface="Maven Pro"/>
                <a:hlinkClick r:id="rId2">
                  <a:extLst>
                    <a:ext uri="{A12FA001-AC4F-418D-AE19-62706E023703}">
                      <ahyp:hlinkClr xmlns:ahyp="http://schemas.microsoft.com/office/drawing/2018/hyperlinkcolor" xmlns="" val="tx"/>
                    </a:ext>
                  </a:extLst>
                </a:hlinkClick>
              </a:rPr>
              <a:t>Quick Access to Brand Style Guide</a:t>
            </a:r>
            <a:endParaRPr sz="3000">
              <a:solidFill>
                <a:srgbClr val="389BFB"/>
              </a:solidFill>
              <a:latin typeface="Maven Pro"/>
              <a:ea typeface="Maven Pro"/>
              <a:cs typeface="Maven Pro"/>
              <a:sym typeface="Maven Pro"/>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rand - Colors">
  <p:cSld name="BLANK_1_1_2">
    <p:spTree>
      <p:nvGrpSpPr>
        <p:cNvPr id="1" name="Shape 1112"/>
        <p:cNvGrpSpPr/>
        <p:nvPr/>
      </p:nvGrpSpPr>
      <p:grpSpPr>
        <a:xfrm>
          <a:off x="0" y="0"/>
          <a:ext cx="0" cy="0"/>
          <a:chOff x="0" y="0"/>
          <a:chExt cx="0" cy="0"/>
        </a:xfrm>
      </p:grpSpPr>
      <p:sp>
        <p:nvSpPr>
          <p:cNvPr id="1113" name="Google Shape;1113;p169"/>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114" name="Google Shape;1114;p169"/>
          <p:cNvSpPr txBox="1"/>
          <p:nvPr/>
        </p:nvSpPr>
        <p:spPr>
          <a:xfrm>
            <a:off x="289375" y="2614000"/>
            <a:ext cx="14550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chemeClr val="lt1"/>
                </a:solidFill>
                <a:latin typeface="Maven Pro"/>
                <a:ea typeface="Maven Pro"/>
                <a:cs typeface="Maven Pro"/>
                <a:sym typeface="Maven Pro"/>
              </a:rPr>
              <a:t>HEX </a:t>
            </a:r>
            <a:r>
              <a:rPr lang="en" sz="1000">
                <a:solidFill>
                  <a:schemeClr val="lt1"/>
                </a:solidFill>
                <a:latin typeface="Space Mono"/>
                <a:ea typeface="Space Mono"/>
                <a:cs typeface="Space Mono"/>
                <a:sym typeface="Space Mono"/>
              </a:rPr>
              <a:t>#FBB943</a:t>
            </a:r>
            <a:endParaRPr sz="10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1000">
                <a:solidFill>
                  <a:schemeClr val="lt1"/>
                </a:solidFill>
                <a:latin typeface="Space Mono"/>
                <a:ea typeface="Space Mono"/>
                <a:cs typeface="Space Mono"/>
                <a:sym typeface="Space Mono"/>
              </a:rPr>
              <a:t>RGB(251,185,67)</a:t>
            </a:r>
            <a:endParaRPr sz="1000">
              <a:solidFill>
                <a:schemeClr val="lt1"/>
              </a:solidFill>
              <a:latin typeface="Space Mono"/>
              <a:ea typeface="Space Mono"/>
              <a:cs typeface="Space Mono"/>
              <a:sym typeface="Space Mono"/>
            </a:endParaRPr>
          </a:p>
          <a:p>
            <a:pPr marL="0" lvl="0" indent="0" algn="l" rtl="0">
              <a:lnSpc>
                <a:spcPct val="115000"/>
              </a:lnSpc>
              <a:spcBef>
                <a:spcPts val="1600"/>
              </a:spcBef>
              <a:spcAft>
                <a:spcPts val="0"/>
              </a:spcAft>
              <a:buNone/>
            </a:pPr>
            <a:endParaRPr sz="1000">
              <a:solidFill>
                <a:schemeClr val="lt1"/>
              </a:solidFill>
              <a:latin typeface="Space Mono"/>
              <a:ea typeface="Space Mono"/>
              <a:cs typeface="Space Mono"/>
              <a:sym typeface="Space Mono"/>
            </a:endParaRPr>
          </a:p>
          <a:p>
            <a:pPr marL="0" lvl="0" indent="0" algn="l" rtl="0">
              <a:lnSpc>
                <a:spcPct val="115000"/>
              </a:lnSpc>
              <a:spcBef>
                <a:spcPts val="1600"/>
              </a:spcBef>
              <a:spcAft>
                <a:spcPts val="1600"/>
              </a:spcAft>
              <a:buNone/>
            </a:pPr>
            <a:endParaRPr sz="1000">
              <a:solidFill>
                <a:schemeClr val="lt1"/>
              </a:solidFill>
              <a:latin typeface="Space Mono"/>
              <a:ea typeface="Space Mono"/>
              <a:cs typeface="Space Mono"/>
              <a:sym typeface="Space Mono"/>
            </a:endParaRPr>
          </a:p>
        </p:txBody>
      </p:sp>
      <p:sp>
        <p:nvSpPr>
          <p:cNvPr id="1115" name="Google Shape;1115;p169"/>
          <p:cNvSpPr/>
          <p:nvPr/>
        </p:nvSpPr>
        <p:spPr>
          <a:xfrm>
            <a:off x="289375" y="1284100"/>
            <a:ext cx="1217100" cy="1217100"/>
          </a:xfrm>
          <a:prstGeom prst="rect">
            <a:avLst/>
          </a:prstGeom>
          <a:solidFill>
            <a:srgbClr val="FBB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1116" name="Google Shape;1116;p169"/>
          <p:cNvSpPr txBox="1"/>
          <p:nvPr/>
        </p:nvSpPr>
        <p:spPr>
          <a:xfrm>
            <a:off x="1744200" y="2614000"/>
            <a:ext cx="14166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chemeClr val="lt1"/>
                </a:solidFill>
                <a:latin typeface="Maven Pro"/>
                <a:ea typeface="Maven Pro"/>
                <a:cs typeface="Maven Pro"/>
                <a:sym typeface="Maven Pro"/>
              </a:rPr>
              <a:t>HEX </a:t>
            </a:r>
            <a:r>
              <a:rPr lang="en" sz="1000">
                <a:solidFill>
                  <a:schemeClr val="lt1"/>
                </a:solidFill>
                <a:latin typeface="Space Mono"/>
                <a:ea typeface="Space Mono"/>
                <a:cs typeface="Space Mono"/>
                <a:sym typeface="Space Mono"/>
              </a:rPr>
              <a:t>#DB3E3B</a:t>
            </a:r>
            <a:endParaRPr sz="1000">
              <a:solidFill>
                <a:schemeClr val="lt1"/>
              </a:solidFill>
              <a:latin typeface="Space Mono"/>
              <a:ea typeface="Space Mono"/>
              <a:cs typeface="Space Mono"/>
              <a:sym typeface="Space Mono"/>
            </a:endParaRPr>
          </a:p>
          <a:p>
            <a:pPr marL="0" lvl="0" indent="0" algn="l" rtl="0">
              <a:lnSpc>
                <a:spcPct val="115000"/>
              </a:lnSpc>
              <a:spcBef>
                <a:spcPts val="0"/>
              </a:spcBef>
              <a:spcAft>
                <a:spcPts val="1600"/>
              </a:spcAft>
              <a:buNone/>
            </a:pPr>
            <a:r>
              <a:rPr lang="en" sz="1000">
                <a:solidFill>
                  <a:schemeClr val="lt1"/>
                </a:solidFill>
                <a:latin typeface="Space Mono"/>
                <a:ea typeface="Space Mono"/>
                <a:cs typeface="Space Mono"/>
                <a:sym typeface="Space Mono"/>
              </a:rPr>
              <a:t>RGB(219,62,59)</a:t>
            </a:r>
            <a:endParaRPr sz="1000">
              <a:solidFill>
                <a:schemeClr val="lt1"/>
              </a:solidFill>
              <a:latin typeface="Space Mono"/>
              <a:ea typeface="Space Mono"/>
              <a:cs typeface="Space Mono"/>
              <a:sym typeface="Space Mono"/>
            </a:endParaRPr>
          </a:p>
        </p:txBody>
      </p:sp>
      <p:sp>
        <p:nvSpPr>
          <p:cNvPr id="1117" name="Google Shape;1117;p169"/>
          <p:cNvSpPr/>
          <p:nvPr/>
        </p:nvSpPr>
        <p:spPr>
          <a:xfrm>
            <a:off x="1744246" y="1284100"/>
            <a:ext cx="1217100" cy="1217100"/>
          </a:xfrm>
          <a:prstGeom prst="rect">
            <a:avLst/>
          </a:prstGeom>
          <a:solidFill>
            <a:srgbClr val="DB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b="1"/>
          </a:p>
          <a:p>
            <a:pPr marL="0" lvl="0" indent="0" algn="l" rtl="0">
              <a:spcBef>
                <a:spcPts val="0"/>
              </a:spcBef>
              <a:spcAft>
                <a:spcPts val="0"/>
              </a:spcAft>
              <a:buNone/>
            </a:pPr>
            <a:endParaRPr sz="1600" b="1">
              <a:latin typeface="PT Sans"/>
              <a:ea typeface="PT Sans"/>
              <a:cs typeface="PT Sans"/>
              <a:sym typeface="PT Sans"/>
            </a:endParaRPr>
          </a:p>
        </p:txBody>
      </p:sp>
      <p:sp>
        <p:nvSpPr>
          <p:cNvPr id="1118" name="Google Shape;1118;p169"/>
          <p:cNvSpPr txBox="1"/>
          <p:nvPr/>
        </p:nvSpPr>
        <p:spPr>
          <a:xfrm>
            <a:off x="3135201" y="2614000"/>
            <a:ext cx="15321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chemeClr val="lt1"/>
                </a:solidFill>
                <a:latin typeface="Maven Pro"/>
                <a:ea typeface="Maven Pro"/>
                <a:cs typeface="Maven Pro"/>
                <a:sym typeface="Maven Pro"/>
              </a:rPr>
              <a:t>HEX </a:t>
            </a:r>
            <a:r>
              <a:rPr lang="en" sz="1000">
                <a:solidFill>
                  <a:schemeClr val="lt1"/>
                </a:solidFill>
                <a:latin typeface="Space Mono"/>
                <a:ea typeface="Space Mono"/>
                <a:cs typeface="Space Mono"/>
                <a:sym typeface="Space Mono"/>
              </a:rPr>
              <a:t>#AA4FD0</a:t>
            </a:r>
            <a:endParaRPr sz="10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1000">
                <a:solidFill>
                  <a:schemeClr val="lt1"/>
                </a:solidFill>
                <a:latin typeface="Space Mono"/>
                <a:ea typeface="Space Mono"/>
                <a:cs typeface="Space Mono"/>
                <a:sym typeface="Space Mono"/>
              </a:rPr>
              <a:t>RGB(170,79,208)</a:t>
            </a:r>
            <a:endParaRPr sz="10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endParaRPr sz="1000">
              <a:solidFill>
                <a:schemeClr val="lt1"/>
              </a:solidFill>
              <a:latin typeface="Space Mono"/>
              <a:ea typeface="Space Mono"/>
              <a:cs typeface="Space Mono"/>
              <a:sym typeface="Space Mono"/>
            </a:endParaRPr>
          </a:p>
        </p:txBody>
      </p:sp>
      <p:sp>
        <p:nvSpPr>
          <p:cNvPr id="1119" name="Google Shape;1119;p169"/>
          <p:cNvSpPr/>
          <p:nvPr/>
        </p:nvSpPr>
        <p:spPr>
          <a:xfrm>
            <a:off x="3199116" y="1284100"/>
            <a:ext cx="1217100" cy="1217100"/>
          </a:xfrm>
          <a:prstGeom prst="rect">
            <a:avLst/>
          </a:prstGeom>
          <a:solidFill>
            <a:srgbClr val="AA4F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1120" name="Google Shape;1120;p169"/>
          <p:cNvSpPr txBox="1"/>
          <p:nvPr/>
        </p:nvSpPr>
        <p:spPr>
          <a:xfrm>
            <a:off x="4603300" y="2614000"/>
            <a:ext cx="15054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chemeClr val="lt1"/>
                </a:solidFill>
                <a:latin typeface="Maven Pro"/>
                <a:ea typeface="Maven Pro"/>
                <a:cs typeface="Maven Pro"/>
                <a:sym typeface="Maven Pro"/>
              </a:rPr>
              <a:t>HEX </a:t>
            </a:r>
            <a:r>
              <a:rPr lang="en" sz="1000">
                <a:solidFill>
                  <a:schemeClr val="lt1"/>
                </a:solidFill>
                <a:latin typeface="Space Mono"/>
                <a:ea typeface="Space Mono"/>
                <a:cs typeface="Space Mono"/>
                <a:sym typeface="Space Mono"/>
              </a:rPr>
              <a:t>#389BFB</a:t>
            </a:r>
            <a:endParaRPr sz="10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1000">
                <a:solidFill>
                  <a:schemeClr val="lt1"/>
                </a:solidFill>
                <a:latin typeface="Space Mono"/>
                <a:ea typeface="Space Mono"/>
                <a:cs typeface="Space Mono"/>
                <a:sym typeface="Space Mono"/>
              </a:rPr>
              <a:t>RGB(56,155,251)</a:t>
            </a:r>
            <a:endParaRPr sz="10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endParaRPr sz="10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endParaRPr sz="1000">
              <a:solidFill>
                <a:schemeClr val="lt1"/>
              </a:solidFill>
              <a:latin typeface="Space Mono"/>
              <a:ea typeface="Space Mono"/>
              <a:cs typeface="Space Mono"/>
              <a:sym typeface="Space Mono"/>
            </a:endParaRPr>
          </a:p>
        </p:txBody>
      </p:sp>
      <p:sp>
        <p:nvSpPr>
          <p:cNvPr id="1121" name="Google Shape;1121;p169"/>
          <p:cNvSpPr/>
          <p:nvPr/>
        </p:nvSpPr>
        <p:spPr>
          <a:xfrm>
            <a:off x="4667213" y="1284100"/>
            <a:ext cx="1217100" cy="1217100"/>
          </a:xfrm>
          <a:prstGeom prst="rect">
            <a:avLst/>
          </a:prstGeom>
          <a:solidFill>
            <a:srgbClr val="389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1122" name="Google Shape;1122;p169"/>
          <p:cNvSpPr txBox="1"/>
          <p:nvPr/>
        </p:nvSpPr>
        <p:spPr>
          <a:xfrm>
            <a:off x="6044951" y="2614000"/>
            <a:ext cx="15054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chemeClr val="lt1"/>
                </a:solidFill>
                <a:latin typeface="Maven Pro"/>
                <a:ea typeface="Maven Pro"/>
                <a:cs typeface="Maven Pro"/>
                <a:sym typeface="Maven Pro"/>
              </a:rPr>
              <a:t>HEX</a:t>
            </a:r>
            <a:r>
              <a:rPr lang="en" sz="1000">
                <a:solidFill>
                  <a:schemeClr val="lt1"/>
                </a:solidFill>
                <a:latin typeface="Space Mono"/>
                <a:ea typeface="Space Mono"/>
                <a:cs typeface="Space Mono"/>
                <a:sym typeface="Space Mono"/>
              </a:rPr>
              <a:t> #0AD0E0</a:t>
            </a:r>
            <a:endParaRPr sz="10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1000">
                <a:solidFill>
                  <a:schemeClr val="lt1"/>
                </a:solidFill>
                <a:latin typeface="Space Mono"/>
                <a:ea typeface="Space Mono"/>
                <a:cs typeface="Space Mono"/>
                <a:sym typeface="Space Mono"/>
              </a:rPr>
              <a:t>RGB(10,208,224)</a:t>
            </a:r>
            <a:endParaRPr sz="1000">
              <a:solidFill>
                <a:schemeClr val="lt1"/>
              </a:solidFill>
              <a:latin typeface="Space Mono"/>
              <a:ea typeface="Space Mono"/>
              <a:cs typeface="Space Mono"/>
              <a:sym typeface="Space Mono"/>
            </a:endParaRPr>
          </a:p>
        </p:txBody>
      </p:sp>
      <p:sp>
        <p:nvSpPr>
          <p:cNvPr id="1123" name="Google Shape;1123;p169"/>
          <p:cNvSpPr/>
          <p:nvPr/>
        </p:nvSpPr>
        <p:spPr>
          <a:xfrm>
            <a:off x="6108858" y="1284100"/>
            <a:ext cx="1217100" cy="1217100"/>
          </a:xfrm>
          <a:prstGeom prst="rect">
            <a:avLst/>
          </a:prstGeom>
          <a:solidFill>
            <a:srgbClr val="0AD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solidFill>
                <a:srgbClr val="FFFFFF"/>
              </a:solidFill>
              <a:latin typeface="PT Sans"/>
              <a:ea typeface="PT Sans"/>
              <a:cs typeface="PT Sans"/>
              <a:sym typeface="PT Sans"/>
            </a:endParaRPr>
          </a:p>
        </p:txBody>
      </p:sp>
      <p:sp>
        <p:nvSpPr>
          <p:cNvPr id="1124" name="Google Shape;1124;p169"/>
          <p:cNvSpPr txBox="1"/>
          <p:nvPr/>
        </p:nvSpPr>
        <p:spPr>
          <a:xfrm>
            <a:off x="7499088" y="2614003"/>
            <a:ext cx="14166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chemeClr val="lt1"/>
                </a:solidFill>
                <a:latin typeface="Maven Pro"/>
                <a:ea typeface="Maven Pro"/>
                <a:cs typeface="Maven Pro"/>
                <a:sym typeface="Maven Pro"/>
              </a:rPr>
              <a:t>HEX</a:t>
            </a:r>
            <a:r>
              <a:rPr lang="en" sz="1000">
                <a:solidFill>
                  <a:schemeClr val="lt1"/>
                </a:solidFill>
                <a:latin typeface="Space Mono"/>
                <a:ea typeface="Space Mono"/>
                <a:cs typeface="Space Mono"/>
                <a:sym typeface="Space Mono"/>
              </a:rPr>
              <a:t> #23ce6b</a:t>
            </a:r>
            <a:endParaRPr sz="10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1000">
                <a:solidFill>
                  <a:schemeClr val="lt1"/>
                </a:solidFill>
                <a:latin typeface="Space Mono"/>
                <a:ea typeface="Space Mono"/>
                <a:cs typeface="Space Mono"/>
                <a:sym typeface="Space Mono"/>
              </a:rPr>
              <a:t>RGB(35,206,107)</a:t>
            </a:r>
            <a:endParaRPr sz="1000">
              <a:solidFill>
                <a:schemeClr val="lt1"/>
              </a:solidFill>
              <a:latin typeface="Space Mono"/>
              <a:ea typeface="Space Mono"/>
              <a:cs typeface="Space Mono"/>
              <a:sym typeface="Space Mono"/>
            </a:endParaRPr>
          </a:p>
        </p:txBody>
      </p:sp>
      <p:sp>
        <p:nvSpPr>
          <p:cNvPr id="1125" name="Google Shape;1125;p169"/>
          <p:cNvSpPr/>
          <p:nvPr/>
        </p:nvSpPr>
        <p:spPr>
          <a:xfrm>
            <a:off x="7563007" y="1284100"/>
            <a:ext cx="1217100" cy="1217100"/>
          </a:xfrm>
          <a:prstGeom prst="rect">
            <a:avLst/>
          </a:prstGeom>
          <a:solidFill>
            <a:srgbClr val="23C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solidFill>
                <a:srgbClr val="FFFFFF"/>
              </a:solidFill>
              <a:latin typeface="PT Sans"/>
              <a:ea typeface="PT Sans"/>
              <a:cs typeface="PT Sans"/>
              <a:sym typeface="PT Sans"/>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Brand - Gradients">
  <p:cSld name="BLANK_1_1_1">
    <p:spTree>
      <p:nvGrpSpPr>
        <p:cNvPr id="1" name="Shape 1126"/>
        <p:cNvGrpSpPr/>
        <p:nvPr/>
      </p:nvGrpSpPr>
      <p:grpSpPr>
        <a:xfrm>
          <a:off x="0" y="0"/>
          <a:ext cx="0" cy="0"/>
          <a:chOff x="0" y="0"/>
          <a:chExt cx="0" cy="0"/>
        </a:xfrm>
      </p:grpSpPr>
      <p:sp>
        <p:nvSpPr>
          <p:cNvPr id="1127" name="Google Shape;1127;p170"/>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128" name="Google Shape;1128;p170"/>
          <p:cNvSpPr txBox="1"/>
          <p:nvPr/>
        </p:nvSpPr>
        <p:spPr>
          <a:xfrm>
            <a:off x="624350" y="2536925"/>
            <a:ext cx="1119000" cy="141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chemeClr val="lt1"/>
                </a:solidFill>
                <a:latin typeface="Maven Pro"/>
                <a:ea typeface="Maven Pro"/>
                <a:cs typeface="Maven Pro"/>
                <a:sym typeface="Maven Pro"/>
              </a:rPr>
              <a:t>Start </a:t>
            </a:r>
            <a:endParaRPr sz="800">
              <a:solidFill>
                <a:schemeClr val="lt1"/>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chemeClr val="lt1"/>
                </a:solidFill>
                <a:latin typeface="Maven Pro"/>
                <a:ea typeface="Maven Pro"/>
                <a:cs typeface="Maven Pro"/>
                <a:sym typeface="Maven Pro"/>
              </a:rPr>
              <a:t>HEX </a:t>
            </a:r>
            <a:r>
              <a:rPr lang="en" sz="800">
                <a:solidFill>
                  <a:schemeClr val="lt1"/>
                </a:solidFill>
                <a:latin typeface="Space Mono"/>
                <a:ea typeface="Space Mono"/>
                <a:cs typeface="Space Mono"/>
                <a:sym typeface="Space Mono"/>
              </a:rPr>
              <a:t>#FBBA43</a:t>
            </a:r>
            <a:endParaRPr sz="8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chemeClr val="lt1"/>
                </a:solidFill>
                <a:latin typeface="Space Mono"/>
                <a:ea typeface="Space Mono"/>
                <a:cs typeface="Space Mono"/>
                <a:sym typeface="Space Mono"/>
              </a:rPr>
              <a:t>RGB(251,186,67)</a:t>
            </a:r>
            <a:endParaRPr sz="800">
              <a:solidFill>
                <a:schemeClr val="lt1"/>
              </a:solidFill>
              <a:latin typeface="Maven Pro"/>
              <a:ea typeface="Maven Pro"/>
              <a:cs typeface="Maven Pro"/>
              <a:sym typeface="Maven Pro"/>
            </a:endParaRPr>
          </a:p>
          <a:p>
            <a:pPr marL="0" lvl="0" indent="0" algn="l" rtl="0">
              <a:lnSpc>
                <a:spcPct val="115000"/>
              </a:lnSpc>
              <a:spcBef>
                <a:spcPts val="0"/>
              </a:spcBef>
              <a:spcAft>
                <a:spcPts val="0"/>
              </a:spcAft>
              <a:buNone/>
            </a:pPr>
            <a:endParaRPr sz="800">
              <a:solidFill>
                <a:schemeClr val="lt1"/>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chemeClr val="lt1"/>
                </a:solidFill>
                <a:latin typeface="Maven Pro"/>
                <a:ea typeface="Maven Pro"/>
                <a:cs typeface="Maven Pro"/>
                <a:sym typeface="Maven Pro"/>
              </a:rPr>
              <a:t>End </a:t>
            </a:r>
            <a:endParaRPr sz="800">
              <a:solidFill>
                <a:schemeClr val="lt1"/>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chemeClr val="lt1"/>
                </a:solidFill>
                <a:latin typeface="Maven Pro"/>
                <a:ea typeface="Maven Pro"/>
                <a:cs typeface="Maven Pro"/>
                <a:sym typeface="Maven Pro"/>
              </a:rPr>
              <a:t>HEX </a:t>
            </a:r>
            <a:r>
              <a:rPr lang="en" sz="800">
                <a:solidFill>
                  <a:schemeClr val="lt1"/>
                </a:solidFill>
                <a:latin typeface="Space Mono"/>
                <a:ea typeface="Space Mono"/>
                <a:cs typeface="Space Mono"/>
                <a:sym typeface="Space Mono"/>
              </a:rPr>
              <a:t>#E16D32</a:t>
            </a:r>
            <a:endParaRPr sz="8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chemeClr val="lt1"/>
                </a:solidFill>
                <a:latin typeface="Space Mono"/>
                <a:ea typeface="Space Mono"/>
                <a:cs typeface="Space Mono"/>
                <a:sym typeface="Space Mono"/>
              </a:rPr>
              <a:t>RGB(225,109,50)</a:t>
            </a:r>
            <a:endParaRPr sz="8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chemeClr val="lt1"/>
              </a:solidFill>
              <a:latin typeface="Space Mono"/>
              <a:ea typeface="Space Mono"/>
              <a:cs typeface="Space Mono"/>
              <a:sym typeface="Space Mono"/>
            </a:endParaRPr>
          </a:p>
        </p:txBody>
      </p:sp>
      <p:sp>
        <p:nvSpPr>
          <p:cNvPr id="1129" name="Google Shape;1129;p170"/>
          <p:cNvSpPr/>
          <p:nvPr/>
        </p:nvSpPr>
        <p:spPr>
          <a:xfrm>
            <a:off x="289374" y="1284100"/>
            <a:ext cx="1146300" cy="1146300"/>
          </a:xfrm>
          <a:prstGeom prst="rect">
            <a:avLst/>
          </a:prstGeom>
          <a:gradFill>
            <a:gsLst>
              <a:gs pos="0">
                <a:srgbClr val="FBBA43"/>
              </a:gs>
              <a:gs pos="100000">
                <a:srgbClr val="E16D3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1130" name="Google Shape;1130;p170"/>
          <p:cNvSpPr/>
          <p:nvPr/>
        </p:nvSpPr>
        <p:spPr>
          <a:xfrm>
            <a:off x="1743348" y="1284100"/>
            <a:ext cx="1146300" cy="1146300"/>
          </a:xfrm>
          <a:prstGeom prst="rect">
            <a:avLst/>
          </a:prstGeom>
          <a:gradFill>
            <a:gsLst>
              <a:gs pos="0">
                <a:srgbClr val="D64F2B"/>
              </a:gs>
              <a:gs pos="100000">
                <a:srgbClr val="A52C4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b="1"/>
          </a:p>
          <a:p>
            <a:pPr marL="0" lvl="0" indent="0" algn="l" rtl="0">
              <a:spcBef>
                <a:spcPts val="0"/>
              </a:spcBef>
              <a:spcAft>
                <a:spcPts val="0"/>
              </a:spcAft>
              <a:buNone/>
            </a:pPr>
            <a:endParaRPr sz="1600" b="1">
              <a:latin typeface="PT Sans"/>
              <a:ea typeface="PT Sans"/>
              <a:cs typeface="PT Sans"/>
              <a:sym typeface="PT Sans"/>
            </a:endParaRPr>
          </a:p>
        </p:txBody>
      </p:sp>
      <p:sp>
        <p:nvSpPr>
          <p:cNvPr id="1131" name="Google Shape;1131;p170"/>
          <p:cNvSpPr/>
          <p:nvPr/>
        </p:nvSpPr>
        <p:spPr>
          <a:xfrm>
            <a:off x="3134535" y="1284088"/>
            <a:ext cx="1146300" cy="1146300"/>
          </a:xfrm>
          <a:prstGeom prst="rect">
            <a:avLst/>
          </a:prstGeom>
          <a:gradFill>
            <a:gsLst>
              <a:gs pos="0">
                <a:srgbClr val="A62C4A"/>
              </a:gs>
              <a:gs pos="100000">
                <a:srgbClr val="5140AB"/>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1132" name="Google Shape;1132;p170"/>
          <p:cNvSpPr/>
          <p:nvPr/>
        </p:nvSpPr>
        <p:spPr>
          <a:xfrm>
            <a:off x="4531131" y="1284100"/>
            <a:ext cx="1146300" cy="1146300"/>
          </a:xfrm>
          <a:prstGeom prst="rect">
            <a:avLst/>
          </a:prstGeom>
          <a:gradFill>
            <a:gsLst>
              <a:gs pos="0">
                <a:srgbClr val="5041AD"/>
              </a:gs>
              <a:gs pos="100000">
                <a:srgbClr val="067DEE"/>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1133" name="Google Shape;1133;p170"/>
          <p:cNvSpPr/>
          <p:nvPr/>
        </p:nvSpPr>
        <p:spPr>
          <a:xfrm>
            <a:off x="5979745" y="1284100"/>
            <a:ext cx="1146300" cy="1146300"/>
          </a:xfrm>
          <a:prstGeom prst="rect">
            <a:avLst/>
          </a:prstGeom>
          <a:gradFill>
            <a:gsLst>
              <a:gs pos="0">
                <a:srgbClr val="087BEC"/>
              </a:gs>
              <a:gs pos="100000">
                <a:srgbClr val="0AD6E0"/>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solidFill>
                <a:srgbClr val="FFFFFF"/>
              </a:solidFill>
              <a:latin typeface="PT Sans"/>
              <a:ea typeface="PT Sans"/>
              <a:cs typeface="PT Sans"/>
              <a:sym typeface="PT Sans"/>
            </a:endParaRPr>
          </a:p>
        </p:txBody>
      </p:sp>
      <p:sp>
        <p:nvSpPr>
          <p:cNvPr id="1134" name="Google Shape;1134;p170"/>
          <p:cNvSpPr txBox="1"/>
          <p:nvPr/>
        </p:nvSpPr>
        <p:spPr>
          <a:xfrm>
            <a:off x="2075575" y="2510675"/>
            <a:ext cx="1068900" cy="1462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chemeClr val="lt1"/>
                </a:solidFill>
                <a:latin typeface="Maven Pro"/>
                <a:ea typeface="Maven Pro"/>
                <a:cs typeface="Maven Pro"/>
                <a:sym typeface="Maven Pro"/>
              </a:rPr>
              <a:t>Start </a:t>
            </a:r>
            <a:endParaRPr sz="800">
              <a:solidFill>
                <a:schemeClr val="lt1"/>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chemeClr val="lt1"/>
                </a:solidFill>
                <a:latin typeface="Maven Pro"/>
                <a:ea typeface="Maven Pro"/>
                <a:cs typeface="Maven Pro"/>
                <a:sym typeface="Maven Pro"/>
              </a:rPr>
              <a:t>HEX </a:t>
            </a:r>
            <a:r>
              <a:rPr lang="en" sz="800">
                <a:solidFill>
                  <a:schemeClr val="lt1"/>
                </a:solidFill>
                <a:latin typeface="Space Mono"/>
                <a:ea typeface="Space Mono"/>
                <a:cs typeface="Space Mono"/>
                <a:sym typeface="Space Mono"/>
              </a:rPr>
              <a:t>#D64F2B</a:t>
            </a:r>
            <a:endParaRPr sz="8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chemeClr val="lt1"/>
                </a:solidFill>
                <a:latin typeface="Space Mono"/>
                <a:ea typeface="Space Mono"/>
                <a:cs typeface="Space Mono"/>
                <a:sym typeface="Space Mono"/>
              </a:rPr>
              <a:t>RGB(214,79,43)</a:t>
            </a:r>
            <a:endParaRPr sz="8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chemeClr val="lt1"/>
                </a:solidFill>
                <a:latin typeface="Maven Pro"/>
                <a:ea typeface="Maven Pro"/>
                <a:cs typeface="Maven Pro"/>
                <a:sym typeface="Maven Pro"/>
              </a:rPr>
              <a:t>End </a:t>
            </a:r>
            <a:endParaRPr sz="800">
              <a:solidFill>
                <a:schemeClr val="lt1"/>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chemeClr val="lt1"/>
                </a:solidFill>
                <a:latin typeface="Maven Pro"/>
                <a:ea typeface="Maven Pro"/>
                <a:cs typeface="Maven Pro"/>
                <a:sym typeface="Maven Pro"/>
              </a:rPr>
              <a:t>HEX </a:t>
            </a:r>
            <a:r>
              <a:rPr lang="en" sz="800">
                <a:solidFill>
                  <a:schemeClr val="lt1"/>
                </a:solidFill>
                <a:latin typeface="Space Mono"/>
                <a:ea typeface="Space Mono"/>
                <a:cs typeface="Space Mono"/>
                <a:sym typeface="Space Mono"/>
              </a:rPr>
              <a:t>#A52C4A</a:t>
            </a:r>
            <a:endParaRPr sz="8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chemeClr val="lt1"/>
                </a:solidFill>
                <a:latin typeface="Space Mono"/>
                <a:ea typeface="Space Mono"/>
                <a:cs typeface="Space Mono"/>
                <a:sym typeface="Space Mono"/>
              </a:rPr>
              <a:t>RGB(165,44,74)</a:t>
            </a:r>
            <a:endParaRPr sz="800">
              <a:solidFill>
                <a:schemeClr val="lt1"/>
              </a:solidFill>
              <a:latin typeface="Space Mono"/>
              <a:ea typeface="Space Mono"/>
              <a:cs typeface="Space Mono"/>
              <a:sym typeface="Space Mono"/>
            </a:endParaRPr>
          </a:p>
        </p:txBody>
      </p:sp>
      <p:sp>
        <p:nvSpPr>
          <p:cNvPr id="1135" name="Google Shape;1135;p170"/>
          <p:cNvSpPr txBox="1"/>
          <p:nvPr/>
        </p:nvSpPr>
        <p:spPr>
          <a:xfrm>
            <a:off x="3465424" y="2559875"/>
            <a:ext cx="1068900" cy="136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chemeClr val="lt1"/>
                </a:solidFill>
                <a:latin typeface="Maven Pro"/>
                <a:ea typeface="Maven Pro"/>
                <a:cs typeface="Maven Pro"/>
                <a:sym typeface="Maven Pro"/>
              </a:rPr>
              <a:t>Start </a:t>
            </a:r>
            <a:endParaRPr sz="800">
              <a:solidFill>
                <a:schemeClr val="lt1"/>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chemeClr val="lt1"/>
                </a:solidFill>
                <a:latin typeface="Maven Pro"/>
                <a:ea typeface="Maven Pro"/>
                <a:cs typeface="Maven Pro"/>
                <a:sym typeface="Maven Pro"/>
              </a:rPr>
              <a:t>HEX </a:t>
            </a:r>
            <a:r>
              <a:rPr lang="en" sz="800">
                <a:solidFill>
                  <a:schemeClr val="lt1"/>
                </a:solidFill>
                <a:latin typeface="Space Mono"/>
                <a:ea typeface="Space Mono"/>
                <a:cs typeface="Space Mono"/>
                <a:sym typeface="Space Mono"/>
              </a:rPr>
              <a:t>#A62C4A</a:t>
            </a:r>
            <a:endParaRPr sz="8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chemeClr val="lt1"/>
                </a:solidFill>
                <a:latin typeface="Space Mono"/>
                <a:ea typeface="Space Mono"/>
                <a:cs typeface="Space Mono"/>
                <a:sym typeface="Space Mono"/>
              </a:rPr>
              <a:t>RGB(166,44,74)</a:t>
            </a:r>
            <a:endParaRPr sz="8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chemeClr val="lt1"/>
                </a:solidFill>
                <a:latin typeface="Maven Pro"/>
                <a:ea typeface="Maven Pro"/>
                <a:cs typeface="Maven Pro"/>
                <a:sym typeface="Maven Pro"/>
              </a:rPr>
              <a:t>End </a:t>
            </a:r>
            <a:endParaRPr sz="800">
              <a:solidFill>
                <a:schemeClr val="lt1"/>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chemeClr val="lt1"/>
                </a:solidFill>
                <a:latin typeface="Maven Pro"/>
                <a:ea typeface="Maven Pro"/>
                <a:cs typeface="Maven Pro"/>
                <a:sym typeface="Maven Pro"/>
              </a:rPr>
              <a:t>HEX </a:t>
            </a:r>
            <a:r>
              <a:rPr lang="en" sz="800">
                <a:solidFill>
                  <a:schemeClr val="lt1"/>
                </a:solidFill>
                <a:latin typeface="Space Mono"/>
                <a:ea typeface="Space Mono"/>
                <a:cs typeface="Space Mono"/>
                <a:sym typeface="Space Mono"/>
              </a:rPr>
              <a:t>#5140AB</a:t>
            </a:r>
            <a:endParaRPr sz="8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chemeClr val="lt1"/>
                </a:solidFill>
                <a:latin typeface="Space Mono"/>
                <a:ea typeface="Space Mono"/>
                <a:cs typeface="Space Mono"/>
                <a:sym typeface="Space Mono"/>
              </a:rPr>
              <a:t>RGB(81,64,171)</a:t>
            </a:r>
            <a:endParaRPr sz="800">
              <a:solidFill>
                <a:schemeClr val="lt1"/>
              </a:solidFill>
              <a:latin typeface="Space Mono"/>
              <a:ea typeface="Space Mono"/>
              <a:cs typeface="Space Mono"/>
              <a:sym typeface="Space Mono"/>
            </a:endParaRPr>
          </a:p>
        </p:txBody>
      </p:sp>
      <p:sp>
        <p:nvSpPr>
          <p:cNvPr id="1136" name="Google Shape;1136;p170"/>
          <p:cNvSpPr txBox="1"/>
          <p:nvPr/>
        </p:nvSpPr>
        <p:spPr>
          <a:xfrm>
            <a:off x="4873275" y="2561500"/>
            <a:ext cx="1077600" cy="1665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chemeClr val="lt1"/>
                </a:solidFill>
                <a:latin typeface="Maven Pro"/>
                <a:ea typeface="Maven Pro"/>
                <a:cs typeface="Maven Pro"/>
                <a:sym typeface="Maven Pro"/>
              </a:rPr>
              <a:t>Start </a:t>
            </a:r>
            <a:endParaRPr sz="800">
              <a:solidFill>
                <a:schemeClr val="lt1"/>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chemeClr val="lt1"/>
                </a:solidFill>
                <a:latin typeface="Maven Pro"/>
                <a:ea typeface="Maven Pro"/>
                <a:cs typeface="Maven Pro"/>
                <a:sym typeface="Maven Pro"/>
              </a:rPr>
              <a:t>HEX </a:t>
            </a:r>
            <a:r>
              <a:rPr lang="en" sz="800">
                <a:solidFill>
                  <a:schemeClr val="lt1"/>
                </a:solidFill>
                <a:latin typeface="Space Mono"/>
                <a:ea typeface="Space Mono"/>
                <a:cs typeface="Space Mono"/>
                <a:sym typeface="Space Mono"/>
              </a:rPr>
              <a:t>#5041AD</a:t>
            </a:r>
            <a:endParaRPr sz="8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chemeClr val="lt1"/>
                </a:solidFill>
                <a:latin typeface="Space Mono"/>
                <a:ea typeface="Space Mono"/>
                <a:cs typeface="Space Mono"/>
                <a:sym typeface="Space Mono"/>
              </a:rPr>
              <a:t>RGB(80,65,173)</a:t>
            </a:r>
            <a:endParaRPr sz="8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chemeClr val="lt1"/>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chemeClr val="lt1"/>
                </a:solidFill>
                <a:latin typeface="Maven Pro"/>
                <a:ea typeface="Maven Pro"/>
                <a:cs typeface="Maven Pro"/>
                <a:sym typeface="Maven Pro"/>
              </a:rPr>
              <a:t>End </a:t>
            </a:r>
            <a:endParaRPr sz="800">
              <a:solidFill>
                <a:schemeClr val="lt1"/>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chemeClr val="lt1"/>
                </a:solidFill>
                <a:latin typeface="Maven Pro"/>
                <a:ea typeface="Maven Pro"/>
                <a:cs typeface="Maven Pro"/>
                <a:sym typeface="Maven Pro"/>
              </a:rPr>
              <a:t>HEX </a:t>
            </a:r>
            <a:r>
              <a:rPr lang="en" sz="800">
                <a:solidFill>
                  <a:schemeClr val="lt1"/>
                </a:solidFill>
                <a:latin typeface="Space Mono"/>
                <a:ea typeface="Space Mono"/>
                <a:cs typeface="Space Mono"/>
                <a:sym typeface="Space Mono"/>
              </a:rPr>
              <a:t>#067DEE</a:t>
            </a:r>
            <a:endParaRPr sz="8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chemeClr val="lt1"/>
                </a:solidFill>
                <a:latin typeface="Space Mono"/>
                <a:ea typeface="Space Mono"/>
                <a:cs typeface="Space Mono"/>
                <a:sym typeface="Space Mono"/>
              </a:rPr>
              <a:t>RGB(6,125,238)</a:t>
            </a:r>
            <a:endParaRPr sz="8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chemeClr val="lt1"/>
              </a:solidFill>
              <a:latin typeface="Space Mono"/>
              <a:ea typeface="Space Mono"/>
              <a:cs typeface="Space Mono"/>
              <a:sym typeface="Space Mono"/>
            </a:endParaRPr>
          </a:p>
        </p:txBody>
      </p:sp>
      <p:sp>
        <p:nvSpPr>
          <p:cNvPr id="1137" name="Google Shape;1137;p170"/>
          <p:cNvSpPr txBox="1"/>
          <p:nvPr/>
        </p:nvSpPr>
        <p:spPr>
          <a:xfrm>
            <a:off x="6306500" y="2536925"/>
            <a:ext cx="1146300" cy="152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chemeClr val="lt1"/>
                </a:solidFill>
                <a:latin typeface="Maven Pro"/>
                <a:ea typeface="Maven Pro"/>
                <a:cs typeface="Maven Pro"/>
                <a:sym typeface="Maven Pro"/>
              </a:rPr>
              <a:t>Start </a:t>
            </a:r>
            <a:endParaRPr sz="800">
              <a:solidFill>
                <a:schemeClr val="lt1"/>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chemeClr val="lt1"/>
                </a:solidFill>
                <a:latin typeface="Maven Pro"/>
                <a:ea typeface="Maven Pro"/>
                <a:cs typeface="Maven Pro"/>
                <a:sym typeface="Maven Pro"/>
              </a:rPr>
              <a:t>HEX </a:t>
            </a:r>
            <a:r>
              <a:rPr lang="en" sz="800">
                <a:solidFill>
                  <a:schemeClr val="lt1"/>
                </a:solidFill>
                <a:latin typeface="Space Mono"/>
                <a:ea typeface="Space Mono"/>
                <a:cs typeface="Space Mono"/>
                <a:sym typeface="Space Mono"/>
              </a:rPr>
              <a:t>#087BEC</a:t>
            </a:r>
            <a:endParaRPr sz="8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chemeClr val="lt1"/>
                </a:solidFill>
                <a:latin typeface="Space Mono"/>
                <a:ea typeface="Space Mono"/>
                <a:cs typeface="Space Mono"/>
                <a:sym typeface="Space Mono"/>
              </a:rPr>
              <a:t>RGB(8,123,236)</a:t>
            </a:r>
            <a:endParaRPr sz="8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chemeClr val="lt1"/>
                </a:solidFill>
                <a:latin typeface="Maven Pro"/>
                <a:ea typeface="Maven Pro"/>
                <a:cs typeface="Maven Pro"/>
                <a:sym typeface="Maven Pro"/>
              </a:rPr>
              <a:t>End </a:t>
            </a:r>
            <a:endParaRPr sz="800">
              <a:solidFill>
                <a:schemeClr val="lt1"/>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chemeClr val="lt1"/>
                </a:solidFill>
                <a:latin typeface="Maven Pro"/>
                <a:ea typeface="Maven Pro"/>
                <a:cs typeface="Maven Pro"/>
                <a:sym typeface="Maven Pro"/>
              </a:rPr>
              <a:t>HEX </a:t>
            </a:r>
            <a:r>
              <a:rPr lang="en" sz="800">
                <a:solidFill>
                  <a:schemeClr val="lt1"/>
                </a:solidFill>
                <a:latin typeface="Space Mono"/>
                <a:ea typeface="Space Mono"/>
                <a:cs typeface="Space Mono"/>
                <a:sym typeface="Space Mono"/>
              </a:rPr>
              <a:t>#0AD6E0</a:t>
            </a:r>
            <a:endParaRPr sz="8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chemeClr val="lt1"/>
                </a:solidFill>
                <a:latin typeface="Space Mono"/>
                <a:ea typeface="Space Mono"/>
                <a:cs typeface="Space Mono"/>
                <a:sym typeface="Space Mono"/>
              </a:rPr>
              <a:t>RGB(10,214,224)</a:t>
            </a:r>
            <a:endParaRPr sz="8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chemeClr val="lt1"/>
              </a:solidFill>
              <a:latin typeface="Space Mono"/>
              <a:ea typeface="Space Mono"/>
              <a:cs typeface="Space Mono"/>
              <a:sym typeface="Space Mono"/>
            </a:endParaRPr>
          </a:p>
        </p:txBody>
      </p:sp>
      <p:sp>
        <p:nvSpPr>
          <p:cNvPr id="1138" name="Google Shape;1138;p170"/>
          <p:cNvSpPr/>
          <p:nvPr/>
        </p:nvSpPr>
        <p:spPr>
          <a:xfrm>
            <a:off x="289377" y="2629962"/>
            <a:ext cx="370800" cy="370800"/>
          </a:xfrm>
          <a:prstGeom prst="rect">
            <a:avLst/>
          </a:prstGeom>
          <a:solidFill>
            <a:srgbClr val="FBBA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sz="1600" b="1">
              <a:solidFill>
                <a:schemeClr val="lt1"/>
              </a:solidFill>
              <a:latin typeface="PT Sans"/>
              <a:ea typeface="PT Sans"/>
              <a:cs typeface="PT Sans"/>
              <a:sym typeface="PT Sans"/>
            </a:endParaRPr>
          </a:p>
        </p:txBody>
      </p:sp>
      <p:sp>
        <p:nvSpPr>
          <p:cNvPr id="1139" name="Google Shape;1139;p170"/>
          <p:cNvSpPr/>
          <p:nvPr/>
        </p:nvSpPr>
        <p:spPr>
          <a:xfrm>
            <a:off x="289375" y="3208922"/>
            <a:ext cx="370800" cy="370800"/>
          </a:xfrm>
          <a:prstGeom prst="rect">
            <a:avLst/>
          </a:prstGeom>
          <a:solidFill>
            <a:srgbClr val="E16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sz="1600" b="1">
              <a:solidFill>
                <a:schemeClr val="lt1"/>
              </a:solidFill>
              <a:latin typeface="PT Sans"/>
              <a:ea typeface="PT Sans"/>
              <a:cs typeface="PT Sans"/>
              <a:sym typeface="PT Sans"/>
            </a:endParaRPr>
          </a:p>
        </p:txBody>
      </p:sp>
      <p:sp>
        <p:nvSpPr>
          <p:cNvPr id="1140" name="Google Shape;1140;p170"/>
          <p:cNvSpPr/>
          <p:nvPr/>
        </p:nvSpPr>
        <p:spPr>
          <a:xfrm>
            <a:off x="1743345" y="2629962"/>
            <a:ext cx="370800" cy="370800"/>
          </a:xfrm>
          <a:prstGeom prst="rect">
            <a:avLst/>
          </a:prstGeom>
          <a:solidFill>
            <a:srgbClr val="E16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sz="1600" b="1">
              <a:solidFill>
                <a:schemeClr val="lt1"/>
              </a:solidFill>
              <a:latin typeface="PT Sans"/>
              <a:ea typeface="PT Sans"/>
              <a:cs typeface="PT Sans"/>
              <a:sym typeface="PT Sans"/>
            </a:endParaRPr>
          </a:p>
        </p:txBody>
      </p:sp>
      <p:sp>
        <p:nvSpPr>
          <p:cNvPr id="1141" name="Google Shape;1141;p170"/>
          <p:cNvSpPr/>
          <p:nvPr/>
        </p:nvSpPr>
        <p:spPr>
          <a:xfrm>
            <a:off x="1743344" y="3208922"/>
            <a:ext cx="370800" cy="370800"/>
          </a:xfrm>
          <a:prstGeom prst="rect">
            <a:avLst/>
          </a:prstGeom>
          <a:solidFill>
            <a:srgbClr val="A52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sz="1600" b="1">
              <a:solidFill>
                <a:schemeClr val="lt1"/>
              </a:solidFill>
              <a:latin typeface="PT Sans"/>
              <a:ea typeface="PT Sans"/>
              <a:cs typeface="PT Sans"/>
              <a:sym typeface="PT Sans"/>
            </a:endParaRPr>
          </a:p>
        </p:txBody>
      </p:sp>
      <p:sp>
        <p:nvSpPr>
          <p:cNvPr id="1142" name="Google Shape;1142;p170"/>
          <p:cNvSpPr/>
          <p:nvPr/>
        </p:nvSpPr>
        <p:spPr>
          <a:xfrm>
            <a:off x="3140765" y="2629949"/>
            <a:ext cx="370800" cy="370800"/>
          </a:xfrm>
          <a:prstGeom prst="rect">
            <a:avLst/>
          </a:prstGeom>
          <a:solidFill>
            <a:srgbClr val="A52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sz="1600" b="1">
              <a:solidFill>
                <a:schemeClr val="lt1"/>
              </a:solidFill>
              <a:latin typeface="PT Sans"/>
              <a:ea typeface="PT Sans"/>
              <a:cs typeface="PT Sans"/>
              <a:sym typeface="PT Sans"/>
            </a:endParaRPr>
          </a:p>
        </p:txBody>
      </p:sp>
      <p:sp>
        <p:nvSpPr>
          <p:cNvPr id="1143" name="Google Shape;1143;p170"/>
          <p:cNvSpPr/>
          <p:nvPr/>
        </p:nvSpPr>
        <p:spPr>
          <a:xfrm>
            <a:off x="3140764" y="3208909"/>
            <a:ext cx="370800" cy="370800"/>
          </a:xfrm>
          <a:prstGeom prst="rect">
            <a:avLst/>
          </a:prstGeom>
          <a:solidFill>
            <a:srgbClr val="5140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sz="1600" b="1">
              <a:solidFill>
                <a:schemeClr val="lt1"/>
              </a:solidFill>
              <a:latin typeface="PT Sans"/>
              <a:ea typeface="PT Sans"/>
              <a:cs typeface="PT Sans"/>
              <a:sym typeface="PT Sans"/>
            </a:endParaRPr>
          </a:p>
        </p:txBody>
      </p:sp>
      <p:sp>
        <p:nvSpPr>
          <p:cNvPr id="1144" name="Google Shape;1144;p170"/>
          <p:cNvSpPr/>
          <p:nvPr/>
        </p:nvSpPr>
        <p:spPr>
          <a:xfrm>
            <a:off x="4531135" y="2629962"/>
            <a:ext cx="370800" cy="370800"/>
          </a:xfrm>
          <a:prstGeom prst="rect">
            <a:avLst/>
          </a:prstGeom>
          <a:solidFill>
            <a:srgbClr val="5041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sz="1600" b="1">
              <a:solidFill>
                <a:schemeClr val="lt1"/>
              </a:solidFill>
              <a:latin typeface="PT Sans"/>
              <a:ea typeface="PT Sans"/>
              <a:cs typeface="PT Sans"/>
              <a:sym typeface="PT Sans"/>
            </a:endParaRPr>
          </a:p>
        </p:txBody>
      </p:sp>
      <p:sp>
        <p:nvSpPr>
          <p:cNvPr id="1145" name="Google Shape;1145;p170"/>
          <p:cNvSpPr/>
          <p:nvPr/>
        </p:nvSpPr>
        <p:spPr>
          <a:xfrm>
            <a:off x="4531133" y="3208922"/>
            <a:ext cx="370800" cy="370800"/>
          </a:xfrm>
          <a:prstGeom prst="rect">
            <a:avLst/>
          </a:prstGeom>
          <a:solidFill>
            <a:srgbClr val="067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sz="1600" b="1">
              <a:solidFill>
                <a:schemeClr val="lt1"/>
              </a:solidFill>
              <a:latin typeface="PT Sans"/>
              <a:ea typeface="PT Sans"/>
              <a:cs typeface="PT Sans"/>
              <a:sym typeface="PT Sans"/>
            </a:endParaRPr>
          </a:p>
        </p:txBody>
      </p:sp>
      <p:sp>
        <p:nvSpPr>
          <p:cNvPr id="1146" name="Google Shape;1146;p170"/>
          <p:cNvSpPr/>
          <p:nvPr/>
        </p:nvSpPr>
        <p:spPr>
          <a:xfrm>
            <a:off x="5979746" y="2629962"/>
            <a:ext cx="370800" cy="370800"/>
          </a:xfrm>
          <a:prstGeom prst="rect">
            <a:avLst/>
          </a:prstGeom>
          <a:solidFill>
            <a:srgbClr val="087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sz="1600" b="1">
              <a:solidFill>
                <a:schemeClr val="lt1"/>
              </a:solidFill>
              <a:latin typeface="PT Sans"/>
              <a:ea typeface="PT Sans"/>
              <a:cs typeface="PT Sans"/>
              <a:sym typeface="PT Sans"/>
            </a:endParaRPr>
          </a:p>
        </p:txBody>
      </p:sp>
      <p:sp>
        <p:nvSpPr>
          <p:cNvPr id="1147" name="Google Shape;1147;p170"/>
          <p:cNvSpPr/>
          <p:nvPr/>
        </p:nvSpPr>
        <p:spPr>
          <a:xfrm>
            <a:off x="5979745" y="3208922"/>
            <a:ext cx="370800" cy="370800"/>
          </a:xfrm>
          <a:prstGeom prst="rect">
            <a:avLst/>
          </a:prstGeom>
          <a:solidFill>
            <a:srgbClr val="0AD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sz="1600" b="1">
              <a:solidFill>
                <a:schemeClr val="lt1"/>
              </a:solidFill>
              <a:latin typeface="PT Sans"/>
              <a:ea typeface="PT Sans"/>
              <a:cs typeface="PT Sans"/>
              <a:sym typeface="PT Sans"/>
            </a:endParaRPr>
          </a:p>
        </p:txBody>
      </p:sp>
      <p:sp>
        <p:nvSpPr>
          <p:cNvPr id="1148" name="Google Shape;1148;p170"/>
          <p:cNvSpPr/>
          <p:nvPr/>
        </p:nvSpPr>
        <p:spPr>
          <a:xfrm>
            <a:off x="7468620" y="1284100"/>
            <a:ext cx="1146300" cy="1146300"/>
          </a:xfrm>
          <a:prstGeom prst="rect">
            <a:avLst/>
          </a:prstGeom>
          <a:gradFill>
            <a:gsLst>
              <a:gs pos="0">
                <a:srgbClr val="0AD6E0"/>
              </a:gs>
              <a:gs pos="100000">
                <a:srgbClr val="23CE6B"/>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solidFill>
                <a:srgbClr val="FFFFFF"/>
              </a:solidFill>
              <a:latin typeface="PT Sans"/>
              <a:ea typeface="PT Sans"/>
              <a:cs typeface="PT Sans"/>
              <a:sym typeface="PT Sans"/>
            </a:endParaRPr>
          </a:p>
        </p:txBody>
      </p:sp>
      <p:sp>
        <p:nvSpPr>
          <p:cNvPr id="1149" name="Google Shape;1149;p170"/>
          <p:cNvSpPr txBox="1"/>
          <p:nvPr/>
        </p:nvSpPr>
        <p:spPr>
          <a:xfrm>
            <a:off x="7812649" y="2536925"/>
            <a:ext cx="1146300" cy="152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chemeClr val="lt1"/>
                </a:solidFill>
                <a:latin typeface="Maven Pro"/>
                <a:ea typeface="Maven Pro"/>
                <a:cs typeface="Maven Pro"/>
                <a:sym typeface="Maven Pro"/>
              </a:rPr>
              <a:t>Start </a:t>
            </a:r>
            <a:endParaRPr sz="800">
              <a:solidFill>
                <a:schemeClr val="lt1"/>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chemeClr val="lt1"/>
                </a:solidFill>
                <a:latin typeface="Maven Pro"/>
                <a:ea typeface="Maven Pro"/>
                <a:cs typeface="Maven Pro"/>
                <a:sym typeface="Maven Pro"/>
              </a:rPr>
              <a:t>HEX </a:t>
            </a:r>
            <a:r>
              <a:rPr lang="en" sz="800">
                <a:solidFill>
                  <a:schemeClr val="lt1"/>
                </a:solidFill>
                <a:latin typeface="Space Mono"/>
                <a:ea typeface="Space Mono"/>
                <a:cs typeface="Space Mono"/>
                <a:sym typeface="Space Mono"/>
              </a:rPr>
              <a:t>#0AD6E0</a:t>
            </a:r>
            <a:endParaRPr sz="8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chemeClr val="lt1"/>
                </a:solidFill>
                <a:latin typeface="Space Mono"/>
                <a:ea typeface="Space Mono"/>
                <a:cs typeface="Space Mono"/>
                <a:sym typeface="Space Mono"/>
              </a:rPr>
              <a:t>RGB(10,208,224)</a:t>
            </a:r>
            <a:endParaRPr sz="8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chemeClr val="lt1"/>
                </a:solidFill>
                <a:latin typeface="Maven Pro"/>
                <a:ea typeface="Maven Pro"/>
                <a:cs typeface="Maven Pro"/>
                <a:sym typeface="Maven Pro"/>
              </a:rPr>
              <a:t>End </a:t>
            </a:r>
            <a:endParaRPr sz="800">
              <a:solidFill>
                <a:schemeClr val="lt1"/>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chemeClr val="lt1"/>
                </a:solidFill>
                <a:latin typeface="Maven Pro"/>
                <a:ea typeface="Maven Pro"/>
                <a:cs typeface="Maven Pro"/>
                <a:sym typeface="Maven Pro"/>
              </a:rPr>
              <a:t>HEX </a:t>
            </a:r>
            <a:r>
              <a:rPr lang="en" sz="800">
                <a:solidFill>
                  <a:schemeClr val="lt1"/>
                </a:solidFill>
                <a:latin typeface="Space Mono"/>
                <a:ea typeface="Space Mono"/>
                <a:cs typeface="Space Mono"/>
                <a:sym typeface="Space Mono"/>
              </a:rPr>
              <a:t>#23ce6b</a:t>
            </a:r>
            <a:endParaRPr sz="8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chemeClr val="lt1"/>
                </a:solidFill>
                <a:latin typeface="Space Mono"/>
                <a:ea typeface="Space Mono"/>
                <a:cs typeface="Space Mono"/>
                <a:sym typeface="Space Mono"/>
              </a:rPr>
              <a:t>RGB(35,206,107)</a:t>
            </a:r>
            <a:endParaRPr sz="800">
              <a:solidFill>
                <a:schemeClr val="lt1"/>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chemeClr val="lt1"/>
              </a:solidFill>
              <a:latin typeface="Space Mono"/>
              <a:ea typeface="Space Mono"/>
              <a:cs typeface="Space Mono"/>
              <a:sym typeface="Space Mono"/>
            </a:endParaRPr>
          </a:p>
        </p:txBody>
      </p:sp>
      <p:sp>
        <p:nvSpPr>
          <p:cNvPr id="1150" name="Google Shape;1150;p170"/>
          <p:cNvSpPr/>
          <p:nvPr/>
        </p:nvSpPr>
        <p:spPr>
          <a:xfrm>
            <a:off x="7468621" y="2629962"/>
            <a:ext cx="370800" cy="370800"/>
          </a:xfrm>
          <a:prstGeom prst="rect">
            <a:avLst/>
          </a:prstGeom>
          <a:solidFill>
            <a:srgbClr val="0AD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sz="1600" b="1">
              <a:solidFill>
                <a:schemeClr val="lt1"/>
              </a:solidFill>
              <a:latin typeface="PT Sans"/>
              <a:ea typeface="PT Sans"/>
              <a:cs typeface="PT Sans"/>
              <a:sym typeface="PT Sans"/>
            </a:endParaRPr>
          </a:p>
        </p:txBody>
      </p:sp>
      <p:sp>
        <p:nvSpPr>
          <p:cNvPr id="1151" name="Google Shape;1151;p170"/>
          <p:cNvSpPr/>
          <p:nvPr/>
        </p:nvSpPr>
        <p:spPr>
          <a:xfrm>
            <a:off x="7468620" y="3208922"/>
            <a:ext cx="370800" cy="370800"/>
          </a:xfrm>
          <a:prstGeom prst="rect">
            <a:avLst/>
          </a:prstGeom>
          <a:solidFill>
            <a:srgbClr val="23C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sz="1600" b="1">
              <a:solidFill>
                <a:schemeClr val="lt1"/>
              </a:solidFill>
              <a:latin typeface="PT Sans"/>
              <a:ea typeface="PT Sans"/>
              <a:cs typeface="PT Sans"/>
              <a:sym typeface="PT Sans"/>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Blank 1">
  <p:cSld name="BLANK_3">
    <p:spTree>
      <p:nvGrpSpPr>
        <p:cNvPr id="1" name="Shape 1152"/>
        <p:cNvGrpSpPr/>
        <p:nvPr/>
      </p:nvGrpSpPr>
      <p:grpSpPr>
        <a:xfrm>
          <a:off x="0" y="0"/>
          <a:ext cx="0" cy="0"/>
          <a:chOff x="0" y="0"/>
          <a:chExt cx="0" cy="0"/>
        </a:xfrm>
      </p:grpSpPr>
      <p:sp>
        <p:nvSpPr>
          <p:cNvPr id="1153" name="Google Shape;1153;p171"/>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154" name="Google Shape;1154;p171"/>
          <p:cNvPicPr preferRelativeResize="0"/>
          <p:nvPr/>
        </p:nvPicPr>
        <p:blipFill rotWithShape="1">
          <a:blip r:embed="rId2">
            <a:alphaModFix/>
          </a:blip>
          <a:srcRect t="209" b="199"/>
          <a:stretch/>
        </p:blipFill>
        <p:spPr>
          <a:xfrm>
            <a:off x="311706" y="4654620"/>
            <a:ext cx="1691640" cy="187960"/>
          </a:xfrm>
          <a:prstGeom prst="rect">
            <a:avLst/>
          </a:prstGeom>
          <a:noFill/>
          <a:ln>
            <a:noFill/>
          </a:ln>
        </p:spPr>
      </p:pic>
      <p:sp>
        <p:nvSpPr>
          <p:cNvPr id="1155" name="Google Shape;1155;p171"/>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White - Blank">
  <p:cSld name="BLANK_1_2">
    <p:spTree>
      <p:nvGrpSpPr>
        <p:cNvPr id="1" name="Shape 1156"/>
        <p:cNvGrpSpPr/>
        <p:nvPr/>
      </p:nvGrpSpPr>
      <p:grpSpPr>
        <a:xfrm>
          <a:off x="0" y="0"/>
          <a:ext cx="0" cy="0"/>
          <a:chOff x="0" y="0"/>
          <a:chExt cx="0" cy="0"/>
        </a:xfrm>
      </p:grpSpPr>
      <p:sp>
        <p:nvSpPr>
          <p:cNvPr id="1157" name="Google Shape;1157;p172"/>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72"/>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1159" name="Google Shape;1159;p172"/>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1160" name="Google Shape;1160;p172"/>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161"/>
        <p:cNvGrpSpPr/>
        <p:nvPr/>
      </p:nvGrpSpPr>
      <p:grpSpPr>
        <a:xfrm>
          <a:off x="0" y="0"/>
          <a:ext cx="0" cy="0"/>
          <a:chOff x="0" y="0"/>
          <a:chExt cx="0" cy="0"/>
        </a:xfrm>
      </p:grpSpPr>
      <p:sp>
        <p:nvSpPr>
          <p:cNvPr id="1162" name="Google Shape;1162;p17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63" name="Google Shape;1163;p173"/>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164" name="Google Shape;1164;p173"/>
          <p:cNvPicPr preferRelativeResize="0"/>
          <p:nvPr/>
        </p:nvPicPr>
        <p:blipFill rotWithShape="1">
          <a:blip r:embed="rId2">
            <a:alphaModFix/>
          </a:blip>
          <a:srcRect t="209" b="199"/>
          <a:stretch/>
        </p:blipFill>
        <p:spPr>
          <a:xfrm>
            <a:off x="311706" y="4654620"/>
            <a:ext cx="1691640" cy="187960"/>
          </a:xfrm>
          <a:prstGeom prst="rect">
            <a:avLst/>
          </a:prstGeom>
          <a:noFill/>
          <a:ln>
            <a:noFill/>
          </a:ln>
        </p:spPr>
      </p:pic>
      <p:sp>
        <p:nvSpPr>
          <p:cNvPr id="1165" name="Google Shape;1165;p173"/>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2"/>
        <p:cNvGrpSpPr/>
        <p:nvPr/>
      </p:nvGrpSpPr>
      <p:grpSpPr>
        <a:xfrm>
          <a:off x="0" y="0"/>
          <a:ext cx="0" cy="0"/>
          <a:chOff x="0" y="0"/>
          <a:chExt cx="0" cy="0"/>
        </a:xfrm>
      </p:grpSpPr>
      <p:sp>
        <p:nvSpPr>
          <p:cNvPr id="113" name="Google Shape;113;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4" name="Google Shape;114;p18"/>
          <p:cNvSpPr txBox="1">
            <a:spLocks noGrp="1"/>
          </p:cNvSpPr>
          <p:nvPr>
            <p:ph type="body" idx="1"/>
          </p:nvPr>
        </p:nvSpPr>
        <p:spPr>
          <a:xfrm>
            <a:off x="311700" y="1152475"/>
            <a:ext cx="39999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15" name="Google Shape;115;p18"/>
          <p:cNvSpPr txBox="1">
            <a:spLocks noGrp="1"/>
          </p:cNvSpPr>
          <p:nvPr>
            <p:ph type="body" idx="2"/>
          </p:nvPr>
        </p:nvSpPr>
        <p:spPr>
          <a:xfrm>
            <a:off x="4832400" y="1152475"/>
            <a:ext cx="39999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16" name="Google Shape;116;p18"/>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17" name="Google Shape;117;p18"/>
          <p:cNvSpPr txBox="1">
            <a:spLocks noGrp="1"/>
          </p:cNvSpPr>
          <p:nvPr>
            <p:ph type="subTitle" idx="3"/>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One column text 1">
  <p:cSld name="ONE_COLUMN_TEXT_1">
    <p:spTree>
      <p:nvGrpSpPr>
        <p:cNvPr id="1" name="Shape 1166"/>
        <p:cNvGrpSpPr/>
        <p:nvPr/>
      </p:nvGrpSpPr>
      <p:grpSpPr>
        <a:xfrm>
          <a:off x="0" y="0"/>
          <a:ext cx="0" cy="0"/>
          <a:chOff x="0" y="0"/>
          <a:chExt cx="0" cy="0"/>
        </a:xfrm>
      </p:grpSpPr>
      <p:sp>
        <p:nvSpPr>
          <p:cNvPr id="1167" name="Google Shape;1167;p174"/>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168" name="Google Shape;1168;p174"/>
          <p:cNvPicPr preferRelativeResize="0"/>
          <p:nvPr/>
        </p:nvPicPr>
        <p:blipFill rotWithShape="1">
          <a:blip r:embed="rId2">
            <a:alphaModFix/>
          </a:blip>
          <a:srcRect t="209" b="199"/>
          <a:stretch/>
        </p:blipFill>
        <p:spPr>
          <a:xfrm>
            <a:off x="311706" y="4654620"/>
            <a:ext cx="1691640" cy="187960"/>
          </a:xfrm>
          <a:prstGeom prst="rect">
            <a:avLst/>
          </a:prstGeom>
          <a:noFill/>
          <a:ln>
            <a:noFill/>
          </a:ln>
        </p:spPr>
      </p:pic>
      <p:sp>
        <p:nvSpPr>
          <p:cNvPr id="1169" name="Google Shape;1169;p174"/>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
        <p:nvSpPr>
          <p:cNvPr id="1170" name="Google Shape;1170;p17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71" name="Google Shape;1171;p174"/>
          <p:cNvSpPr txBox="1">
            <a:spLocks noGrp="1"/>
          </p:cNvSpPr>
          <p:nvPr>
            <p:ph type="body" idx="2"/>
          </p:nvPr>
        </p:nvSpPr>
        <p:spPr>
          <a:xfrm>
            <a:off x="311700" y="1152475"/>
            <a:ext cx="28080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2">
    <p:spTree>
      <p:nvGrpSpPr>
        <p:cNvPr id="1" name="Shape 1172"/>
        <p:cNvGrpSpPr/>
        <p:nvPr/>
      </p:nvGrpSpPr>
      <p:grpSpPr>
        <a:xfrm>
          <a:off x="0" y="0"/>
          <a:ext cx="0" cy="0"/>
          <a:chOff x="0" y="0"/>
          <a:chExt cx="0" cy="0"/>
        </a:xfrm>
      </p:grpSpPr>
      <p:sp>
        <p:nvSpPr>
          <p:cNvPr id="1173" name="Google Shape;1173;p17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74" name="Google Shape;1174;p175"/>
          <p:cNvSpPr txBox="1">
            <a:spLocks noGrp="1"/>
          </p:cNvSpPr>
          <p:nvPr>
            <p:ph type="body" idx="1"/>
          </p:nvPr>
        </p:nvSpPr>
        <p:spPr>
          <a:xfrm>
            <a:off x="311700" y="1152475"/>
            <a:ext cx="39999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175" name="Google Shape;1175;p175"/>
          <p:cNvSpPr txBox="1">
            <a:spLocks noGrp="1"/>
          </p:cNvSpPr>
          <p:nvPr>
            <p:ph type="body" idx="2"/>
          </p:nvPr>
        </p:nvSpPr>
        <p:spPr>
          <a:xfrm>
            <a:off x="4832400" y="1152475"/>
            <a:ext cx="39999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176" name="Google Shape;1176;p175"/>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177" name="Google Shape;1177;p175"/>
          <p:cNvPicPr preferRelativeResize="0"/>
          <p:nvPr/>
        </p:nvPicPr>
        <p:blipFill rotWithShape="1">
          <a:blip r:embed="rId2">
            <a:alphaModFix/>
          </a:blip>
          <a:srcRect t="209" b="199"/>
          <a:stretch/>
        </p:blipFill>
        <p:spPr>
          <a:xfrm>
            <a:off x="311706" y="4654620"/>
            <a:ext cx="1691640" cy="187960"/>
          </a:xfrm>
          <a:prstGeom prst="rect">
            <a:avLst/>
          </a:prstGeom>
          <a:noFill/>
          <a:ln>
            <a:noFill/>
          </a:ln>
        </p:spPr>
      </p:pic>
      <p:sp>
        <p:nvSpPr>
          <p:cNvPr id="1178" name="Google Shape;1178;p175"/>
          <p:cNvSpPr txBox="1">
            <a:spLocks noGrp="1"/>
          </p:cNvSpPr>
          <p:nvPr>
            <p:ph type="subTitle" idx="3"/>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and body 1">
  <p:cSld name="TITLE_AND_BODY_3">
    <p:spTree>
      <p:nvGrpSpPr>
        <p:cNvPr id="1" name="Shape 1179"/>
        <p:cNvGrpSpPr/>
        <p:nvPr/>
      </p:nvGrpSpPr>
      <p:grpSpPr>
        <a:xfrm>
          <a:off x="0" y="0"/>
          <a:ext cx="0" cy="0"/>
          <a:chOff x="0" y="0"/>
          <a:chExt cx="0" cy="0"/>
        </a:xfrm>
      </p:grpSpPr>
      <p:sp>
        <p:nvSpPr>
          <p:cNvPr id="1180" name="Google Shape;1180;p1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1" name="Google Shape;1181;p176"/>
          <p:cNvSpPr txBox="1">
            <a:spLocks noGrp="1"/>
          </p:cNvSpPr>
          <p:nvPr>
            <p:ph type="body" idx="1"/>
          </p:nvPr>
        </p:nvSpPr>
        <p:spPr>
          <a:xfrm>
            <a:off x="311700" y="1152475"/>
            <a:ext cx="85206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182" name="Google Shape;1182;p176"/>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183" name="Google Shape;1183;p176"/>
          <p:cNvPicPr preferRelativeResize="0"/>
          <p:nvPr/>
        </p:nvPicPr>
        <p:blipFill rotWithShape="1">
          <a:blip r:embed="rId2">
            <a:alphaModFix/>
          </a:blip>
          <a:srcRect t="209" b="199"/>
          <a:stretch/>
        </p:blipFill>
        <p:spPr>
          <a:xfrm>
            <a:off x="311706" y="4654620"/>
            <a:ext cx="1691640" cy="187960"/>
          </a:xfrm>
          <a:prstGeom prst="rect">
            <a:avLst/>
          </a:prstGeom>
          <a:noFill/>
          <a:ln>
            <a:noFill/>
          </a:ln>
        </p:spPr>
      </p:pic>
      <p:sp>
        <p:nvSpPr>
          <p:cNvPr id="1184" name="Google Shape;1184;p176"/>
          <p:cNvSpPr txBox="1">
            <a:spLocks noGrp="1"/>
          </p:cNvSpPr>
          <p:nvPr>
            <p:ph type="subTitle" idx="2"/>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185"/>
        <p:cNvGrpSpPr/>
        <p:nvPr/>
      </p:nvGrpSpPr>
      <p:grpSpPr>
        <a:xfrm>
          <a:off x="0" y="0"/>
          <a:ext cx="0" cy="0"/>
          <a:chOff x="0" y="0"/>
          <a:chExt cx="0" cy="0"/>
        </a:xfrm>
      </p:grpSpPr>
      <p:pic>
        <p:nvPicPr>
          <p:cNvPr id="1186" name="Google Shape;1186;p177"/>
          <p:cNvPicPr preferRelativeResize="0"/>
          <p:nvPr/>
        </p:nvPicPr>
        <p:blipFill>
          <a:blip r:embed="rId2">
            <a:alphaModFix/>
          </a:blip>
          <a:stretch>
            <a:fillRect/>
          </a:stretch>
        </p:blipFill>
        <p:spPr>
          <a:xfrm>
            <a:off x="0" y="905137"/>
            <a:ext cx="9143999" cy="3420482"/>
          </a:xfrm>
          <a:prstGeom prst="rect">
            <a:avLst/>
          </a:prstGeom>
          <a:noFill/>
          <a:ln>
            <a:noFill/>
          </a:ln>
        </p:spPr>
      </p:pic>
      <p:sp>
        <p:nvSpPr>
          <p:cNvPr id="1187" name="Google Shape;1187;p177"/>
          <p:cNvSpPr txBox="1">
            <a:spLocks noGrp="1"/>
          </p:cNvSpPr>
          <p:nvPr>
            <p:ph type="ctrTitle"/>
          </p:nvPr>
        </p:nvSpPr>
        <p:spPr>
          <a:xfrm>
            <a:off x="851550" y="2159100"/>
            <a:ext cx="7440900" cy="67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188" name="Google Shape;1188;p177"/>
          <p:cNvPicPr preferRelativeResize="0"/>
          <p:nvPr/>
        </p:nvPicPr>
        <p:blipFill rotWithShape="1">
          <a:blip r:embed="rId3">
            <a:alphaModFix/>
          </a:blip>
          <a:srcRect t="209" b="199"/>
          <a:stretch/>
        </p:blipFill>
        <p:spPr>
          <a:xfrm>
            <a:off x="311706" y="4654620"/>
            <a:ext cx="1691640" cy="187960"/>
          </a:xfrm>
          <a:prstGeom prst="rect">
            <a:avLst/>
          </a:prstGeom>
          <a:noFill/>
          <a:ln>
            <a:noFill/>
          </a:ln>
        </p:spPr>
      </p:pic>
      <p:sp>
        <p:nvSpPr>
          <p:cNvPr id="1189" name="Google Shape;1189;p177"/>
          <p:cNvSpPr txBox="1">
            <a:spLocks noGrp="1"/>
          </p:cNvSpPr>
          <p:nvPr>
            <p:ph type="subTitle" idx="1"/>
          </p:nvPr>
        </p:nvSpPr>
        <p:spPr>
          <a:xfrm>
            <a:off x="1801350" y="2832000"/>
            <a:ext cx="5541300" cy="54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A3A6AD"/>
                </a:solidFill>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190" name="Google Shape;1190;p177"/>
          <p:cNvSpPr txBox="1">
            <a:spLocks noGrp="1"/>
          </p:cNvSpPr>
          <p:nvPr>
            <p:ph type="subTitle" idx="2"/>
          </p:nvPr>
        </p:nvSpPr>
        <p:spPr>
          <a:xfrm>
            <a:off x="2184375" y="4498550"/>
            <a:ext cx="66480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SECTION_TITLE_AND_DESCRIPTION_2">
  <p:cSld name="SECTION_TITLE_AND_DESCRIPTION_2">
    <p:spTree>
      <p:nvGrpSpPr>
        <p:cNvPr id="1" name="Shape 1191"/>
        <p:cNvGrpSpPr/>
        <p:nvPr/>
      </p:nvGrpSpPr>
      <p:grpSpPr>
        <a:xfrm>
          <a:off x="0" y="0"/>
          <a:ext cx="0" cy="0"/>
          <a:chOff x="0" y="0"/>
          <a:chExt cx="0" cy="0"/>
        </a:xfrm>
      </p:grpSpPr>
      <p:sp>
        <p:nvSpPr>
          <p:cNvPr id="1192" name="Google Shape;1192;p178"/>
          <p:cNvSpPr/>
          <p:nvPr/>
        </p:nvSpPr>
        <p:spPr>
          <a:xfrm>
            <a:off x="3051425" y="-125"/>
            <a:ext cx="60927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78"/>
          <p:cNvSpPr txBox="1">
            <a:spLocks noGrp="1"/>
          </p:cNvSpPr>
          <p:nvPr>
            <p:ph type="body" idx="1"/>
          </p:nvPr>
        </p:nvSpPr>
        <p:spPr>
          <a:xfrm>
            <a:off x="3357275" y="355100"/>
            <a:ext cx="5419200" cy="41436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000615"/>
              </a:buClr>
              <a:buSzPts val="1800"/>
              <a:buChar char="●"/>
              <a:defRPr>
                <a:solidFill>
                  <a:srgbClr val="000615"/>
                </a:solidFill>
              </a:defRPr>
            </a:lvl1pPr>
            <a:lvl2pPr marL="914400" lvl="1" indent="-317500" rtl="0">
              <a:spcBef>
                <a:spcPts val="1600"/>
              </a:spcBef>
              <a:spcAft>
                <a:spcPts val="0"/>
              </a:spcAft>
              <a:buClr>
                <a:srgbClr val="000615"/>
              </a:buClr>
              <a:buSzPts val="1400"/>
              <a:buChar char="○"/>
              <a:defRPr>
                <a:solidFill>
                  <a:srgbClr val="000615"/>
                </a:solidFill>
              </a:defRPr>
            </a:lvl2pPr>
            <a:lvl3pPr marL="1371600" lvl="2" indent="-317500" rtl="0">
              <a:spcBef>
                <a:spcPts val="1600"/>
              </a:spcBef>
              <a:spcAft>
                <a:spcPts val="0"/>
              </a:spcAft>
              <a:buClr>
                <a:srgbClr val="000615"/>
              </a:buClr>
              <a:buSzPts val="1400"/>
              <a:buChar char="■"/>
              <a:defRPr>
                <a:solidFill>
                  <a:srgbClr val="000615"/>
                </a:solidFill>
              </a:defRPr>
            </a:lvl3pPr>
            <a:lvl4pPr marL="1828800" lvl="3" indent="-317500" rtl="0">
              <a:spcBef>
                <a:spcPts val="1600"/>
              </a:spcBef>
              <a:spcAft>
                <a:spcPts val="0"/>
              </a:spcAft>
              <a:buClr>
                <a:srgbClr val="000615"/>
              </a:buClr>
              <a:buSzPts val="1400"/>
              <a:buChar char="●"/>
              <a:defRPr>
                <a:solidFill>
                  <a:srgbClr val="000615"/>
                </a:solidFill>
              </a:defRPr>
            </a:lvl4pPr>
            <a:lvl5pPr marL="2286000" lvl="4" indent="-317500" rtl="0">
              <a:spcBef>
                <a:spcPts val="1600"/>
              </a:spcBef>
              <a:spcAft>
                <a:spcPts val="0"/>
              </a:spcAft>
              <a:buClr>
                <a:srgbClr val="000615"/>
              </a:buClr>
              <a:buSzPts val="1400"/>
              <a:buChar char="○"/>
              <a:defRPr>
                <a:solidFill>
                  <a:srgbClr val="000615"/>
                </a:solidFill>
              </a:defRPr>
            </a:lvl5pPr>
            <a:lvl6pPr marL="2743200" lvl="5" indent="-317500" rtl="0">
              <a:spcBef>
                <a:spcPts val="1600"/>
              </a:spcBef>
              <a:spcAft>
                <a:spcPts val="0"/>
              </a:spcAft>
              <a:buClr>
                <a:srgbClr val="000615"/>
              </a:buClr>
              <a:buSzPts val="1400"/>
              <a:buChar char="■"/>
              <a:defRPr>
                <a:solidFill>
                  <a:srgbClr val="000615"/>
                </a:solidFill>
              </a:defRPr>
            </a:lvl6pPr>
            <a:lvl7pPr marL="3200400" lvl="6" indent="-317500" rtl="0">
              <a:spcBef>
                <a:spcPts val="1600"/>
              </a:spcBef>
              <a:spcAft>
                <a:spcPts val="0"/>
              </a:spcAft>
              <a:buClr>
                <a:srgbClr val="000615"/>
              </a:buClr>
              <a:buSzPts val="1400"/>
              <a:buChar char="●"/>
              <a:defRPr>
                <a:solidFill>
                  <a:srgbClr val="000615"/>
                </a:solidFill>
              </a:defRPr>
            </a:lvl7pPr>
            <a:lvl8pPr marL="3657600" lvl="7" indent="-317500" rtl="0">
              <a:spcBef>
                <a:spcPts val="1600"/>
              </a:spcBef>
              <a:spcAft>
                <a:spcPts val="0"/>
              </a:spcAft>
              <a:buClr>
                <a:srgbClr val="000615"/>
              </a:buClr>
              <a:buSzPts val="1400"/>
              <a:buChar char="○"/>
              <a:defRPr>
                <a:solidFill>
                  <a:srgbClr val="000615"/>
                </a:solidFill>
              </a:defRPr>
            </a:lvl8pPr>
            <a:lvl9pPr marL="4114800" lvl="8" indent="-317500" rtl="0">
              <a:spcBef>
                <a:spcPts val="1600"/>
              </a:spcBef>
              <a:spcAft>
                <a:spcPts val="1600"/>
              </a:spcAft>
              <a:buClr>
                <a:srgbClr val="000615"/>
              </a:buClr>
              <a:buSzPts val="1400"/>
              <a:buChar char="■"/>
              <a:defRPr>
                <a:solidFill>
                  <a:srgbClr val="000615"/>
                </a:solidFill>
              </a:defRPr>
            </a:lvl9pPr>
          </a:lstStyle>
          <a:p>
            <a:endParaRPr/>
          </a:p>
        </p:txBody>
      </p:sp>
      <p:sp>
        <p:nvSpPr>
          <p:cNvPr id="1194" name="Google Shape;1194;p178"/>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1195" name="Google Shape;1195;p178"/>
          <p:cNvSpPr/>
          <p:nvPr/>
        </p:nvSpPr>
        <p:spPr>
          <a:xfrm>
            <a:off x="-7375" y="0"/>
            <a:ext cx="3058800" cy="5143500"/>
          </a:xfrm>
          <a:prstGeom prst="rect">
            <a:avLst/>
          </a:prstGeom>
          <a:gradFill>
            <a:gsLst>
              <a:gs pos="0">
                <a:srgbClr val="000615"/>
              </a:gs>
              <a:gs pos="100000">
                <a:srgbClr val="00123E"/>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78"/>
          <p:cNvSpPr txBox="1">
            <a:spLocks noGrp="1"/>
          </p:cNvSpPr>
          <p:nvPr>
            <p:ph type="subTitle" idx="2"/>
          </p:nvPr>
        </p:nvSpPr>
        <p:spPr>
          <a:xfrm>
            <a:off x="3238900" y="4498550"/>
            <a:ext cx="50448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1197" name="Google Shape;1197;p178"/>
          <p:cNvPicPr preferRelativeResize="0"/>
          <p:nvPr/>
        </p:nvPicPr>
        <p:blipFill>
          <a:blip r:embed="rId2">
            <a:alphaModFix/>
          </a:blip>
          <a:stretch>
            <a:fillRect/>
          </a:stretch>
        </p:blipFill>
        <p:spPr>
          <a:xfrm>
            <a:off x="311706" y="4659700"/>
            <a:ext cx="384048" cy="182880"/>
          </a:xfrm>
          <a:prstGeom prst="rect">
            <a:avLst/>
          </a:prstGeom>
          <a:noFill/>
          <a:ln>
            <a:noFill/>
          </a:ln>
        </p:spPr>
      </p:pic>
      <p:sp>
        <p:nvSpPr>
          <p:cNvPr id="1198" name="Google Shape;1198;p178"/>
          <p:cNvSpPr txBox="1">
            <a:spLocks noGrp="1"/>
          </p:cNvSpPr>
          <p:nvPr>
            <p:ph type="title"/>
          </p:nvPr>
        </p:nvSpPr>
        <p:spPr>
          <a:xfrm>
            <a:off x="122475" y="355225"/>
            <a:ext cx="2694600" cy="40641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2800"/>
              <a:buNone/>
              <a:defRPr/>
            </a:lvl1pPr>
            <a:lvl2pPr lvl="1" rtl="0">
              <a:lnSpc>
                <a:spcPct val="110000"/>
              </a:lnSpc>
              <a:spcBef>
                <a:spcPts val="0"/>
              </a:spcBef>
              <a:spcAft>
                <a:spcPts val="0"/>
              </a:spcAft>
              <a:buSzPts val="2800"/>
              <a:buNone/>
              <a:defRPr/>
            </a:lvl2pPr>
            <a:lvl3pPr lvl="2" rtl="0">
              <a:lnSpc>
                <a:spcPct val="110000"/>
              </a:lnSpc>
              <a:spcBef>
                <a:spcPts val="0"/>
              </a:spcBef>
              <a:spcAft>
                <a:spcPts val="0"/>
              </a:spcAft>
              <a:buSzPts val="2800"/>
              <a:buNone/>
              <a:defRPr/>
            </a:lvl3pPr>
            <a:lvl4pPr lvl="3" rtl="0">
              <a:lnSpc>
                <a:spcPct val="110000"/>
              </a:lnSpc>
              <a:spcBef>
                <a:spcPts val="0"/>
              </a:spcBef>
              <a:spcAft>
                <a:spcPts val="0"/>
              </a:spcAft>
              <a:buSzPts val="2800"/>
              <a:buNone/>
              <a:defRPr/>
            </a:lvl4pPr>
            <a:lvl5pPr lvl="4" rtl="0">
              <a:lnSpc>
                <a:spcPct val="110000"/>
              </a:lnSpc>
              <a:spcBef>
                <a:spcPts val="0"/>
              </a:spcBef>
              <a:spcAft>
                <a:spcPts val="0"/>
              </a:spcAft>
              <a:buSzPts val="2800"/>
              <a:buNone/>
              <a:defRPr/>
            </a:lvl5pPr>
            <a:lvl6pPr lvl="5" rtl="0">
              <a:lnSpc>
                <a:spcPct val="110000"/>
              </a:lnSpc>
              <a:spcBef>
                <a:spcPts val="0"/>
              </a:spcBef>
              <a:spcAft>
                <a:spcPts val="0"/>
              </a:spcAft>
              <a:buSzPts val="2800"/>
              <a:buNone/>
              <a:defRPr/>
            </a:lvl6pPr>
            <a:lvl7pPr lvl="6" rtl="0">
              <a:lnSpc>
                <a:spcPct val="110000"/>
              </a:lnSpc>
              <a:spcBef>
                <a:spcPts val="0"/>
              </a:spcBef>
              <a:spcAft>
                <a:spcPts val="0"/>
              </a:spcAft>
              <a:buSzPts val="2800"/>
              <a:buNone/>
              <a:defRPr/>
            </a:lvl7pPr>
            <a:lvl8pPr lvl="7" rtl="0">
              <a:lnSpc>
                <a:spcPct val="110000"/>
              </a:lnSpc>
              <a:spcBef>
                <a:spcPts val="0"/>
              </a:spcBef>
              <a:spcAft>
                <a:spcPts val="0"/>
              </a:spcAft>
              <a:buSzPts val="2800"/>
              <a:buNone/>
              <a:defRPr/>
            </a:lvl8pPr>
            <a:lvl9pPr lvl="8" rtl="0">
              <a:lnSpc>
                <a:spcPct val="110000"/>
              </a:lnSpc>
              <a:spcBef>
                <a:spcPts val="0"/>
              </a:spcBef>
              <a:spcAft>
                <a:spcPts val="0"/>
              </a:spcAft>
              <a:buSzPts val="2800"/>
              <a:buNone/>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White - Title and body w/curves 2">
  <p:cSld name="TITLE_AND_BODY_1_1_2">
    <p:spTree>
      <p:nvGrpSpPr>
        <p:cNvPr id="1" name="Shape 1199"/>
        <p:cNvGrpSpPr/>
        <p:nvPr/>
      </p:nvGrpSpPr>
      <p:grpSpPr>
        <a:xfrm>
          <a:off x="0" y="0"/>
          <a:ext cx="0" cy="0"/>
          <a:chOff x="0" y="0"/>
          <a:chExt cx="0" cy="0"/>
        </a:xfrm>
      </p:grpSpPr>
      <p:sp>
        <p:nvSpPr>
          <p:cNvPr id="1200" name="Google Shape;1200;p179"/>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01" name="Google Shape;1201;p179"/>
          <p:cNvPicPr preferRelativeResize="0"/>
          <p:nvPr/>
        </p:nvPicPr>
        <p:blipFill rotWithShape="1">
          <a:blip r:embed="rId2">
            <a:alphaModFix/>
          </a:blip>
          <a:srcRect/>
          <a:stretch/>
        </p:blipFill>
        <p:spPr>
          <a:xfrm>
            <a:off x="0" y="2745107"/>
            <a:ext cx="9143999" cy="2392136"/>
          </a:xfrm>
          <a:prstGeom prst="rect">
            <a:avLst/>
          </a:prstGeom>
          <a:noFill/>
          <a:ln>
            <a:noFill/>
          </a:ln>
        </p:spPr>
      </p:pic>
      <p:pic>
        <p:nvPicPr>
          <p:cNvPr id="1202" name="Google Shape;1202;p179"/>
          <p:cNvPicPr preferRelativeResize="0"/>
          <p:nvPr/>
        </p:nvPicPr>
        <p:blipFill rotWithShape="1">
          <a:blip r:embed="rId3">
            <a:alphaModFix/>
          </a:blip>
          <a:srcRect l="179" r="179"/>
          <a:stretch/>
        </p:blipFill>
        <p:spPr>
          <a:xfrm>
            <a:off x="311706" y="4645094"/>
            <a:ext cx="1691640" cy="197358"/>
          </a:xfrm>
          <a:prstGeom prst="rect">
            <a:avLst/>
          </a:prstGeom>
          <a:noFill/>
          <a:ln>
            <a:noFill/>
          </a:ln>
        </p:spPr>
      </p:pic>
      <p:sp>
        <p:nvSpPr>
          <p:cNvPr id="1203" name="Google Shape;1203;p17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000615"/>
              </a:buClr>
              <a:buSzPts val="2800"/>
              <a:buNone/>
              <a:defRPr>
                <a:solidFill>
                  <a:srgbClr val="000615"/>
                </a:solidFill>
              </a:defRPr>
            </a:lvl1pPr>
            <a:lvl2pPr lvl="1" algn="l" rtl="0">
              <a:lnSpc>
                <a:spcPct val="100000"/>
              </a:lnSpc>
              <a:spcBef>
                <a:spcPts val="0"/>
              </a:spcBef>
              <a:spcAft>
                <a:spcPts val="0"/>
              </a:spcAft>
              <a:buClr>
                <a:srgbClr val="000615"/>
              </a:buClr>
              <a:buSzPts val="2800"/>
              <a:buNone/>
              <a:defRPr>
                <a:solidFill>
                  <a:srgbClr val="000615"/>
                </a:solidFill>
              </a:defRPr>
            </a:lvl2pPr>
            <a:lvl3pPr lvl="2" algn="l" rtl="0">
              <a:lnSpc>
                <a:spcPct val="100000"/>
              </a:lnSpc>
              <a:spcBef>
                <a:spcPts val="0"/>
              </a:spcBef>
              <a:spcAft>
                <a:spcPts val="0"/>
              </a:spcAft>
              <a:buClr>
                <a:srgbClr val="000615"/>
              </a:buClr>
              <a:buSzPts val="2800"/>
              <a:buNone/>
              <a:defRPr>
                <a:solidFill>
                  <a:srgbClr val="000615"/>
                </a:solidFill>
              </a:defRPr>
            </a:lvl3pPr>
            <a:lvl4pPr lvl="3" algn="l" rtl="0">
              <a:lnSpc>
                <a:spcPct val="100000"/>
              </a:lnSpc>
              <a:spcBef>
                <a:spcPts val="0"/>
              </a:spcBef>
              <a:spcAft>
                <a:spcPts val="0"/>
              </a:spcAft>
              <a:buClr>
                <a:srgbClr val="000615"/>
              </a:buClr>
              <a:buSzPts val="2800"/>
              <a:buNone/>
              <a:defRPr>
                <a:solidFill>
                  <a:srgbClr val="000615"/>
                </a:solidFill>
              </a:defRPr>
            </a:lvl4pPr>
            <a:lvl5pPr lvl="4" algn="l" rtl="0">
              <a:lnSpc>
                <a:spcPct val="100000"/>
              </a:lnSpc>
              <a:spcBef>
                <a:spcPts val="0"/>
              </a:spcBef>
              <a:spcAft>
                <a:spcPts val="0"/>
              </a:spcAft>
              <a:buClr>
                <a:srgbClr val="000615"/>
              </a:buClr>
              <a:buSzPts val="2800"/>
              <a:buNone/>
              <a:defRPr>
                <a:solidFill>
                  <a:srgbClr val="000615"/>
                </a:solidFill>
              </a:defRPr>
            </a:lvl5pPr>
            <a:lvl6pPr lvl="5" algn="l" rtl="0">
              <a:lnSpc>
                <a:spcPct val="100000"/>
              </a:lnSpc>
              <a:spcBef>
                <a:spcPts val="0"/>
              </a:spcBef>
              <a:spcAft>
                <a:spcPts val="0"/>
              </a:spcAft>
              <a:buClr>
                <a:srgbClr val="000615"/>
              </a:buClr>
              <a:buSzPts val="2800"/>
              <a:buNone/>
              <a:defRPr>
                <a:solidFill>
                  <a:srgbClr val="000615"/>
                </a:solidFill>
              </a:defRPr>
            </a:lvl6pPr>
            <a:lvl7pPr lvl="6" algn="l" rtl="0">
              <a:lnSpc>
                <a:spcPct val="100000"/>
              </a:lnSpc>
              <a:spcBef>
                <a:spcPts val="0"/>
              </a:spcBef>
              <a:spcAft>
                <a:spcPts val="0"/>
              </a:spcAft>
              <a:buClr>
                <a:srgbClr val="000615"/>
              </a:buClr>
              <a:buSzPts val="2800"/>
              <a:buNone/>
              <a:defRPr>
                <a:solidFill>
                  <a:srgbClr val="000615"/>
                </a:solidFill>
              </a:defRPr>
            </a:lvl7pPr>
            <a:lvl8pPr lvl="7" algn="l" rtl="0">
              <a:lnSpc>
                <a:spcPct val="100000"/>
              </a:lnSpc>
              <a:spcBef>
                <a:spcPts val="0"/>
              </a:spcBef>
              <a:spcAft>
                <a:spcPts val="0"/>
              </a:spcAft>
              <a:buClr>
                <a:srgbClr val="000615"/>
              </a:buClr>
              <a:buSzPts val="2800"/>
              <a:buNone/>
              <a:defRPr>
                <a:solidFill>
                  <a:srgbClr val="000615"/>
                </a:solidFill>
              </a:defRPr>
            </a:lvl8pPr>
            <a:lvl9pPr lvl="8" algn="l" rtl="0">
              <a:lnSpc>
                <a:spcPct val="100000"/>
              </a:lnSpc>
              <a:spcBef>
                <a:spcPts val="0"/>
              </a:spcBef>
              <a:spcAft>
                <a:spcPts val="0"/>
              </a:spcAft>
              <a:buClr>
                <a:srgbClr val="000615"/>
              </a:buClr>
              <a:buSzPts val="2800"/>
              <a:buNone/>
              <a:defRPr>
                <a:solidFill>
                  <a:srgbClr val="000615"/>
                </a:solidFill>
              </a:defRPr>
            </a:lvl9pPr>
          </a:lstStyle>
          <a:p>
            <a:endParaRPr/>
          </a:p>
        </p:txBody>
      </p:sp>
      <p:sp>
        <p:nvSpPr>
          <p:cNvPr id="1204" name="Google Shape;1204;p179"/>
          <p:cNvSpPr txBox="1">
            <a:spLocks noGrp="1"/>
          </p:cNvSpPr>
          <p:nvPr>
            <p:ph type="body" idx="1"/>
          </p:nvPr>
        </p:nvSpPr>
        <p:spPr>
          <a:xfrm>
            <a:off x="311700" y="1152475"/>
            <a:ext cx="8520600" cy="33462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Clr>
                <a:srgbClr val="000615"/>
              </a:buClr>
              <a:buSzPts val="1400"/>
              <a:buChar char="●"/>
              <a:defRPr sz="1400">
                <a:solidFill>
                  <a:srgbClr val="000615"/>
                </a:solidFill>
              </a:defRPr>
            </a:lvl1pPr>
            <a:lvl2pPr marL="914400" lvl="1" indent="-304800" algn="l" rtl="0">
              <a:lnSpc>
                <a:spcPct val="115000"/>
              </a:lnSpc>
              <a:spcBef>
                <a:spcPts val="1600"/>
              </a:spcBef>
              <a:spcAft>
                <a:spcPts val="0"/>
              </a:spcAft>
              <a:buClr>
                <a:srgbClr val="000615"/>
              </a:buClr>
              <a:buSzPts val="1200"/>
              <a:buChar char="○"/>
              <a:defRPr sz="1200">
                <a:solidFill>
                  <a:srgbClr val="000615"/>
                </a:solidFill>
              </a:defRPr>
            </a:lvl2pPr>
            <a:lvl3pPr marL="1371600" lvl="2" indent="-304800" algn="l" rtl="0">
              <a:lnSpc>
                <a:spcPct val="115000"/>
              </a:lnSpc>
              <a:spcBef>
                <a:spcPts val="1600"/>
              </a:spcBef>
              <a:spcAft>
                <a:spcPts val="0"/>
              </a:spcAft>
              <a:buClr>
                <a:srgbClr val="000615"/>
              </a:buClr>
              <a:buSzPts val="1200"/>
              <a:buChar char="■"/>
              <a:defRPr sz="1200">
                <a:solidFill>
                  <a:srgbClr val="000615"/>
                </a:solidFill>
              </a:defRPr>
            </a:lvl3pPr>
            <a:lvl4pPr marL="1828800" lvl="3" indent="-304800" algn="l" rtl="0">
              <a:lnSpc>
                <a:spcPct val="115000"/>
              </a:lnSpc>
              <a:spcBef>
                <a:spcPts val="1600"/>
              </a:spcBef>
              <a:spcAft>
                <a:spcPts val="0"/>
              </a:spcAft>
              <a:buClr>
                <a:srgbClr val="000615"/>
              </a:buClr>
              <a:buSzPts val="1200"/>
              <a:buChar char="●"/>
              <a:defRPr sz="1200">
                <a:solidFill>
                  <a:srgbClr val="000615"/>
                </a:solidFill>
              </a:defRPr>
            </a:lvl4pPr>
            <a:lvl5pPr marL="2286000" lvl="4" indent="-304800" algn="l" rtl="0">
              <a:lnSpc>
                <a:spcPct val="115000"/>
              </a:lnSpc>
              <a:spcBef>
                <a:spcPts val="1600"/>
              </a:spcBef>
              <a:spcAft>
                <a:spcPts val="0"/>
              </a:spcAft>
              <a:buClr>
                <a:srgbClr val="000615"/>
              </a:buClr>
              <a:buSzPts val="1200"/>
              <a:buChar char="○"/>
              <a:defRPr sz="1200">
                <a:solidFill>
                  <a:srgbClr val="000615"/>
                </a:solidFill>
              </a:defRPr>
            </a:lvl5pPr>
            <a:lvl6pPr marL="2743200" lvl="5" indent="-304800" algn="l" rtl="0">
              <a:lnSpc>
                <a:spcPct val="115000"/>
              </a:lnSpc>
              <a:spcBef>
                <a:spcPts val="1600"/>
              </a:spcBef>
              <a:spcAft>
                <a:spcPts val="0"/>
              </a:spcAft>
              <a:buClr>
                <a:srgbClr val="000615"/>
              </a:buClr>
              <a:buSzPts val="1200"/>
              <a:buChar char="■"/>
              <a:defRPr sz="1200">
                <a:solidFill>
                  <a:srgbClr val="000615"/>
                </a:solidFill>
              </a:defRPr>
            </a:lvl6pPr>
            <a:lvl7pPr marL="3200400" lvl="6" indent="-304800" algn="l" rtl="0">
              <a:lnSpc>
                <a:spcPct val="115000"/>
              </a:lnSpc>
              <a:spcBef>
                <a:spcPts val="1600"/>
              </a:spcBef>
              <a:spcAft>
                <a:spcPts val="0"/>
              </a:spcAft>
              <a:buClr>
                <a:srgbClr val="000615"/>
              </a:buClr>
              <a:buSzPts val="1200"/>
              <a:buChar char="●"/>
              <a:defRPr sz="1200">
                <a:solidFill>
                  <a:srgbClr val="000615"/>
                </a:solidFill>
              </a:defRPr>
            </a:lvl7pPr>
            <a:lvl8pPr marL="3657600" lvl="7" indent="-304800" algn="l" rtl="0">
              <a:lnSpc>
                <a:spcPct val="115000"/>
              </a:lnSpc>
              <a:spcBef>
                <a:spcPts val="1600"/>
              </a:spcBef>
              <a:spcAft>
                <a:spcPts val="0"/>
              </a:spcAft>
              <a:buClr>
                <a:srgbClr val="000615"/>
              </a:buClr>
              <a:buSzPts val="1200"/>
              <a:buChar char="○"/>
              <a:defRPr sz="1200">
                <a:solidFill>
                  <a:srgbClr val="000615"/>
                </a:solidFill>
              </a:defRPr>
            </a:lvl8pPr>
            <a:lvl9pPr marL="4114800" lvl="8" indent="-304800" algn="l" rtl="0">
              <a:lnSpc>
                <a:spcPct val="115000"/>
              </a:lnSpc>
              <a:spcBef>
                <a:spcPts val="1600"/>
              </a:spcBef>
              <a:spcAft>
                <a:spcPts val="1600"/>
              </a:spcAft>
              <a:buClr>
                <a:srgbClr val="000615"/>
              </a:buClr>
              <a:buSzPts val="1200"/>
              <a:buChar char="■"/>
              <a:defRPr sz="1200">
                <a:solidFill>
                  <a:srgbClr val="000615"/>
                </a:solidFill>
              </a:defRPr>
            </a:lvl9pPr>
          </a:lstStyle>
          <a:p>
            <a:endParaRPr/>
          </a:p>
        </p:txBody>
      </p:sp>
      <p:sp>
        <p:nvSpPr>
          <p:cNvPr id="1205" name="Google Shape;1205;p179"/>
          <p:cNvSpPr txBox="1">
            <a:spLocks noGrp="1"/>
          </p:cNvSpPr>
          <p:nvPr>
            <p:ph type="sldNum" idx="12"/>
          </p:nvPr>
        </p:nvSpPr>
        <p:spPr>
          <a:xfrm>
            <a:off x="8662175" y="4788400"/>
            <a:ext cx="406500" cy="3552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9pPr>
          </a:lstStyle>
          <a:p>
            <a:pPr marL="0" lvl="0" indent="0" algn="r" rtl="0">
              <a:spcBef>
                <a:spcPts val="0"/>
              </a:spcBef>
              <a:spcAft>
                <a:spcPts val="0"/>
              </a:spcAft>
              <a:buNone/>
            </a:pPr>
            <a:fld id="{00000000-1234-1234-1234-123412341234}" type="slidenum">
              <a:rPr lang="en"/>
              <a:t>‹#›</a:t>
            </a:fld>
            <a:endParaRPr/>
          </a:p>
        </p:txBody>
      </p:sp>
      <p:sp>
        <p:nvSpPr>
          <p:cNvPr id="1206" name="Google Shape;1206;p179"/>
          <p:cNvSpPr txBox="1">
            <a:spLocks noGrp="1"/>
          </p:cNvSpPr>
          <p:nvPr>
            <p:ph type="subTitle" idx="2"/>
          </p:nvPr>
        </p:nvSpPr>
        <p:spPr>
          <a:xfrm>
            <a:off x="2184375" y="4498550"/>
            <a:ext cx="5175900" cy="500100"/>
          </a:xfrm>
          <a:prstGeom prst="rect">
            <a:avLst/>
          </a:prstGeom>
          <a:noFill/>
          <a:ln>
            <a:noFill/>
          </a:ln>
        </p:spPr>
        <p:txBody>
          <a:bodyPr spcFirstLastPara="1" wrap="square" lIns="91425" tIns="91425" rIns="91425" bIns="91425" anchor="ctr" anchorCtr="0">
            <a:noAutofit/>
          </a:bodyPr>
          <a:lstStyle>
            <a:lvl1pPr lvl="0" algn="r" rtl="0">
              <a:lnSpc>
                <a:spcPct val="115000"/>
              </a:lnSpc>
              <a:spcBef>
                <a:spcPts val="0"/>
              </a:spcBef>
              <a:spcAft>
                <a:spcPts val="0"/>
              </a:spcAft>
              <a:buSzPts val="1800"/>
              <a:buNone/>
              <a:defRPr sz="1200">
                <a:solidFill>
                  <a:srgbClr val="4F525D"/>
                </a:solidFill>
              </a:defRPr>
            </a:lvl1pPr>
            <a:lvl2pPr lvl="1" algn="r" rtl="0">
              <a:lnSpc>
                <a:spcPct val="115000"/>
              </a:lnSpc>
              <a:spcBef>
                <a:spcPts val="0"/>
              </a:spcBef>
              <a:spcAft>
                <a:spcPts val="0"/>
              </a:spcAft>
              <a:buSzPts val="1400"/>
              <a:buNone/>
              <a:defRPr>
                <a:solidFill>
                  <a:srgbClr val="4F525D"/>
                </a:solidFill>
              </a:defRPr>
            </a:lvl2pPr>
            <a:lvl3pPr lvl="2" algn="r" rtl="0">
              <a:lnSpc>
                <a:spcPct val="115000"/>
              </a:lnSpc>
              <a:spcBef>
                <a:spcPts val="1600"/>
              </a:spcBef>
              <a:spcAft>
                <a:spcPts val="0"/>
              </a:spcAft>
              <a:buSzPts val="1400"/>
              <a:buNone/>
              <a:defRPr>
                <a:solidFill>
                  <a:srgbClr val="4F525D"/>
                </a:solidFill>
              </a:defRPr>
            </a:lvl3pPr>
            <a:lvl4pPr lvl="3" algn="r" rtl="0">
              <a:lnSpc>
                <a:spcPct val="115000"/>
              </a:lnSpc>
              <a:spcBef>
                <a:spcPts val="1600"/>
              </a:spcBef>
              <a:spcAft>
                <a:spcPts val="0"/>
              </a:spcAft>
              <a:buSzPts val="1400"/>
              <a:buNone/>
              <a:defRPr>
                <a:solidFill>
                  <a:srgbClr val="4F525D"/>
                </a:solidFill>
              </a:defRPr>
            </a:lvl4pPr>
            <a:lvl5pPr lvl="4" algn="r" rtl="0">
              <a:lnSpc>
                <a:spcPct val="115000"/>
              </a:lnSpc>
              <a:spcBef>
                <a:spcPts val="1600"/>
              </a:spcBef>
              <a:spcAft>
                <a:spcPts val="0"/>
              </a:spcAft>
              <a:buSzPts val="1400"/>
              <a:buNone/>
              <a:defRPr>
                <a:solidFill>
                  <a:srgbClr val="4F525D"/>
                </a:solidFill>
              </a:defRPr>
            </a:lvl5pPr>
            <a:lvl6pPr lvl="5" algn="r" rtl="0">
              <a:lnSpc>
                <a:spcPct val="115000"/>
              </a:lnSpc>
              <a:spcBef>
                <a:spcPts val="1600"/>
              </a:spcBef>
              <a:spcAft>
                <a:spcPts val="0"/>
              </a:spcAft>
              <a:buSzPts val="1400"/>
              <a:buNone/>
              <a:defRPr>
                <a:solidFill>
                  <a:srgbClr val="4F525D"/>
                </a:solidFill>
              </a:defRPr>
            </a:lvl6pPr>
            <a:lvl7pPr lvl="6" algn="r" rtl="0">
              <a:lnSpc>
                <a:spcPct val="115000"/>
              </a:lnSpc>
              <a:spcBef>
                <a:spcPts val="1600"/>
              </a:spcBef>
              <a:spcAft>
                <a:spcPts val="0"/>
              </a:spcAft>
              <a:buSzPts val="1400"/>
              <a:buNone/>
              <a:defRPr>
                <a:solidFill>
                  <a:srgbClr val="4F525D"/>
                </a:solidFill>
              </a:defRPr>
            </a:lvl7pPr>
            <a:lvl8pPr lvl="7" algn="r" rtl="0">
              <a:lnSpc>
                <a:spcPct val="115000"/>
              </a:lnSpc>
              <a:spcBef>
                <a:spcPts val="1600"/>
              </a:spcBef>
              <a:spcAft>
                <a:spcPts val="0"/>
              </a:spcAft>
              <a:buSzPts val="1400"/>
              <a:buNone/>
              <a:defRPr>
                <a:solidFill>
                  <a:srgbClr val="4F525D"/>
                </a:solidFill>
              </a:defRPr>
            </a:lvl8pPr>
            <a:lvl9pPr lvl="8" algn="r" rtl="0">
              <a:lnSpc>
                <a:spcPct val="115000"/>
              </a:lnSpc>
              <a:spcBef>
                <a:spcPts val="1600"/>
              </a:spcBef>
              <a:spcAft>
                <a:spcPts val="1600"/>
              </a:spcAft>
              <a:buSzPts val="1400"/>
              <a:buNone/>
              <a:defRPr>
                <a:solidFill>
                  <a:srgbClr val="4F525D"/>
                </a:solidFill>
              </a:defRPr>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and body w/curves 1">
  <p:cSld name="TITLE_AND_BODY_2_1">
    <p:spTree>
      <p:nvGrpSpPr>
        <p:cNvPr id="1" name="Shape 1207"/>
        <p:cNvGrpSpPr/>
        <p:nvPr/>
      </p:nvGrpSpPr>
      <p:grpSpPr>
        <a:xfrm>
          <a:off x="0" y="0"/>
          <a:ext cx="0" cy="0"/>
          <a:chOff x="0" y="0"/>
          <a:chExt cx="0" cy="0"/>
        </a:xfrm>
      </p:grpSpPr>
      <p:pic>
        <p:nvPicPr>
          <p:cNvPr id="1208" name="Google Shape;1208;p180"/>
          <p:cNvPicPr preferRelativeResize="0"/>
          <p:nvPr/>
        </p:nvPicPr>
        <p:blipFill>
          <a:blip r:embed="rId2">
            <a:alphaModFix/>
          </a:blip>
          <a:stretch>
            <a:fillRect/>
          </a:stretch>
        </p:blipFill>
        <p:spPr>
          <a:xfrm>
            <a:off x="0" y="2745107"/>
            <a:ext cx="9143999" cy="2392136"/>
          </a:xfrm>
          <a:prstGeom prst="rect">
            <a:avLst/>
          </a:prstGeom>
          <a:noFill/>
          <a:ln>
            <a:noFill/>
          </a:ln>
        </p:spPr>
      </p:pic>
      <p:sp>
        <p:nvSpPr>
          <p:cNvPr id="1209" name="Google Shape;1209;p18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10" name="Google Shape;1210;p180"/>
          <p:cNvSpPr txBox="1">
            <a:spLocks noGrp="1"/>
          </p:cNvSpPr>
          <p:nvPr>
            <p:ph type="body" idx="1"/>
          </p:nvPr>
        </p:nvSpPr>
        <p:spPr>
          <a:xfrm>
            <a:off x="311700" y="1152475"/>
            <a:ext cx="8520600" cy="3238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11" name="Google Shape;1211;p180"/>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212" name="Google Shape;1212;p180"/>
          <p:cNvPicPr preferRelativeResize="0"/>
          <p:nvPr/>
        </p:nvPicPr>
        <p:blipFill rotWithShape="1">
          <a:blip r:embed="rId3">
            <a:alphaModFix/>
          </a:blip>
          <a:srcRect t="209" b="199"/>
          <a:stretch/>
        </p:blipFill>
        <p:spPr>
          <a:xfrm>
            <a:off x="311706" y="4654620"/>
            <a:ext cx="1691640" cy="187960"/>
          </a:xfrm>
          <a:prstGeom prst="rect">
            <a:avLst/>
          </a:prstGeom>
          <a:noFill/>
          <a:ln>
            <a:noFill/>
          </a:ln>
        </p:spPr>
      </p:pic>
      <p:sp>
        <p:nvSpPr>
          <p:cNvPr id="1213" name="Google Shape;1213;p180"/>
          <p:cNvSpPr txBox="1">
            <a:spLocks noGrp="1"/>
          </p:cNvSpPr>
          <p:nvPr>
            <p:ph type="subTitle" idx="2"/>
          </p:nvPr>
        </p:nvSpPr>
        <p:spPr>
          <a:xfrm>
            <a:off x="2184375" y="4498550"/>
            <a:ext cx="51759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White - Title and body w/curves">
  <p:cSld name="TITLE_AND_BODY_1_1_3">
    <p:spTree>
      <p:nvGrpSpPr>
        <p:cNvPr id="1" name="Shape 1214"/>
        <p:cNvGrpSpPr/>
        <p:nvPr/>
      </p:nvGrpSpPr>
      <p:grpSpPr>
        <a:xfrm>
          <a:off x="0" y="0"/>
          <a:ext cx="0" cy="0"/>
          <a:chOff x="0" y="0"/>
          <a:chExt cx="0" cy="0"/>
        </a:xfrm>
      </p:grpSpPr>
      <p:sp>
        <p:nvSpPr>
          <p:cNvPr id="1215" name="Google Shape;1215;p181"/>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16" name="Google Shape;1216;p181"/>
          <p:cNvPicPr preferRelativeResize="0"/>
          <p:nvPr/>
        </p:nvPicPr>
        <p:blipFill>
          <a:blip r:embed="rId2">
            <a:alphaModFix/>
          </a:blip>
          <a:stretch>
            <a:fillRect/>
          </a:stretch>
        </p:blipFill>
        <p:spPr>
          <a:xfrm>
            <a:off x="0" y="2745107"/>
            <a:ext cx="9143999" cy="2392136"/>
          </a:xfrm>
          <a:prstGeom prst="rect">
            <a:avLst/>
          </a:prstGeom>
          <a:noFill/>
          <a:ln>
            <a:noFill/>
          </a:ln>
        </p:spPr>
      </p:pic>
      <p:pic>
        <p:nvPicPr>
          <p:cNvPr id="1217" name="Google Shape;1217;p181"/>
          <p:cNvPicPr preferRelativeResize="0"/>
          <p:nvPr/>
        </p:nvPicPr>
        <p:blipFill rotWithShape="1">
          <a:blip r:embed="rId3">
            <a:alphaModFix/>
          </a:blip>
          <a:srcRect l="179" r="179"/>
          <a:stretch/>
        </p:blipFill>
        <p:spPr>
          <a:xfrm>
            <a:off x="311706" y="4645094"/>
            <a:ext cx="1691640" cy="197358"/>
          </a:xfrm>
          <a:prstGeom prst="rect">
            <a:avLst/>
          </a:prstGeom>
          <a:noFill/>
          <a:ln>
            <a:noFill/>
          </a:ln>
        </p:spPr>
      </p:pic>
      <p:sp>
        <p:nvSpPr>
          <p:cNvPr id="1218" name="Google Shape;1218;p18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615"/>
              </a:buClr>
              <a:buSzPts val="2800"/>
              <a:buNone/>
              <a:defRPr>
                <a:solidFill>
                  <a:srgbClr val="000615"/>
                </a:solidFill>
              </a:defRPr>
            </a:lvl1pPr>
            <a:lvl2pPr lvl="1" rtl="0">
              <a:spcBef>
                <a:spcPts val="0"/>
              </a:spcBef>
              <a:spcAft>
                <a:spcPts val="0"/>
              </a:spcAft>
              <a:buClr>
                <a:srgbClr val="000615"/>
              </a:buClr>
              <a:buSzPts val="2800"/>
              <a:buNone/>
              <a:defRPr>
                <a:solidFill>
                  <a:srgbClr val="000615"/>
                </a:solidFill>
              </a:defRPr>
            </a:lvl2pPr>
            <a:lvl3pPr lvl="2" rtl="0">
              <a:spcBef>
                <a:spcPts val="0"/>
              </a:spcBef>
              <a:spcAft>
                <a:spcPts val="0"/>
              </a:spcAft>
              <a:buClr>
                <a:srgbClr val="000615"/>
              </a:buClr>
              <a:buSzPts val="2800"/>
              <a:buNone/>
              <a:defRPr>
                <a:solidFill>
                  <a:srgbClr val="000615"/>
                </a:solidFill>
              </a:defRPr>
            </a:lvl3pPr>
            <a:lvl4pPr lvl="3" rtl="0">
              <a:spcBef>
                <a:spcPts val="0"/>
              </a:spcBef>
              <a:spcAft>
                <a:spcPts val="0"/>
              </a:spcAft>
              <a:buClr>
                <a:srgbClr val="000615"/>
              </a:buClr>
              <a:buSzPts val="2800"/>
              <a:buNone/>
              <a:defRPr>
                <a:solidFill>
                  <a:srgbClr val="000615"/>
                </a:solidFill>
              </a:defRPr>
            </a:lvl4pPr>
            <a:lvl5pPr lvl="4" rtl="0">
              <a:spcBef>
                <a:spcPts val="0"/>
              </a:spcBef>
              <a:spcAft>
                <a:spcPts val="0"/>
              </a:spcAft>
              <a:buClr>
                <a:srgbClr val="000615"/>
              </a:buClr>
              <a:buSzPts val="2800"/>
              <a:buNone/>
              <a:defRPr>
                <a:solidFill>
                  <a:srgbClr val="000615"/>
                </a:solidFill>
              </a:defRPr>
            </a:lvl5pPr>
            <a:lvl6pPr lvl="5" rtl="0">
              <a:spcBef>
                <a:spcPts val="0"/>
              </a:spcBef>
              <a:spcAft>
                <a:spcPts val="0"/>
              </a:spcAft>
              <a:buClr>
                <a:srgbClr val="000615"/>
              </a:buClr>
              <a:buSzPts val="2800"/>
              <a:buNone/>
              <a:defRPr>
                <a:solidFill>
                  <a:srgbClr val="000615"/>
                </a:solidFill>
              </a:defRPr>
            </a:lvl6pPr>
            <a:lvl7pPr lvl="6" rtl="0">
              <a:spcBef>
                <a:spcPts val="0"/>
              </a:spcBef>
              <a:spcAft>
                <a:spcPts val="0"/>
              </a:spcAft>
              <a:buClr>
                <a:srgbClr val="000615"/>
              </a:buClr>
              <a:buSzPts val="2800"/>
              <a:buNone/>
              <a:defRPr>
                <a:solidFill>
                  <a:srgbClr val="000615"/>
                </a:solidFill>
              </a:defRPr>
            </a:lvl7pPr>
            <a:lvl8pPr lvl="7" rtl="0">
              <a:spcBef>
                <a:spcPts val="0"/>
              </a:spcBef>
              <a:spcAft>
                <a:spcPts val="0"/>
              </a:spcAft>
              <a:buClr>
                <a:srgbClr val="000615"/>
              </a:buClr>
              <a:buSzPts val="2800"/>
              <a:buNone/>
              <a:defRPr>
                <a:solidFill>
                  <a:srgbClr val="000615"/>
                </a:solidFill>
              </a:defRPr>
            </a:lvl8pPr>
            <a:lvl9pPr lvl="8" rtl="0">
              <a:spcBef>
                <a:spcPts val="0"/>
              </a:spcBef>
              <a:spcAft>
                <a:spcPts val="0"/>
              </a:spcAft>
              <a:buClr>
                <a:srgbClr val="000615"/>
              </a:buClr>
              <a:buSzPts val="2800"/>
              <a:buNone/>
              <a:defRPr>
                <a:solidFill>
                  <a:srgbClr val="000615"/>
                </a:solidFill>
              </a:defRPr>
            </a:lvl9pPr>
          </a:lstStyle>
          <a:p>
            <a:endParaRPr/>
          </a:p>
        </p:txBody>
      </p:sp>
      <p:sp>
        <p:nvSpPr>
          <p:cNvPr id="1219" name="Google Shape;1219;p181"/>
          <p:cNvSpPr txBox="1">
            <a:spLocks noGrp="1"/>
          </p:cNvSpPr>
          <p:nvPr>
            <p:ph type="body" idx="1"/>
          </p:nvPr>
        </p:nvSpPr>
        <p:spPr>
          <a:xfrm>
            <a:off x="311700" y="1152475"/>
            <a:ext cx="85206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000615"/>
              </a:buClr>
              <a:buSzPts val="1400"/>
              <a:buChar char="●"/>
              <a:defRPr sz="1400">
                <a:solidFill>
                  <a:srgbClr val="000615"/>
                </a:solidFill>
              </a:defRPr>
            </a:lvl1pPr>
            <a:lvl2pPr marL="914400" lvl="1" indent="-304800" rtl="0">
              <a:spcBef>
                <a:spcPts val="1600"/>
              </a:spcBef>
              <a:spcAft>
                <a:spcPts val="0"/>
              </a:spcAft>
              <a:buClr>
                <a:srgbClr val="000615"/>
              </a:buClr>
              <a:buSzPts val="1200"/>
              <a:buChar char="○"/>
              <a:defRPr sz="1200">
                <a:solidFill>
                  <a:srgbClr val="000615"/>
                </a:solidFill>
              </a:defRPr>
            </a:lvl2pPr>
            <a:lvl3pPr marL="1371600" lvl="2" indent="-304800" rtl="0">
              <a:spcBef>
                <a:spcPts val="1600"/>
              </a:spcBef>
              <a:spcAft>
                <a:spcPts val="0"/>
              </a:spcAft>
              <a:buClr>
                <a:srgbClr val="000615"/>
              </a:buClr>
              <a:buSzPts val="1200"/>
              <a:buChar char="■"/>
              <a:defRPr sz="1200">
                <a:solidFill>
                  <a:srgbClr val="000615"/>
                </a:solidFill>
              </a:defRPr>
            </a:lvl3pPr>
            <a:lvl4pPr marL="1828800" lvl="3" indent="-304800" rtl="0">
              <a:spcBef>
                <a:spcPts val="1600"/>
              </a:spcBef>
              <a:spcAft>
                <a:spcPts val="0"/>
              </a:spcAft>
              <a:buClr>
                <a:srgbClr val="000615"/>
              </a:buClr>
              <a:buSzPts val="1200"/>
              <a:buChar char="●"/>
              <a:defRPr sz="1200">
                <a:solidFill>
                  <a:srgbClr val="000615"/>
                </a:solidFill>
              </a:defRPr>
            </a:lvl4pPr>
            <a:lvl5pPr marL="2286000" lvl="4" indent="-304800" rtl="0">
              <a:spcBef>
                <a:spcPts val="1600"/>
              </a:spcBef>
              <a:spcAft>
                <a:spcPts val="0"/>
              </a:spcAft>
              <a:buClr>
                <a:srgbClr val="000615"/>
              </a:buClr>
              <a:buSzPts val="1200"/>
              <a:buChar char="○"/>
              <a:defRPr sz="1200">
                <a:solidFill>
                  <a:srgbClr val="000615"/>
                </a:solidFill>
              </a:defRPr>
            </a:lvl5pPr>
            <a:lvl6pPr marL="2743200" lvl="5" indent="-304800" rtl="0">
              <a:spcBef>
                <a:spcPts val="1600"/>
              </a:spcBef>
              <a:spcAft>
                <a:spcPts val="0"/>
              </a:spcAft>
              <a:buClr>
                <a:srgbClr val="000615"/>
              </a:buClr>
              <a:buSzPts val="1200"/>
              <a:buChar char="■"/>
              <a:defRPr sz="1200">
                <a:solidFill>
                  <a:srgbClr val="000615"/>
                </a:solidFill>
              </a:defRPr>
            </a:lvl6pPr>
            <a:lvl7pPr marL="3200400" lvl="6" indent="-304800" rtl="0">
              <a:spcBef>
                <a:spcPts val="1600"/>
              </a:spcBef>
              <a:spcAft>
                <a:spcPts val="0"/>
              </a:spcAft>
              <a:buClr>
                <a:srgbClr val="000615"/>
              </a:buClr>
              <a:buSzPts val="1200"/>
              <a:buChar char="●"/>
              <a:defRPr sz="1200">
                <a:solidFill>
                  <a:srgbClr val="000615"/>
                </a:solidFill>
              </a:defRPr>
            </a:lvl7pPr>
            <a:lvl8pPr marL="3657600" lvl="7" indent="-304800" rtl="0">
              <a:spcBef>
                <a:spcPts val="1600"/>
              </a:spcBef>
              <a:spcAft>
                <a:spcPts val="0"/>
              </a:spcAft>
              <a:buClr>
                <a:srgbClr val="000615"/>
              </a:buClr>
              <a:buSzPts val="1200"/>
              <a:buChar char="○"/>
              <a:defRPr sz="1200">
                <a:solidFill>
                  <a:srgbClr val="000615"/>
                </a:solidFill>
              </a:defRPr>
            </a:lvl8pPr>
            <a:lvl9pPr marL="4114800" lvl="8" indent="-304800" rtl="0">
              <a:spcBef>
                <a:spcPts val="1600"/>
              </a:spcBef>
              <a:spcAft>
                <a:spcPts val="1600"/>
              </a:spcAft>
              <a:buClr>
                <a:srgbClr val="000615"/>
              </a:buClr>
              <a:buSzPts val="1200"/>
              <a:buChar char="■"/>
              <a:defRPr sz="1200">
                <a:solidFill>
                  <a:srgbClr val="000615"/>
                </a:solidFill>
              </a:defRPr>
            </a:lvl9pPr>
          </a:lstStyle>
          <a:p>
            <a:endParaRPr/>
          </a:p>
        </p:txBody>
      </p:sp>
      <p:sp>
        <p:nvSpPr>
          <p:cNvPr id="1220" name="Google Shape;1220;p181"/>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1221" name="Google Shape;1221;p181"/>
          <p:cNvSpPr txBox="1">
            <a:spLocks noGrp="1"/>
          </p:cNvSpPr>
          <p:nvPr>
            <p:ph type="subTitle" idx="2"/>
          </p:nvPr>
        </p:nvSpPr>
        <p:spPr>
          <a:xfrm>
            <a:off x="2184375" y="4498550"/>
            <a:ext cx="51759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White - Title and body w/curves 1">
  <p:cSld name="TITLE_AND_BODY_1_1_1">
    <p:spTree>
      <p:nvGrpSpPr>
        <p:cNvPr id="1" name="Shape 1222"/>
        <p:cNvGrpSpPr/>
        <p:nvPr/>
      </p:nvGrpSpPr>
      <p:grpSpPr>
        <a:xfrm>
          <a:off x="0" y="0"/>
          <a:ext cx="0" cy="0"/>
          <a:chOff x="0" y="0"/>
          <a:chExt cx="0" cy="0"/>
        </a:xfrm>
      </p:grpSpPr>
      <p:sp>
        <p:nvSpPr>
          <p:cNvPr id="1223" name="Google Shape;1223;p182"/>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24" name="Google Shape;1224;p182"/>
          <p:cNvPicPr preferRelativeResize="0"/>
          <p:nvPr/>
        </p:nvPicPr>
        <p:blipFill>
          <a:blip r:embed="rId2">
            <a:alphaModFix/>
          </a:blip>
          <a:stretch>
            <a:fillRect/>
          </a:stretch>
        </p:blipFill>
        <p:spPr>
          <a:xfrm>
            <a:off x="0" y="2745107"/>
            <a:ext cx="9143999" cy="2392136"/>
          </a:xfrm>
          <a:prstGeom prst="rect">
            <a:avLst/>
          </a:prstGeom>
          <a:noFill/>
          <a:ln>
            <a:noFill/>
          </a:ln>
        </p:spPr>
      </p:pic>
      <p:sp>
        <p:nvSpPr>
          <p:cNvPr id="1225" name="Google Shape;1225;p182"/>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1pPr>
            <a:lvl2pPr lvl="1"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2pPr>
            <a:lvl3pPr lvl="2"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3pPr>
            <a:lvl4pPr lvl="3"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4pPr>
            <a:lvl5pPr lvl="4"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5pPr>
            <a:lvl6pPr lvl="5"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6pPr>
            <a:lvl7pPr lvl="6"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7pPr>
            <a:lvl8pPr lvl="7"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8pPr>
            <a:lvl9pPr lvl="8"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9pPr>
          </a:lstStyle>
          <a:p>
            <a:endParaRPr/>
          </a:p>
        </p:txBody>
      </p:sp>
      <p:sp>
        <p:nvSpPr>
          <p:cNvPr id="1226" name="Google Shape;1226;p182"/>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White - Main point 1">
  <p:cSld name="MAIN_POINT_1_1">
    <p:spTree>
      <p:nvGrpSpPr>
        <p:cNvPr id="1" name="Shape 1227"/>
        <p:cNvGrpSpPr/>
        <p:nvPr/>
      </p:nvGrpSpPr>
      <p:grpSpPr>
        <a:xfrm>
          <a:off x="0" y="0"/>
          <a:ext cx="0" cy="0"/>
          <a:chOff x="0" y="0"/>
          <a:chExt cx="0" cy="0"/>
        </a:xfrm>
      </p:grpSpPr>
      <p:sp>
        <p:nvSpPr>
          <p:cNvPr id="1228" name="Google Shape;1228;p183"/>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29" name="Google Shape;1229;p183"/>
          <p:cNvPicPr preferRelativeResize="0"/>
          <p:nvPr/>
        </p:nvPicPr>
        <p:blipFill rotWithShape="1">
          <a:blip r:embed="rId2">
            <a:alphaModFix/>
          </a:blip>
          <a:srcRect/>
          <a:stretch/>
        </p:blipFill>
        <p:spPr>
          <a:xfrm>
            <a:off x="0" y="2745107"/>
            <a:ext cx="6857998" cy="1794101"/>
          </a:xfrm>
          <a:prstGeom prst="rect">
            <a:avLst/>
          </a:prstGeom>
          <a:noFill/>
          <a:ln>
            <a:noFill/>
          </a:ln>
        </p:spPr>
      </p:pic>
      <p:sp>
        <p:nvSpPr>
          <p:cNvPr id="1230" name="Google Shape;1230;p183"/>
          <p:cNvSpPr txBox="1">
            <a:spLocks noGrp="1"/>
          </p:cNvSpPr>
          <p:nvPr>
            <p:ph type="title"/>
          </p:nvPr>
        </p:nvSpPr>
        <p:spPr>
          <a:xfrm>
            <a:off x="311700" y="450150"/>
            <a:ext cx="7726500" cy="40485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rgbClr val="000615"/>
              </a:buClr>
              <a:buSzPts val="4800"/>
              <a:buFont typeface="Maven Pro"/>
              <a:buNone/>
              <a:defRPr sz="4800" b="0">
                <a:solidFill>
                  <a:srgbClr val="000615"/>
                </a:solidFill>
                <a:latin typeface="Maven Pro"/>
                <a:ea typeface="Maven Pro"/>
                <a:cs typeface="Maven Pro"/>
                <a:sym typeface="Maven Pro"/>
              </a:defRPr>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1231" name="Google Shape;1231;p183"/>
          <p:cNvSpPr txBox="1">
            <a:spLocks noGrp="1"/>
          </p:cNvSpPr>
          <p:nvPr>
            <p:ph type="sldNum" idx="12"/>
          </p:nvPr>
        </p:nvSpPr>
        <p:spPr>
          <a:xfrm>
            <a:off x="8662175" y="4788400"/>
            <a:ext cx="406500" cy="3552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4F525D"/>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4F525D"/>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4F525D"/>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4F525D"/>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4F525D"/>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4F525D"/>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4F525D"/>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4F525D"/>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4F525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1232" name="Google Shape;1232;p183"/>
          <p:cNvSpPr txBox="1">
            <a:spLocks noGrp="1"/>
          </p:cNvSpPr>
          <p:nvPr>
            <p:ph type="subTitle" idx="1"/>
          </p:nvPr>
        </p:nvSpPr>
        <p:spPr>
          <a:xfrm>
            <a:off x="2184375" y="4498550"/>
            <a:ext cx="5175900" cy="500100"/>
          </a:xfrm>
          <a:prstGeom prst="rect">
            <a:avLst/>
          </a:prstGeom>
          <a:noFill/>
          <a:ln>
            <a:noFill/>
          </a:ln>
        </p:spPr>
        <p:txBody>
          <a:bodyPr spcFirstLastPara="1" wrap="square" lIns="0" tIns="0" rIns="0" bIns="0" anchor="ctr" anchorCtr="0">
            <a:noAutofit/>
          </a:bodyPr>
          <a:lstStyle>
            <a:lvl1pPr lvl="0" algn="r" rtl="0">
              <a:lnSpc>
                <a:spcPct val="100000"/>
              </a:lnSpc>
              <a:spcBef>
                <a:spcPts val="0"/>
              </a:spcBef>
              <a:spcAft>
                <a:spcPts val="0"/>
              </a:spcAft>
              <a:buSzPts val="1800"/>
              <a:buNone/>
              <a:defRPr sz="1200">
                <a:solidFill>
                  <a:srgbClr val="4F525D"/>
                </a:solidFill>
              </a:defRPr>
            </a:lvl1pPr>
            <a:lvl2pPr lvl="1" algn="r" rtl="0">
              <a:lnSpc>
                <a:spcPct val="100000"/>
              </a:lnSpc>
              <a:spcBef>
                <a:spcPts val="1200"/>
              </a:spcBef>
              <a:spcAft>
                <a:spcPts val="0"/>
              </a:spcAft>
              <a:buSzPts val="1800"/>
              <a:buNone/>
              <a:defRPr>
                <a:solidFill>
                  <a:srgbClr val="4F525D"/>
                </a:solidFill>
              </a:defRPr>
            </a:lvl2pPr>
            <a:lvl3pPr lvl="2" algn="r" rtl="0">
              <a:lnSpc>
                <a:spcPct val="100000"/>
              </a:lnSpc>
              <a:spcBef>
                <a:spcPts val="1200"/>
              </a:spcBef>
              <a:spcAft>
                <a:spcPts val="0"/>
              </a:spcAft>
              <a:buSzPts val="1800"/>
              <a:buNone/>
              <a:defRPr>
                <a:solidFill>
                  <a:srgbClr val="4F525D"/>
                </a:solidFill>
              </a:defRPr>
            </a:lvl3pPr>
            <a:lvl4pPr lvl="3" algn="r" rtl="0">
              <a:lnSpc>
                <a:spcPct val="100000"/>
              </a:lnSpc>
              <a:spcBef>
                <a:spcPts val="1200"/>
              </a:spcBef>
              <a:spcAft>
                <a:spcPts val="0"/>
              </a:spcAft>
              <a:buSzPts val="1800"/>
              <a:buNone/>
              <a:defRPr>
                <a:solidFill>
                  <a:srgbClr val="4F525D"/>
                </a:solidFill>
              </a:defRPr>
            </a:lvl4pPr>
            <a:lvl5pPr lvl="4" algn="r" rtl="0">
              <a:lnSpc>
                <a:spcPct val="100000"/>
              </a:lnSpc>
              <a:spcBef>
                <a:spcPts val="1200"/>
              </a:spcBef>
              <a:spcAft>
                <a:spcPts val="0"/>
              </a:spcAft>
              <a:buSzPts val="1800"/>
              <a:buNone/>
              <a:defRPr>
                <a:solidFill>
                  <a:srgbClr val="4F525D"/>
                </a:solidFill>
              </a:defRPr>
            </a:lvl5pPr>
            <a:lvl6pPr lvl="5" algn="r" rtl="0">
              <a:lnSpc>
                <a:spcPct val="100000"/>
              </a:lnSpc>
              <a:spcBef>
                <a:spcPts val="1200"/>
              </a:spcBef>
              <a:spcAft>
                <a:spcPts val="0"/>
              </a:spcAft>
              <a:buSzPts val="1800"/>
              <a:buNone/>
              <a:defRPr>
                <a:solidFill>
                  <a:srgbClr val="4F525D"/>
                </a:solidFill>
              </a:defRPr>
            </a:lvl6pPr>
            <a:lvl7pPr lvl="6" algn="r" rtl="0">
              <a:lnSpc>
                <a:spcPct val="100000"/>
              </a:lnSpc>
              <a:spcBef>
                <a:spcPts val="1200"/>
              </a:spcBef>
              <a:spcAft>
                <a:spcPts val="0"/>
              </a:spcAft>
              <a:buSzPts val="1800"/>
              <a:buNone/>
              <a:defRPr>
                <a:solidFill>
                  <a:srgbClr val="4F525D"/>
                </a:solidFill>
              </a:defRPr>
            </a:lvl7pPr>
            <a:lvl8pPr lvl="7" algn="r" rtl="0">
              <a:lnSpc>
                <a:spcPct val="100000"/>
              </a:lnSpc>
              <a:spcBef>
                <a:spcPts val="1200"/>
              </a:spcBef>
              <a:spcAft>
                <a:spcPts val="0"/>
              </a:spcAft>
              <a:buSzPts val="1800"/>
              <a:buNone/>
              <a:defRPr>
                <a:solidFill>
                  <a:srgbClr val="4F525D"/>
                </a:solidFill>
              </a:defRPr>
            </a:lvl8pPr>
            <a:lvl9pPr lvl="8" algn="r" rtl="0">
              <a:lnSpc>
                <a:spcPct val="100000"/>
              </a:lnSpc>
              <a:spcBef>
                <a:spcPts val="1200"/>
              </a:spcBef>
              <a:spcAft>
                <a:spcPts val="0"/>
              </a:spcAft>
              <a:buSzPts val="1800"/>
              <a:buNone/>
              <a:defRPr>
                <a:solidFill>
                  <a:srgbClr val="4F525D"/>
                </a:solidFill>
              </a:defRPr>
            </a:lvl9pPr>
          </a:lstStyle>
          <a:p>
            <a:endParaRPr/>
          </a:p>
        </p:txBody>
      </p:sp>
      <p:pic>
        <p:nvPicPr>
          <p:cNvPr id="1233" name="Google Shape;1233;p183"/>
          <p:cNvPicPr preferRelativeResize="0"/>
          <p:nvPr/>
        </p:nvPicPr>
        <p:blipFill rotWithShape="1">
          <a:blip r:embed="rId3">
            <a:alphaModFix/>
          </a:blip>
          <a:srcRect l="179" r="179"/>
          <a:stretch/>
        </p:blipFill>
        <p:spPr>
          <a:xfrm>
            <a:off x="311706" y="4645094"/>
            <a:ext cx="1691640" cy="19735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White - Title and two columns">
  <p:cSld name="TITLE_AND_TWO_COLUMNS_1">
    <p:spTree>
      <p:nvGrpSpPr>
        <p:cNvPr id="1" name="Shape 118"/>
        <p:cNvGrpSpPr/>
        <p:nvPr/>
      </p:nvGrpSpPr>
      <p:grpSpPr>
        <a:xfrm>
          <a:off x="0" y="0"/>
          <a:ext cx="0" cy="0"/>
          <a:chOff x="0" y="0"/>
          <a:chExt cx="0" cy="0"/>
        </a:xfrm>
      </p:grpSpPr>
      <p:sp>
        <p:nvSpPr>
          <p:cNvPr id="119" name="Google Shape;119;p19"/>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615"/>
              </a:buClr>
              <a:buSzPts val="2800"/>
              <a:buNone/>
              <a:defRPr>
                <a:solidFill>
                  <a:srgbClr val="000615"/>
                </a:solidFill>
              </a:defRPr>
            </a:lvl1pPr>
            <a:lvl2pPr lvl="1" rtl="0">
              <a:spcBef>
                <a:spcPts val="0"/>
              </a:spcBef>
              <a:spcAft>
                <a:spcPts val="0"/>
              </a:spcAft>
              <a:buClr>
                <a:srgbClr val="000615"/>
              </a:buClr>
              <a:buSzPts val="2800"/>
              <a:buNone/>
              <a:defRPr>
                <a:solidFill>
                  <a:srgbClr val="000615"/>
                </a:solidFill>
              </a:defRPr>
            </a:lvl2pPr>
            <a:lvl3pPr lvl="2" rtl="0">
              <a:spcBef>
                <a:spcPts val="0"/>
              </a:spcBef>
              <a:spcAft>
                <a:spcPts val="0"/>
              </a:spcAft>
              <a:buClr>
                <a:srgbClr val="000615"/>
              </a:buClr>
              <a:buSzPts val="2800"/>
              <a:buNone/>
              <a:defRPr>
                <a:solidFill>
                  <a:srgbClr val="000615"/>
                </a:solidFill>
              </a:defRPr>
            </a:lvl3pPr>
            <a:lvl4pPr lvl="3" rtl="0">
              <a:spcBef>
                <a:spcPts val="0"/>
              </a:spcBef>
              <a:spcAft>
                <a:spcPts val="0"/>
              </a:spcAft>
              <a:buClr>
                <a:srgbClr val="000615"/>
              </a:buClr>
              <a:buSzPts val="2800"/>
              <a:buNone/>
              <a:defRPr>
                <a:solidFill>
                  <a:srgbClr val="000615"/>
                </a:solidFill>
              </a:defRPr>
            </a:lvl4pPr>
            <a:lvl5pPr lvl="4" rtl="0">
              <a:spcBef>
                <a:spcPts val="0"/>
              </a:spcBef>
              <a:spcAft>
                <a:spcPts val="0"/>
              </a:spcAft>
              <a:buClr>
                <a:srgbClr val="000615"/>
              </a:buClr>
              <a:buSzPts val="2800"/>
              <a:buNone/>
              <a:defRPr>
                <a:solidFill>
                  <a:srgbClr val="000615"/>
                </a:solidFill>
              </a:defRPr>
            </a:lvl5pPr>
            <a:lvl6pPr lvl="5" rtl="0">
              <a:spcBef>
                <a:spcPts val="0"/>
              </a:spcBef>
              <a:spcAft>
                <a:spcPts val="0"/>
              </a:spcAft>
              <a:buClr>
                <a:srgbClr val="000615"/>
              </a:buClr>
              <a:buSzPts val="2800"/>
              <a:buNone/>
              <a:defRPr>
                <a:solidFill>
                  <a:srgbClr val="000615"/>
                </a:solidFill>
              </a:defRPr>
            </a:lvl6pPr>
            <a:lvl7pPr lvl="6" rtl="0">
              <a:spcBef>
                <a:spcPts val="0"/>
              </a:spcBef>
              <a:spcAft>
                <a:spcPts val="0"/>
              </a:spcAft>
              <a:buClr>
                <a:srgbClr val="000615"/>
              </a:buClr>
              <a:buSzPts val="2800"/>
              <a:buNone/>
              <a:defRPr>
                <a:solidFill>
                  <a:srgbClr val="000615"/>
                </a:solidFill>
              </a:defRPr>
            </a:lvl7pPr>
            <a:lvl8pPr lvl="7" rtl="0">
              <a:spcBef>
                <a:spcPts val="0"/>
              </a:spcBef>
              <a:spcAft>
                <a:spcPts val="0"/>
              </a:spcAft>
              <a:buClr>
                <a:srgbClr val="000615"/>
              </a:buClr>
              <a:buSzPts val="2800"/>
              <a:buNone/>
              <a:defRPr>
                <a:solidFill>
                  <a:srgbClr val="000615"/>
                </a:solidFill>
              </a:defRPr>
            </a:lvl8pPr>
            <a:lvl9pPr lvl="8" rtl="0">
              <a:spcBef>
                <a:spcPts val="0"/>
              </a:spcBef>
              <a:spcAft>
                <a:spcPts val="0"/>
              </a:spcAft>
              <a:buClr>
                <a:srgbClr val="000615"/>
              </a:buClr>
              <a:buSzPts val="2800"/>
              <a:buNone/>
              <a:defRPr>
                <a:solidFill>
                  <a:srgbClr val="000615"/>
                </a:solidFill>
              </a:defRPr>
            </a:lvl9pPr>
          </a:lstStyle>
          <a:p>
            <a:endParaRPr/>
          </a:p>
        </p:txBody>
      </p:sp>
      <p:sp>
        <p:nvSpPr>
          <p:cNvPr id="121" name="Google Shape;121;p19"/>
          <p:cNvSpPr txBox="1">
            <a:spLocks noGrp="1"/>
          </p:cNvSpPr>
          <p:nvPr>
            <p:ph type="body" idx="1"/>
          </p:nvPr>
        </p:nvSpPr>
        <p:spPr>
          <a:xfrm>
            <a:off x="311700" y="1152475"/>
            <a:ext cx="39999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000615"/>
              </a:buClr>
              <a:buSzPts val="1400"/>
              <a:buChar char="●"/>
              <a:defRPr sz="1400">
                <a:solidFill>
                  <a:srgbClr val="000615"/>
                </a:solidFill>
              </a:defRPr>
            </a:lvl1pPr>
            <a:lvl2pPr marL="914400" lvl="1" indent="-304800" rtl="0">
              <a:spcBef>
                <a:spcPts val="1600"/>
              </a:spcBef>
              <a:spcAft>
                <a:spcPts val="0"/>
              </a:spcAft>
              <a:buClr>
                <a:srgbClr val="000615"/>
              </a:buClr>
              <a:buSzPts val="1200"/>
              <a:buChar char="○"/>
              <a:defRPr sz="1200">
                <a:solidFill>
                  <a:srgbClr val="000615"/>
                </a:solidFill>
              </a:defRPr>
            </a:lvl2pPr>
            <a:lvl3pPr marL="1371600" lvl="2" indent="-304800" rtl="0">
              <a:spcBef>
                <a:spcPts val="1600"/>
              </a:spcBef>
              <a:spcAft>
                <a:spcPts val="0"/>
              </a:spcAft>
              <a:buClr>
                <a:srgbClr val="000615"/>
              </a:buClr>
              <a:buSzPts val="1200"/>
              <a:buChar char="■"/>
              <a:defRPr sz="1200">
                <a:solidFill>
                  <a:srgbClr val="000615"/>
                </a:solidFill>
              </a:defRPr>
            </a:lvl3pPr>
            <a:lvl4pPr marL="1828800" lvl="3" indent="-304800" rtl="0">
              <a:spcBef>
                <a:spcPts val="1600"/>
              </a:spcBef>
              <a:spcAft>
                <a:spcPts val="0"/>
              </a:spcAft>
              <a:buClr>
                <a:srgbClr val="000615"/>
              </a:buClr>
              <a:buSzPts val="1200"/>
              <a:buChar char="●"/>
              <a:defRPr sz="1200">
                <a:solidFill>
                  <a:srgbClr val="000615"/>
                </a:solidFill>
              </a:defRPr>
            </a:lvl4pPr>
            <a:lvl5pPr marL="2286000" lvl="4" indent="-304800" rtl="0">
              <a:spcBef>
                <a:spcPts val="1600"/>
              </a:spcBef>
              <a:spcAft>
                <a:spcPts val="0"/>
              </a:spcAft>
              <a:buClr>
                <a:srgbClr val="000615"/>
              </a:buClr>
              <a:buSzPts val="1200"/>
              <a:buChar char="○"/>
              <a:defRPr sz="1200">
                <a:solidFill>
                  <a:srgbClr val="000615"/>
                </a:solidFill>
              </a:defRPr>
            </a:lvl5pPr>
            <a:lvl6pPr marL="2743200" lvl="5" indent="-304800" rtl="0">
              <a:spcBef>
                <a:spcPts val="1600"/>
              </a:spcBef>
              <a:spcAft>
                <a:spcPts val="0"/>
              </a:spcAft>
              <a:buClr>
                <a:srgbClr val="000615"/>
              </a:buClr>
              <a:buSzPts val="1200"/>
              <a:buChar char="■"/>
              <a:defRPr sz="1200">
                <a:solidFill>
                  <a:srgbClr val="000615"/>
                </a:solidFill>
              </a:defRPr>
            </a:lvl6pPr>
            <a:lvl7pPr marL="3200400" lvl="6" indent="-304800" rtl="0">
              <a:spcBef>
                <a:spcPts val="1600"/>
              </a:spcBef>
              <a:spcAft>
                <a:spcPts val="0"/>
              </a:spcAft>
              <a:buClr>
                <a:srgbClr val="000615"/>
              </a:buClr>
              <a:buSzPts val="1200"/>
              <a:buChar char="●"/>
              <a:defRPr sz="1200">
                <a:solidFill>
                  <a:srgbClr val="000615"/>
                </a:solidFill>
              </a:defRPr>
            </a:lvl7pPr>
            <a:lvl8pPr marL="3657600" lvl="7" indent="-304800" rtl="0">
              <a:spcBef>
                <a:spcPts val="1600"/>
              </a:spcBef>
              <a:spcAft>
                <a:spcPts val="0"/>
              </a:spcAft>
              <a:buClr>
                <a:srgbClr val="000615"/>
              </a:buClr>
              <a:buSzPts val="1200"/>
              <a:buChar char="○"/>
              <a:defRPr sz="1200">
                <a:solidFill>
                  <a:srgbClr val="000615"/>
                </a:solidFill>
              </a:defRPr>
            </a:lvl8pPr>
            <a:lvl9pPr marL="4114800" lvl="8" indent="-304800" rtl="0">
              <a:spcBef>
                <a:spcPts val="1600"/>
              </a:spcBef>
              <a:spcAft>
                <a:spcPts val="1600"/>
              </a:spcAft>
              <a:buClr>
                <a:srgbClr val="000615"/>
              </a:buClr>
              <a:buSzPts val="1200"/>
              <a:buChar char="■"/>
              <a:defRPr sz="1200">
                <a:solidFill>
                  <a:srgbClr val="000615"/>
                </a:solidFill>
              </a:defRPr>
            </a:lvl9pPr>
          </a:lstStyle>
          <a:p>
            <a:endParaRPr/>
          </a:p>
        </p:txBody>
      </p:sp>
      <p:sp>
        <p:nvSpPr>
          <p:cNvPr id="122" name="Google Shape;122;p19"/>
          <p:cNvSpPr txBox="1">
            <a:spLocks noGrp="1"/>
          </p:cNvSpPr>
          <p:nvPr>
            <p:ph type="body" idx="2"/>
          </p:nvPr>
        </p:nvSpPr>
        <p:spPr>
          <a:xfrm>
            <a:off x="4832400" y="1152475"/>
            <a:ext cx="39999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000615"/>
              </a:buClr>
              <a:buSzPts val="1400"/>
              <a:buChar char="●"/>
              <a:defRPr sz="1400">
                <a:solidFill>
                  <a:srgbClr val="000615"/>
                </a:solidFill>
              </a:defRPr>
            </a:lvl1pPr>
            <a:lvl2pPr marL="914400" lvl="1" indent="-304800" rtl="0">
              <a:spcBef>
                <a:spcPts val="1600"/>
              </a:spcBef>
              <a:spcAft>
                <a:spcPts val="0"/>
              </a:spcAft>
              <a:buClr>
                <a:srgbClr val="000615"/>
              </a:buClr>
              <a:buSzPts val="1200"/>
              <a:buChar char="○"/>
              <a:defRPr sz="1200">
                <a:solidFill>
                  <a:srgbClr val="000615"/>
                </a:solidFill>
              </a:defRPr>
            </a:lvl2pPr>
            <a:lvl3pPr marL="1371600" lvl="2" indent="-304800" rtl="0">
              <a:spcBef>
                <a:spcPts val="1600"/>
              </a:spcBef>
              <a:spcAft>
                <a:spcPts val="0"/>
              </a:spcAft>
              <a:buClr>
                <a:srgbClr val="000615"/>
              </a:buClr>
              <a:buSzPts val="1200"/>
              <a:buChar char="■"/>
              <a:defRPr sz="1200">
                <a:solidFill>
                  <a:srgbClr val="000615"/>
                </a:solidFill>
              </a:defRPr>
            </a:lvl3pPr>
            <a:lvl4pPr marL="1828800" lvl="3" indent="-304800" rtl="0">
              <a:spcBef>
                <a:spcPts val="1600"/>
              </a:spcBef>
              <a:spcAft>
                <a:spcPts val="0"/>
              </a:spcAft>
              <a:buClr>
                <a:srgbClr val="000615"/>
              </a:buClr>
              <a:buSzPts val="1200"/>
              <a:buChar char="●"/>
              <a:defRPr sz="1200">
                <a:solidFill>
                  <a:srgbClr val="000615"/>
                </a:solidFill>
              </a:defRPr>
            </a:lvl4pPr>
            <a:lvl5pPr marL="2286000" lvl="4" indent="-304800" rtl="0">
              <a:spcBef>
                <a:spcPts val="1600"/>
              </a:spcBef>
              <a:spcAft>
                <a:spcPts val="0"/>
              </a:spcAft>
              <a:buClr>
                <a:srgbClr val="000615"/>
              </a:buClr>
              <a:buSzPts val="1200"/>
              <a:buChar char="○"/>
              <a:defRPr sz="1200">
                <a:solidFill>
                  <a:srgbClr val="000615"/>
                </a:solidFill>
              </a:defRPr>
            </a:lvl5pPr>
            <a:lvl6pPr marL="2743200" lvl="5" indent="-304800" rtl="0">
              <a:spcBef>
                <a:spcPts val="1600"/>
              </a:spcBef>
              <a:spcAft>
                <a:spcPts val="0"/>
              </a:spcAft>
              <a:buClr>
                <a:srgbClr val="000615"/>
              </a:buClr>
              <a:buSzPts val="1200"/>
              <a:buChar char="■"/>
              <a:defRPr sz="1200">
                <a:solidFill>
                  <a:srgbClr val="000615"/>
                </a:solidFill>
              </a:defRPr>
            </a:lvl6pPr>
            <a:lvl7pPr marL="3200400" lvl="6" indent="-304800" rtl="0">
              <a:spcBef>
                <a:spcPts val="1600"/>
              </a:spcBef>
              <a:spcAft>
                <a:spcPts val="0"/>
              </a:spcAft>
              <a:buClr>
                <a:srgbClr val="000615"/>
              </a:buClr>
              <a:buSzPts val="1200"/>
              <a:buChar char="●"/>
              <a:defRPr sz="1200">
                <a:solidFill>
                  <a:srgbClr val="000615"/>
                </a:solidFill>
              </a:defRPr>
            </a:lvl7pPr>
            <a:lvl8pPr marL="3657600" lvl="7" indent="-304800" rtl="0">
              <a:spcBef>
                <a:spcPts val="1600"/>
              </a:spcBef>
              <a:spcAft>
                <a:spcPts val="0"/>
              </a:spcAft>
              <a:buClr>
                <a:srgbClr val="000615"/>
              </a:buClr>
              <a:buSzPts val="1200"/>
              <a:buChar char="○"/>
              <a:defRPr sz="1200">
                <a:solidFill>
                  <a:srgbClr val="000615"/>
                </a:solidFill>
              </a:defRPr>
            </a:lvl8pPr>
            <a:lvl9pPr marL="4114800" lvl="8" indent="-304800" rtl="0">
              <a:spcBef>
                <a:spcPts val="1600"/>
              </a:spcBef>
              <a:spcAft>
                <a:spcPts val="1600"/>
              </a:spcAft>
              <a:buClr>
                <a:srgbClr val="000615"/>
              </a:buClr>
              <a:buSzPts val="1200"/>
              <a:buChar char="■"/>
              <a:defRPr sz="1200">
                <a:solidFill>
                  <a:srgbClr val="000615"/>
                </a:solidFill>
              </a:defRPr>
            </a:lvl9pPr>
          </a:lstStyle>
          <a:p>
            <a:endParaRPr/>
          </a:p>
        </p:txBody>
      </p:sp>
      <p:sp>
        <p:nvSpPr>
          <p:cNvPr id="123" name="Google Shape;123;p19"/>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124" name="Google Shape;124;p19"/>
          <p:cNvSpPr txBox="1">
            <a:spLocks noGrp="1"/>
          </p:cNvSpPr>
          <p:nvPr>
            <p:ph type="subTitle" idx="3"/>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White - Main point">
  <p:cSld name="MAIN_POINT_1_2">
    <p:spTree>
      <p:nvGrpSpPr>
        <p:cNvPr id="1" name="Shape 1234"/>
        <p:cNvGrpSpPr/>
        <p:nvPr/>
      </p:nvGrpSpPr>
      <p:grpSpPr>
        <a:xfrm>
          <a:off x="0" y="0"/>
          <a:ext cx="0" cy="0"/>
          <a:chOff x="0" y="0"/>
          <a:chExt cx="0" cy="0"/>
        </a:xfrm>
      </p:grpSpPr>
      <p:sp>
        <p:nvSpPr>
          <p:cNvPr id="1235" name="Google Shape;1235;p184"/>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36" name="Google Shape;1236;p184"/>
          <p:cNvPicPr preferRelativeResize="0"/>
          <p:nvPr/>
        </p:nvPicPr>
        <p:blipFill>
          <a:blip r:embed="rId2">
            <a:alphaModFix/>
          </a:blip>
          <a:stretch>
            <a:fillRect/>
          </a:stretch>
        </p:blipFill>
        <p:spPr>
          <a:xfrm>
            <a:off x="0" y="2745107"/>
            <a:ext cx="9143999" cy="2392136"/>
          </a:xfrm>
          <a:prstGeom prst="rect">
            <a:avLst/>
          </a:prstGeom>
          <a:noFill/>
          <a:ln>
            <a:noFill/>
          </a:ln>
        </p:spPr>
      </p:pic>
      <p:sp>
        <p:nvSpPr>
          <p:cNvPr id="1237" name="Google Shape;1237;p184"/>
          <p:cNvSpPr txBox="1">
            <a:spLocks noGrp="1"/>
          </p:cNvSpPr>
          <p:nvPr>
            <p:ph type="title"/>
          </p:nvPr>
        </p:nvSpPr>
        <p:spPr>
          <a:xfrm>
            <a:off x="311700" y="450150"/>
            <a:ext cx="7726500" cy="40485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615"/>
              </a:buClr>
              <a:buSzPts val="4800"/>
              <a:buNone/>
              <a:defRPr sz="4800">
                <a:solidFill>
                  <a:srgbClr val="000615"/>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238" name="Google Shape;1238;p184"/>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1239" name="Google Shape;1239;p184"/>
          <p:cNvSpPr txBox="1">
            <a:spLocks noGrp="1"/>
          </p:cNvSpPr>
          <p:nvPr>
            <p:ph type="subTitle" idx="1"/>
          </p:nvPr>
        </p:nvSpPr>
        <p:spPr>
          <a:xfrm>
            <a:off x="2184375" y="4498550"/>
            <a:ext cx="51759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1240" name="Google Shape;1240;p184"/>
          <p:cNvPicPr preferRelativeResize="0"/>
          <p:nvPr/>
        </p:nvPicPr>
        <p:blipFill rotWithShape="1">
          <a:blip r:embed="rId3">
            <a:alphaModFix/>
          </a:blip>
          <a:srcRect l="179" r="179"/>
          <a:stretch/>
        </p:blipFill>
        <p:spPr>
          <a:xfrm>
            <a:off x="311706" y="4645094"/>
            <a:ext cx="1691640" cy="197358"/>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White - Title only 1">
  <p:cSld name="TITLE_ONLY_1_1">
    <p:spTree>
      <p:nvGrpSpPr>
        <p:cNvPr id="1" name="Shape 1241"/>
        <p:cNvGrpSpPr/>
        <p:nvPr/>
      </p:nvGrpSpPr>
      <p:grpSpPr>
        <a:xfrm>
          <a:off x="0" y="0"/>
          <a:ext cx="0" cy="0"/>
          <a:chOff x="0" y="0"/>
          <a:chExt cx="0" cy="0"/>
        </a:xfrm>
      </p:grpSpPr>
      <p:sp>
        <p:nvSpPr>
          <p:cNvPr id="1242" name="Google Shape;1242;p185"/>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43" name="Google Shape;1243;p185"/>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
        <p:nvSpPr>
          <p:cNvPr id="1244" name="Google Shape;1244;p18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000615"/>
              </a:buClr>
              <a:buSzPts val="2800"/>
              <a:buNone/>
              <a:defRPr>
                <a:solidFill>
                  <a:srgbClr val="000615"/>
                </a:solidFill>
              </a:defRPr>
            </a:lvl1pPr>
            <a:lvl2pPr lvl="1" algn="l" rtl="0">
              <a:lnSpc>
                <a:spcPct val="100000"/>
              </a:lnSpc>
              <a:spcBef>
                <a:spcPts val="0"/>
              </a:spcBef>
              <a:spcAft>
                <a:spcPts val="0"/>
              </a:spcAft>
              <a:buClr>
                <a:srgbClr val="000615"/>
              </a:buClr>
              <a:buSzPts val="2800"/>
              <a:buNone/>
              <a:defRPr>
                <a:solidFill>
                  <a:srgbClr val="000615"/>
                </a:solidFill>
              </a:defRPr>
            </a:lvl2pPr>
            <a:lvl3pPr lvl="2" algn="l" rtl="0">
              <a:lnSpc>
                <a:spcPct val="100000"/>
              </a:lnSpc>
              <a:spcBef>
                <a:spcPts val="0"/>
              </a:spcBef>
              <a:spcAft>
                <a:spcPts val="0"/>
              </a:spcAft>
              <a:buClr>
                <a:srgbClr val="000615"/>
              </a:buClr>
              <a:buSzPts val="2800"/>
              <a:buNone/>
              <a:defRPr>
                <a:solidFill>
                  <a:srgbClr val="000615"/>
                </a:solidFill>
              </a:defRPr>
            </a:lvl3pPr>
            <a:lvl4pPr lvl="3" algn="l" rtl="0">
              <a:lnSpc>
                <a:spcPct val="100000"/>
              </a:lnSpc>
              <a:spcBef>
                <a:spcPts val="0"/>
              </a:spcBef>
              <a:spcAft>
                <a:spcPts val="0"/>
              </a:spcAft>
              <a:buClr>
                <a:srgbClr val="000615"/>
              </a:buClr>
              <a:buSzPts val="2800"/>
              <a:buNone/>
              <a:defRPr>
                <a:solidFill>
                  <a:srgbClr val="000615"/>
                </a:solidFill>
              </a:defRPr>
            </a:lvl4pPr>
            <a:lvl5pPr lvl="4" algn="l" rtl="0">
              <a:lnSpc>
                <a:spcPct val="100000"/>
              </a:lnSpc>
              <a:spcBef>
                <a:spcPts val="0"/>
              </a:spcBef>
              <a:spcAft>
                <a:spcPts val="0"/>
              </a:spcAft>
              <a:buClr>
                <a:srgbClr val="000615"/>
              </a:buClr>
              <a:buSzPts val="2800"/>
              <a:buNone/>
              <a:defRPr>
                <a:solidFill>
                  <a:srgbClr val="000615"/>
                </a:solidFill>
              </a:defRPr>
            </a:lvl5pPr>
            <a:lvl6pPr lvl="5" algn="l" rtl="0">
              <a:lnSpc>
                <a:spcPct val="100000"/>
              </a:lnSpc>
              <a:spcBef>
                <a:spcPts val="0"/>
              </a:spcBef>
              <a:spcAft>
                <a:spcPts val="0"/>
              </a:spcAft>
              <a:buClr>
                <a:srgbClr val="000615"/>
              </a:buClr>
              <a:buSzPts val="2800"/>
              <a:buNone/>
              <a:defRPr>
                <a:solidFill>
                  <a:srgbClr val="000615"/>
                </a:solidFill>
              </a:defRPr>
            </a:lvl6pPr>
            <a:lvl7pPr lvl="6" algn="l" rtl="0">
              <a:lnSpc>
                <a:spcPct val="100000"/>
              </a:lnSpc>
              <a:spcBef>
                <a:spcPts val="0"/>
              </a:spcBef>
              <a:spcAft>
                <a:spcPts val="0"/>
              </a:spcAft>
              <a:buClr>
                <a:srgbClr val="000615"/>
              </a:buClr>
              <a:buSzPts val="2800"/>
              <a:buNone/>
              <a:defRPr>
                <a:solidFill>
                  <a:srgbClr val="000615"/>
                </a:solidFill>
              </a:defRPr>
            </a:lvl7pPr>
            <a:lvl8pPr lvl="7" algn="l" rtl="0">
              <a:lnSpc>
                <a:spcPct val="100000"/>
              </a:lnSpc>
              <a:spcBef>
                <a:spcPts val="0"/>
              </a:spcBef>
              <a:spcAft>
                <a:spcPts val="0"/>
              </a:spcAft>
              <a:buClr>
                <a:srgbClr val="000615"/>
              </a:buClr>
              <a:buSzPts val="2800"/>
              <a:buNone/>
              <a:defRPr>
                <a:solidFill>
                  <a:srgbClr val="000615"/>
                </a:solidFill>
              </a:defRPr>
            </a:lvl8pPr>
            <a:lvl9pPr lvl="8" algn="l" rtl="0">
              <a:lnSpc>
                <a:spcPct val="100000"/>
              </a:lnSpc>
              <a:spcBef>
                <a:spcPts val="0"/>
              </a:spcBef>
              <a:spcAft>
                <a:spcPts val="0"/>
              </a:spcAft>
              <a:buClr>
                <a:srgbClr val="000615"/>
              </a:buClr>
              <a:buSzPts val="2800"/>
              <a:buNone/>
              <a:defRPr>
                <a:solidFill>
                  <a:srgbClr val="000615"/>
                </a:solidFill>
              </a:defRPr>
            </a:lvl9pPr>
          </a:lstStyle>
          <a:p>
            <a:endParaRPr/>
          </a:p>
        </p:txBody>
      </p:sp>
      <p:sp>
        <p:nvSpPr>
          <p:cNvPr id="1245" name="Google Shape;1245;p185"/>
          <p:cNvSpPr txBox="1">
            <a:spLocks noGrp="1"/>
          </p:cNvSpPr>
          <p:nvPr>
            <p:ph type="sldNum" idx="12"/>
          </p:nvPr>
        </p:nvSpPr>
        <p:spPr>
          <a:xfrm>
            <a:off x="8662175" y="4788400"/>
            <a:ext cx="406500" cy="3552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9pPr>
          </a:lstStyle>
          <a:p>
            <a:pPr marL="0" lvl="0" indent="0" algn="r" rtl="0">
              <a:spcBef>
                <a:spcPts val="0"/>
              </a:spcBef>
              <a:spcAft>
                <a:spcPts val="0"/>
              </a:spcAft>
              <a:buNone/>
            </a:pPr>
            <a:fld id="{00000000-1234-1234-1234-123412341234}" type="slidenum">
              <a:rPr lang="en"/>
              <a:t>‹#›</a:t>
            </a:fld>
            <a:endParaRPr/>
          </a:p>
        </p:txBody>
      </p:sp>
      <p:sp>
        <p:nvSpPr>
          <p:cNvPr id="1246" name="Google Shape;1246;p185"/>
          <p:cNvSpPr txBox="1">
            <a:spLocks noGrp="1"/>
          </p:cNvSpPr>
          <p:nvPr>
            <p:ph type="subTitle" idx="1"/>
          </p:nvPr>
        </p:nvSpPr>
        <p:spPr>
          <a:xfrm>
            <a:off x="2184375" y="4498550"/>
            <a:ext cx="6099300" cy="500100"/>
          </a:xfrm>
          <a:prstGeom prst="rect">
            <a:avLst/>
          </a:prstGeom>
          <a:noFill/>
          <a:ln>
            <a:noFill/>
          </a:ln>
        </p:spPr>
        <p:txBody>
          <a:bodyPr spcFirstLastPara="1" wrap="square" lIns="91425" tIns="91425" rIns="91425" bIns="91425" anchor="ctr" anchorCtr="0">
            <a:noAutofit/>
          </a:bodyPr>
          <a:lstStyle>
            <a:lvl1pPr lvl="0" algn="r" rtl="0">
              <a:lnSpc>
                <a:spcPct val="115000"/>
              </a:lnSpc>
              <a:spcBef>
                <a:spcPts val="0"/>
              </a:spcBef>
              <a:spcAft>
                <a:spcPts val="0"/>
              </a:spcAft>
              <a:buSzPts val="1800"/>
              <a:buNone/>
              <a:defRPr sz="1200">
                <a:solidFill>
                  <a:srgbClr val="4F525D"/>
                </a:solidFill>
              </a:defRPr>
            </a:lvl1pPr>
            <a:lvl2pPr lvl="1" algn="r" rtl="0">
              <a:lnSpc>
                <a:spcPct val="115000"/>
              </a:lnSpc>
              <a:spcBef>
                <a:spcPts val="0"/>
              </a:spcBef>
              <a:spcAft>
                <a:spcPts val="0"/>
              </a:spcAft>
              <a:buSzPts val="1400"/>
              <a:buNone/>
              <a:defRPr>
                <a:solidFill>
                  <a:srgbClr val="4F525D"/>
                </a:solidFill>
              </a:defRPr>
            </a:lvl2pPr>
            <a:lvl3pPr lvl="2" algn="r" rtl="0">
              <a:lnSpc>
                <a:spcPct val="115000"/>
              </a:lnSpc>
              <a:spcBef>
                <a:spcPts val="1600"/>
              </a:spcBef>
              <a:spcAft>
                <a:spcPts val="0"/>
              </a:spcAft>
              <a:buSzPts val="1400"/>
              <a:buNone/>
              <a:defRPr>
                <a:solidFill>
                  <a:srgbClr val="4F525D"/>
                </a:solidFill>
              </a:defRPr>
            </a:lvl3pPr>
            <a:lvl4pPr lvl="3" algn="r" rtl="0">
              <a:lnSpc>
                <a:spcPct val="115000"/>
              </a:lnSpc>
              <a:spcBef>
                <a:spcPts val="1600"/>
              </a:spcBef>
              <a:spcAft>
                <a:spcPts val="0"/>
              </a:spcAft>
              <a:buSzPts val="1400"/>
              <a:buNone/>
              <a:defRPr>
                <a:solidFill>
                  <a:srgbClr val="4F525D"/>
                </a:solidFill>
              </a:defRPr>
            </a:lvl4pPr>
            <a:lvl5pPr lvl="4" algn="r" rtl="0">
              <a:lnSpc>
                <a:spcPct val="115000"/>
              </a:lnSpc>
              <a:spcBef>
                <a:spcPts val="1600"/>
              </a:spcBef>
              <a:spcAft>
                <a:spcPts val="0"/>
              </a:spcAft>
              <a:buSzPts val="1400"/>
              <a:buNone/>
              <a:defRPr>
                <a:solidFill>
                  <a:srgbClr val="4F525D"/>
                </a:solidFill>
              </a:defRPr>
            </a:lvl5pPr>
            <a:lvl6pPr lvl="5" algn="r" rtl="0">
              <a:lnSpc>
                <a:spcPct val="115000"/>
              </a:lnSpc>
              <a:spcBef>
                <a:spcPts val="1600"/>
              </a:spcBef>
              <a:spcAft>
                <a:spcPts val="0"/>
              </a:spcAft>
              <a:buSzPts val="1400"/>
              <a:buNone/>
              <a:defRPr>
                <a:solidFill>
                  <a:srgbClr val="4F525D"/>
                </a:solidFill>
              </a:defRPr>
            </a:lvl6pPr>
            <a:lvl7pPr lvl="6" algn="r" rtl="0">
              <a:lnSpc>
                <a:spcPct val="115000"/>
              </a:lnSpc>
              <a:spcBef>
                <a:spcPts val="1600"/>
              </a:spcBef>
              <a:spcAft>
                <a:spcPts val="0"/>
              </a:spcAft>
              <a:buSzPts val="1400"/>
              <a:buNone/>
              <a:defRPr>
                <a:solidFill>
                  <a:srgbClr val="4F525D"/>
                </a:solidFill>
              </a:defRPr>
            </a:lvl7pPr>
            <a:lvl8pPr lvl="7" algn="r" rtl="0">
              <a:lnSpc>
                <a:spcPct val="115000"/>
              </a:lnSpc>
              <a:spcBef>
                <a:spcPts val="1600"/>
              </a:spcBef>
              <a:spcAft>
                <a:spcPts val="0"/>
              </a:spcAft>
              <a:buSzPts val="1400"/>
              <a:buNone/>
              <a:defRPr>
                <a:solidFill>
                  <a:srgbClr val="4F525D"/>
                </a:solidFill>
              </a:defRPr>
            </a:lvl8pPr>
            <a:lvl9pPr lvl="8" algn="r" rtl="0">
              <a:lnSpc>
                <a:spcPct val="115000"/>
              </a:lnSpc>
              <a:spcBef>
                <a:spcPts val="1600"/>
              </a:spcBef>
              <a:spcAft>
                <a:spcPts val="1600"/>
              </a:spcAft>
              <a:buSzPts val="1400"/>
              <a:buNone/>
              <a:defRPr>
                <a:solidFill>
                  <a:srgbClr val="4F525D"/>
                </a:solidFill>
              </a:defRPr>
            </a:lvl9p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and body w/curves 2">
  <p:cSld name="TITLE_AND_BODY_2_2">
    <p:spTree>
      <p:nvGrpSpPr>
        <p:cNvPr id="1" name="Shape 1247"/>
        <p:cNvGrpSpPr/>
        <p:nvPr/>
      </p:nvGrpSpPr>
      <p:grpSpPr>
        <a:xfrm>
          <a:off x="0" y="0"/>
          <a:ext cx="0" cy="0"/>
          <a:chOff x="0" y="0"/>
          <a:chExt cx="0" cy="0"/>
        </a:xfrm>
      </p:grpSpPr>
      <p:pic>
        <p:nvPicPr>
          <p:cNvPr id="1248" name="Google Shape;1248;p186"/>
          <p:cNvPicPr preferRelativeResize="0"/>
          <p:nvPr/>
        </p:nvPicPr>
        <p:blipFill>
          <a:blip r:embed="rId2">
            <a:alphaModFix/>
          </a:blip>
          <a:stretch>
            <a:fillRect/>
          </a:stretch>
        </p:blipFill>
        <p:spPr>
          <a:xfrm>
            <a:off x="0" y="2745107"/>
            <a:ext cx="9143999" cy="2392136"/>
          </a:xfrm>
          <a:prstGeom prst="rect">
            <a:avLst/>
          </a:prstGeom>
          <a:noFill/>
          <a:ln>
            <a:noFill/>
          </a:ln>
        </p:spPr>
      </p:pic>
      <p:sp>
        <p:nvSpPr>
          <p:cNvPr id="1249" name="Google Shape;1249;p18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50" name="Google Shape;1250;p186"/>
          <p:cNvSpPr txBox="1">
            <a:spLocks noGrp="1"/>
          </p:cNvSpPr>
          <p:nvPr>
            <p:ph type="body" idx="1"/>
          </p:nvPr>
        </p:nvSpPr>
        <p:spPr>
          <a:xfrm>
            <a:off x="311700" y="1152475"/>
            <a:ext cx="8520600" cy="3238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51" name="Google Shape;1251;p186"/>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252" name="Google Shape;1252;p186"/>
          <p:cNvPicPr preferRelativeResize="0"/>
          <p:nvPr/>
        </p:nvPicPr>
        <p:blipFill rotWithShape="1">
          <a:blip r:embed="rId3">
            <a:alphaModFix/>
          </a:blip>
          <a:srcRect t="209" b="199"/>
          <a:stretch/>
        </p:blipFill>
        <p:spPr>
          <a:xfrm>
            <a:off x="311706" y="4654620"/>
            <a:ext cx="1691640" cy="187960"/>
          </a:xfrm>
          <a:prstGeom prst="rect">
            <a:avLst/>
          </a:prstGeom>
          <a:noFill/>
          <a:ln>
            <a:noFill/>
          </a:ln>
        </p:spPr>
      </p:pic>
      <p:sp>
        <p:nvSpPr>
          <p:cNvPr id="1253" name="Google Shape;1253;p186"/>
          <p:cNvSpPr txBox="1">
            <a:spLocks noGrp="1"/>
          </p:cNvSpPr>
          <p:nvPr>
            <p:ph type="subTitle" idx="2"/>
          </p:nvPr>
        </p:nvSpPr>
        <p:spPr>
          <a:xfrm>
            <a:off x="2184375" y="4498550"/>
            <a:ext cx="51759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White - Title and body w/curves 1 1">
  <p:cSld name="TITLE_AND_BODY_1_1_1_1">
    <p:spTree>
      <p:nvGrpSpPr>
        <p:cNvPr id="1" name="Shape 1254"/>
        <p:cNvGrpSpPr/>
        <p:nvPr/>
      </p:nvGrpSpPr>
      <p:grpSpPr>
        <a:xfrm>
          <a:off x="0" y="0"/>
          <a:ext cx="0" cy="0"/>
          <a:chOff x="0" y="0"/>
          <a:chExt cx="0" cy="0"/>
        </a:xfrm>
      </p:grpSpPr>
      <p:sp>
        <p:nvSpPr>
          <p:cNvPr id="1255" name="Google Shape;1255;p187"/>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56" name="Google Shape;1256;p187"/>
          <p:cNvPicPr preferRelativeResize="0"/>
          <p:nvPr/>
        </p:nvPicPr>
        <p:blipFill rotWithShape="1">
          <a:blip r:embed="rId2">
            <a:alphaModFix/>
          </a:blip>
          <a:srcRect/>
          <a:stretch/>
        </p:blipFill>
        <p:spPr>
          <a:xfrm>
            <a:off x="0" y="2745107"/>
            <a:ext cx="9143999" cy="2392136"/>
          </a:xfrm>
          <a:prstGeom prst="rect">
            <a:avLst/>
          </a:prstGeom>
          <a:noFill/>
          <a:ln>
            <a:noFill/>
          </a:ln>
        </p:spPr>
      </p:pic>
      <p:pic>
        <p:nvPicPr>
          <p:cNvPr id="1257" name="Google Shape;1257;p187"/>
          <p:cNvPicPr preferRelativeResize="0"/>
          <p:nvPr/>
        </p:nvPicPr>
        <p:blipFill rotWithShape="1">
          <a:blip r:embed="rId3">
            <a:alphaModFix/>
          </a:blip>
          <a:srcRect l="179" r="179"/>
          <a:stretch/>
        </p:blipFill>
        <p:spPr>
          <a:xfrm>
            <a:off x="311706" y="4645094"/>
            <a:ext cx="1691640" cy="197358"/>
          </a:xfrm>
          <a:prstGeom prst="rect">
            <a:avLst/>
          </a:prstGeom>
          <a:noFill/>
          <a:ln>
            <a:noFill/>
          </a:ln>
        </p:spPr>
      </p:pic>
      <p:sp>
        <p:nvSpPr>
          <p:cNvPr id="1258" name="Google Shape;1258;p18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000615"/>
              </a:buClr>
              <a:buSzPts val="2800"/>
              <a:buNone/>
              <a:defRPr>
                <a:solidFill>
                  <a:srgbClr val="000615"/>
                </a:solidFill>
              </a:defRPr>
            </a:lvl1pPr>
            <a:lvl2pPr lvl="1" algn="l" rtl="0">
              <a:lnSpc>
                <a:spcPct val="100000"/>
              </a:lnSpc>
              <a:spcBef>
                <a:spcPts val="0"/>
              </a:spcBef>
              <a:spcAft>
                <a:spcPts val="0"/>
              </a:spcAft>
              <a:buClr>
                <a:srgbClr val="000615"/>
              </a:buClr>
              <a:buSzPts val="2800"/>
              <a:buNone/>
              <a:defRPr>
                <a:solidFill>
                  <a:srgbClr val="000615"/>
                </a:solidFill>
              </a:defRPr>
            </a:lvl2pPr>
            <a:lvl3pPr lvl="2" algn="l" rtl="0">
              <a:lnSpc>
                <a:spcPct val="100000"/>
              </a:lnSpc>
              <a:spcBef>
                <a:spcPts val="0"/>
              </a:spcBef>
              <a:spcAft>
                <a:spcPts val="0"/>
              </a:spcAft>
              <a:buClr>
                <a:srgbClr val="000615"/>
              </a:buClr>
              <a:buSzPts val="2800"/>
              <a:buNone/>
              <a:defRPr>
                <a:solidFill>
                  <a:srgbClr val="000615"/>
                </a:solidFill>
              </a:defRPr>
            </a:lvl3pPr>
            <a:lvl4pPr lvl="3" algn="l" rtl="0">
              <a:lnSpc>
                <a:spcPct val="100000"/>
              </a:lnSpc>
              <a:spcBef>
                <a:spcPts val="0"/>
              </a:spcBef>
              <a:spcAft>
                <a:spcPts val="0"/>
              </a:spcAft>
              <a:buClr>
                <a:srgbClr val="000615"/>
              </a:buClr>
              <a:buSzPts val="2800"/>
              <a:buNone/>
              <a:defRPr>
                <a:solidFill>
                  <a:srgbClr val="000615"/>
                </a:solidFill>
              </a:defRPr>
            </a:lvl4pPr>
            <a:lvl5pPr lvl="4" algn="l" rtl="0">
              <a:lnSpc>
                <a:spcPct val="100000"/>
              </a:lnSpc>
              <a:spcBef>
                <a:spcPts val="0"/>
              </a:spcBef>
              <a:spcAft>
                <a:spcPts val="0"/>
              </a:spcAft>
              <a:buClr>
                <a:srgbClr val="000615"/>
              </a:buClr>
              <a:buSzPts val="2800"/>
              <a:buNone/>
              <a:defRPr>
                <a:solidFill>
                  <a:srgbClr val="000615"/>
                </a:solidFill>
              </a:defRPr>
            </a:lvl5pPr>
            <a:lvl6pPr lvl="5" algn="l" rtl="0">
              <a:lnSpc>
                <a:spcPct val="100000"/>
              </a:lnSpc>
              <a:spcBef>
                <a:spcPts val="0"/>
              </a:spcBef>
              <a:spcAft>
                <a:spcPts val="0"/>
              </a:spcAft>
              <a:buClr>
                <a:srgbClr val="000615"/>
              </a:buClr>
              <a:buSzPts val="2800"/>
              <a:buNone/>
              <a:defRPr>
                <a:solidFill>
                  <a:srgbClr val="000615"/>
                </a:solidFill>
              </a:defRPr>
            </a:lvl6pPr>
            <a:lvl7pPr lvl="6" algn="l" rtl="0">
              <a:lnSpc>
                <a:spcPct val="100000"/>
              </a:lnSpc>
              <a:spcBef>
                <a:spcPts val="0"/>
              </a:spcBef>
              <a:spcAft>
                <a:spcPts val="0"/>
              </a:spcAft>
              <a:buClr>
                <a:srgbClr val="000615"/>
              </a:buClr>
              <a:buSzPts val="2800"/>
              <a:buNone/>
              <a:defRPr>
                <a:solidFill>
                  <a:srgbClr val="000615"/>
                </a:solidFill>
              </a:defRPr>
            </a:lvl7pPr>
            <a:lvl8pPr lvl="7" algn="l" rtl="0">
              <a:lnSpc>
                <a:spcPct val="100000"/>
              </a:lnSpc>
              <a:spcBef>
                <a:spcPts val="0"/>
              </a:spcBef>
              <a:spcAft>
                <a:spcPts val="0"/>
              </a:spcAft>
              <a:buClr>
                <a:srgbClr val="000615"/>
              </a:buClr>
              <a:buSzPts val="2800"/>
              <a:buNone/>
              <a:defRPr>
                <a:solidFill>
                  <a:srgbClr val="000615"/>
                </a:solidFill>
              </a:defRPr>
            </a:lvl8pPr>
            <a:lvl9pPr lvl="8" algn="l" rtl="0">
              <a:lnSpc>
                <a:spcPct val="100000"/>
              </a:lnSpc>
              <a:spcBef>
                <a:spcPts val="0"/>
              </a:spcBef>
              <a:spcAft>
                <a:spcPts val="0"/>
              </a:spcAft>
              <a:buClr>
                <a:srgbClr val="000615"/>
              </a:buClr>
              <a:buSzPts val="2800"/>
              <a:buNone/>
              <a:defRPr>
                <a:solidFill>
                  <a:srgbClr val="000615"/>
                </a:solidFill>
              </a:defRPr>
            </a:lvl9pPr>
          </a:lstStyle>
          <a:p>
            <a:endParaRPr/>
          </a:p>
        </p:txBody>
      </p:sp>
      <p:sp>
        <p:nvSpPr>
          <p:cNvPr id="1259" name="Google Shape;1259;p187"/>
          <p:cNvSpPr txBox="1">
            <a:spLocks noGrp="1"/>
          </p:cNvSpPr>
          <p:nvPr>
            <p:ph type="body" idx="1"/>
          </p:nvPr>
        </p:nvSpPr>
        <p:spPr>
          <a:xfrm>
            <a:off x="311700" y="1152475"/>
            <a:ext cx="8520600" cy="33462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Clr>
                <a:srgbClr val="000615"/>
              </a:buClr>
              <a:buSzPts val="1400"/>
              <a:buChar char="●"/>
              <a:defRPr sz="1400">
                <a:solidFill>
                  <a:srgbClr val="000615"/>
                </a:solidFill>
              </a:defRPr>
            </a:lvl1pPr>
            <a:lvl2pPr marL="914400" lvl="1" indent="-304800" algn="l" rtl="0">
              <a:lnSpc>
                <a:spcPct val="115000"/>
              </a:lnSpc>
              <a:spcBef>
                <a:spcPts val="1600"/>
              </a:spcBef>
              <a:spcAft>
                <a:spcPts val="0"/>
              </a:spcAft>
              <a:buClr>
                <a:srgbClr val="000615"/>
              </a:buClr>
              <a:buSzPts val="1200"/>
              <a:buChar char="○"/>
              <a:defRPr sz="1200">
                <a:solidFill>
                  <a:srgbClr val="000615"/>
                </a:solidFill>
              </a:defRPr>
            </a:lvl2pPr>
            <a:lvl3pPr marL="1371600" lvl="2" indent="-304800" algn="l" rtl="0">
              <a:lnSpc>
                <a:spcPct val="115000"/>
              </a:lnSpc>
              <a:spcBef>
                <a:spcPts val="1600"/>
              </a:spcBef>
              <a:spcAft>
                <a:spcPts val="0"/>
              </a:spcAft>
              <a:buClr>
                <a:srgbClr val="000615"/>
              </a:buClr>
              <a:buSzPts val="1200"/>
              <a:buChar char="■"/>
              <a:defRPr sz="1200">
                <a:solidFill>
                  <a:srgbClr val="000615"/>
                </a:solidFill>
              </a:defRPr>
            </a:lvl3pPr>
            <a:lvl4pPr marL="1828800" lvl="3" indent="-304800" algn="l" rtl="0">
              <a:lnSpc>
                <a:spcPct val="115000"/>
              </a:lnSpc>
              <a:spcBef>
                <a:spcPts val="1600"/>
              </a:spcBef>
              <a:spcAft>
                <a:spcPts val="0"/>
              </a:spcAft>
              <a:buClr>
                <a:srgbClr val="000615"/>
              </a:buClr>
              <a:buSzPts val="1200"/>
              <a:buChar char="●"/>
              <a:defRPr sz="1200">
                <a:solidFill>
                  <a:srgbClr val="000615"/>
                </a:solidFill>
              </a:defRPr>
            </a:lvl4pPr>
            <a:lvl5pPr marL="2286000" lvl="4" indent="-304800" algn="l" rtl="0">
              <a:lnSpc>
                <a:spcPct val="115000"/>
              </a:lnSpc>
              <a:spcBef>
                <a:spcPts val="1600"/>
              </a:spcBef>
              <a:spcAft>
                <a:spcPts val="0"/>
              </a:spcAft>
              <a:buClr>
                <a:srgbClr val="000615"/>
              </a:buClr>
              <a:buSzPts val="1200"/>
              <a:buChar char="○"/>
              <a:defRPr sz="1200">
                <a:solidFill>
                  <a:srgbClr val="000615"/>
                </a:solidFill>
              </a:defRPr>
            </a:lvl5pPr>
            <a:lvl6pPr marL="2743200" lvl="5" indent="-304800" algn="l" rtl="0">
              <a:lnSpc>
                <a:spcPct val="115000"/>
              </a:lnSpc>
              <a:spcBef>
                <a:spcPts val="1600"/>
              </a:spcBef>
              <a:spcAft>
                <a:spcPts val="0"/>
              </a:spcAft>
              <a:buClr>
                <a:srgbClr val="000615"/>
              </a:buClr>
              <a:buSzPts val="1200"/>
              <a:buChar char="■"/>
              <a:defRPr sz="1200">
                <a:solidFill>
                  <a:srgbClr val="000615"/>
                </a:solidFill>
              </a:defRPr>
            </a:lvl6pPr>
            <a:lvl7pPr marL="3200400" lvl="6" indent="-304800" algn="l" rtl="0">
              <a:lnSpc>
                <a:spcPct val="115000"/>
              </a:lnSpc>
              <a:spcBef>
                <a:spcPts val="1600"/>
              </a:spcBef>
              <a:spcAft>
                <a:spcPts val="0"/>
              </a:spcAft>
              <a:buClr>
                <a:srgbClr val="000615"/>
              </a:buClr>
              <a:buSzPts val="1200"/>
              <a:buChar char="●"/>
              <a:defRPr sz="1200">
                <a:solidFill>
                  <a:srgbClr val="000615"/>
                </a:solidFill>
              </a:defRPr>
            </a:lvl7pPr>
            <a:lvl8pPr marL="3657600" lvl="7" indent="-304800" algn="l" rtl="0">
              <a:lnSpc>
                <a:spcPct val="115000"/>
              </a:lnSpc>
              <a:spcBef>
                <a:spcPts val="1600"/>
              </a:spcBef>
              <a:spcAft>
                <a:spcPts val="0"/>
              </a:spcAft>
              <a:buClr>
                <a:srgbClr val="000615"/>
              </a:buClr>
              <a:buSzPts val="1200"/>
              <a:buChar char="○"/>
              <a:defRPr sz="1200">
                <a:solidFill>
                  <a:srgbClr val="000615"/>
                </a:solidFill>
              </a:defRPr>
            </a:lvl8pPr>
            <a:lvl9pPr marL="4114800" lvl="8" indent="-304800" algn="l" rtl="0">
              <a:lnSpc>
                <a:spcPct val="115000"/>
              </a:lnSpc>
              <a:spcBef>
                <a:spcPts val="1600"/>
              </a:spcBef>
              <a:spcAft>
                <a:spcPts val="1600"/>
              </a:spcAft>
              <a:buClr>
                <a:srgbClr val="000615"/>
              </a:buClr>
              <a:buSzPts val="1200"/>
              <a:buChar char="■"/>
              <a:defRPr sz="1200">
                <a:solidFill>
                  <a:srgbClr val="000615"/>
                </a:solidFill>
              </a:defRPr>
            </a:lvl9pPr>
          </a:lstStyle>
          <a:p>
            <a:endParaRPr/>
          </a:p>
        </p:txBody>
      </p:sp>
      <p:sp>
        <p:nvSpPr>
          <p:cNvPr id="1260" name="Google Shape;1260;p187"/>
          <p:cNvSpPr txBox="1">
            <a:spLocks noGrp="1"/>
          </p:cNvSpPr>
          <p:nvPr>
            <p:ph type="sldNum" idx="12"/>
          </p:nvPr>
        </p:nvSpPr>
        <p:spPr>
          <a:xfrm>
            <a:off x="8662175" y="4788400"/>
            <a:ext cx="406500" cy="3552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9pPr>
          </a:lstStyle>
          <a:p>
            <a:pPr marL="0" lvl="0" indent="0" algn="r" rtl="0">
              <a:spcBef>
                <a:spcPts val="0"/>
              </a:spcBef>
              <a:spcAft>
                <a:spcPts val="0"/>
              </a:spcAft>
              <a:buNone/>
            </a:pPr>
            <a:fld id="{00000000-1234-1234-1234-123412341234}" type="slidenum">
              <a:rPr lang="en"/>
              <a:t>‹#›</a:t>
            </a:fld>
            <a:endParaRPr/>
          </a:p>
        </p:txBody>
      </p:sp>
      <p:sp>
        <p:nvSpPr>
          <p:cNvPr id="1261" name="Google Shape;1261;p187"/>
          <p:cNvSpPr txBox="1">
            <a:spLocks noGrp="1"/>
          </p:cNvSpPr>
          <p:nvPr>
            <p:ph type="subTitle" idx="2"/>
          </p:nvPr>
        </p:nvSpPr>
        <p:spPr>
          <a:xfrm>
            <a:off x="2184375" y="4498550"/>
            <a:ext cx="5175900" cy="500100"/>
          </a:xfrm>
          <a:prstGeom prst="rect">
            <a:avLst/>
          </a:prstGeom>
          <a:noFill/>
          <a:ln>
            <a:noFill/>
          </a:ln>
        </p:spPr>
        <p:txBody>
          <a:bodyPr spcFirstLastPara="1" wrap="square" lIns="91425" tIns="91425" rIns="91425" bIns="91425" anchor="ctr" anchorCtr="0">
            <a:noAutofit/>
          </a:bodyPr>
          <a:lstStyle>
            <a:lvl1pPr lvl="0" algn="r" rtl="0">
              <a:lnSpc>
                <a:spcPct val="115000"/>
              </a:lnSpc>
              <a:spcBef>
                <a:spcPts val="0"/>
              </a:spcBef>
              <a:spcAft>
                <a:spcPts val="0"/>
              </a:spcAft>
              <a:buSzPts val="1800"/>
              <a:buNone/>
              <a:defRPr sz="1200">
                <a:solidFill>
                  <a:srgbClr val="4F525D"/>
                </a:solidFill>
              </a:defRPr>
            </a:lvl1pPr>
            <a:lvl2pPr lvl="1" algn="r" rtl="0">
              <a:lnSpc>
                <a:spcPct val="115000"/>
              </a:lnSpc>
              <a:spcBef>
                <a:spcPts val="0"/>
              </a:spcBef>
              <a:spcAft>
                <a:spcPts val="0"/>
              </a:spcAft>
              <a:buSzPts val="1400"/>
              <a:buNone/>
              <a:defRPr>
                <a:solidFill>
                  <a:srgbClr val="4F525D"/>
                </a:solidFill>
              </a:defRPr>
            </a:lvl2pPr>
            <a:lvl3pPr lvl="2" algn="r" rtl="0">
              <a:lnSpc>
                <a:spcPct val="115000"/>
              </a:lnSpc>
              <a:spcBef>
                <a:spcPts val="1600"/>
              </a:spcBef>
              <a:spcAft>
                <a:spcPts val="0"/>
              </a:spcAft>
              <a:buSzPts val="1400"/>
              <a:buNone/>
              <a:defRPr>
                <a:solidFill>
                  <a:srgbClr val="4F525D"/>
                </a:solidFill>
              </a:defRPr>
            </a:lvl3pPr>
            <a:lvl4pPr lvl="3" algn="r" rtl="0">
              <a:lnSpc>
                <a:spcPct val="115000"/>
              </a:lnSpc>
              <a:spcBef>
                <a:spcPts val="1600"/>
              </a:spcBef>
              <a:spcAft>
                <a:spcPts val="0"/>
              </a:spcAft>
              <a:buSzPts val="1400"/>
              <a:buNone/>
              <a:defRPr>
                <a:solidFill>
                  <a:srgbClr val="4F525D"/>
                </a:solidFill>
              </a:defRPr>
            </a:lvl4pPr>
            <a:lvl5pPr lvl="4" algn="r" rtl="0">
              <a:lnSpc>
                <a:spcPct val="115000"/>
              </a:lnSpc>
              <a:spcBef>
                <a:spcPts val="1600"/>
              </a:spcBef>
              <a:spcAft>
                <a:spcPts val="0"/>
              </a:spcAft>
              <a:buSzPts val="1400"/>
              <a:buNone/>
              <a:defRPr>
                <a:solidFill>
                  <a:srgbClr val="4F525D"/>
                </a:solidFill>
              </a:defRPr>
            </a:lvl5pPr>
            <a:lvl6pPr lvl="5" algn="r" rtl="0">
              <a:lnSpc>
                <a:spcPct val="115000"/>
              </a:lnSpc>
              <a:spcBef>
                <a:spcPts val="1600"/>
              </a:spcBef>
              <a:spcAft>
                <a:spcPts val="0"/>
              </a:spcAft>
              <a:buSzPts val="1400"/>
              <a:buNone/>
              <a:defRPr>
                <a:solidFill>
                  <a:srgbClr val="4F525D"/>
                </a:solidFill>
              </a:defRPr>
            </a:lvl6pPr>
            <a:lvl7pPr lvl="6" algn="r" rtl="0">
              <a:lnSpc>
                <a:spcPct val="115000"/>
              </a:lnSpc>
              <a:spcBef>
                <a:spcPts val="1600"/>
              </a:spcBef>
              <a:spcAft>
                <a:spcPts val="0"/>
              </a:spcAft>
              <a:buSzPts val="1400"/>
              <a:buNone/>
              <a:defRPr>
                <a:solidFill>
                  <a:srgbClr val="4F525D"/>
                </a:solidFill>
              </a:defRPr>
            </a:lvl7pPr>
            <a:lvl8pPr lvl="7" algn="r" rtl="0">
              <a:lnSpc>
                <a:spcPct val="115000"/>
              </a:lnSpc>
              <a:spcBef>
                <a:spcPts val="1600"/>
              </a:spcBef>
              <a:spcAft>
                <a:spcPts val="0"/>
              </a:spcAft>
              <a:buSzPts val="1400"/>
              <a:buNone/>
              <a:defRPr>
                <a:solidFill>
                  <a:srgbClr val="4F525D"/>
                </a:solidFill>
              </a:defRPr>
            </a:lvl8pPr>
            <a:lvl9pPr lvl="8" algn="r" rtl="0">
              <a:lnSpc>
                <a:spcPct val="115000"/>
              </a:lnSpc>
              <a:spcBef>
                <a:spcPts val="1600"/>
              </a:spcBef>
              <a:spcAft>
                <a:spcPts val="1600"/>
              </a:spcAft>
              <a:buSzPts val="1400"/>
              <a:buNone/>
              <a:defRPr>
                <a:solidFill>
                  <a:srgbClr val="4F525D"/>
                </a:solidFill>
              </a:defRPr>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White - Main point 2">
  <p:cSld name="MAIN_POINT_1_2_1">
    <p:spTree>
      <p:nvGrpSpPr>
        <p:cNvPr id="1" name="Shape 1262"/>
        <p:cNvGrpSpPr/>
        <p:nvPr/>
      </p:nvGrpSpPr>
      <p:grpSpPr>
        <a:xfrm>
          <a:off x="0" y="0"/>
          <a:ext cx="0" cy="0"/>
          <a:chOff x="0" y="0"/>
          <a:chExt cx="0" cy="0"/>
        </a:xfrm>
      </p:grpSpPr>
      <p:sp>
        <p:nvSpPr>
          <p:cNvPr id="1263" name="Google Shape;1263;p188"/>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64" name="Google Shape;1264;p188"/>
          <p:cNvPicPr preferRelativeResize="0"/>
          <p:nvPr/>
        </p:nvPicPr>
        <p:blipFill rotWithShape="1">
          <a:blip r:embed="rId2">
            <a:alphaModFix/>
          </a:blip>
          <a:srcRect/>
          <a:stretch/>
        </p:blipFill>
        <p:spPr>
          <a:xfrm>
            <a:off x="0" y="2745107"/>
            <a:ext cx="9143999" cy="2392136"/>
          </a:xfrm>
          <a:prstGeom prst="rect">
            <a:avLst/>
          </a:prstGeom>
          <a:noFill/>
          <a:ln>
            <a:noFill/>
          </a:ln>
        </p:spPr>
      </p:pic>
      <p:sp>
        <p:nvSpPr>
          <p:cNvPr id="1265" name="Google Shape;1265;p188"/>
          <p:cNvSpPr txBox="1">
            <a:spLocks noGrp="1"/>
          </p:cNvSpPr>
          <p:nvPr>
            <p:ph type="title"/>
          </p:nvPr>
        </p:nvSpPr>
        <p:spPr>
          <a:xfrm>
            <a:off x="311700" y="450150"/>
            <a:ext cx="7726500" cy="40485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000615"/>
              </a:buClr>
              <a:buSzPts val="4800"/>
              <a:buNone/>
              <a:defRPr sz="4800">
                <a:solidFill>
                  <a:srgbClr val="000615"/>
                </a:solidFill>
              </a:defRPr>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1266" name="Google Shape;1266;p188"/>
          <p:cNvSpPr txBox="1">
            <a:spLocks noGrp="1"/>
          </p:cNvSpPr>
          <p:nvPr>
            <p:ph type="sldNum" idx="12"/>
          </p:nvPr>
        </p:nvSpPr>
        <p:spPr>
          <a:xfrm>
            <a:off x="8662175" y="4788400"/>
            <a:ext cx="406500" cy="3552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9pPr>
          </a:lstStyle>
          <a:p>
            <a:pPr marL="0" lvl="0" indent="0" algn="r" rtl="0">
              <a:spcBef>
                <a:spcPts val="0"/>
              </a:spcBef>
              <a:spcAft>
                <a:spcPts val="0"/>
              </a:spcAft>
              <a:buNone/>
            </a:pPr>
            <a:fld id="{00000000-1234-1234-1234-123412341234}" type="slidenum">
              <a:rPr lang="en"/>
              <a:t>‹#›</a:t>
            </a:fld>
            <a:endParaRPr/>
          </a:p>
        </p:txBody>
      </p:sp>
      <p:sp>
        <p:nvSpPr>
          <p:cNvPr id="1267" name="Google Shape;1267;p188"/>
          <p:cNvSpPr txBox="1">
            <a:spLocks noGrp="1"/>
          </p:cNvSpPr>
          <p:nvPr>
            <p:ph type="subTitle" idx="1"/>
          </p:nvPr>
        </p:nvSpPr>
        <p:spPr>
          <a:xfrm>
            <a:off x="2184375" y="4498550"/>
            <a:ext cx="5175900" cy="500100"/>
          </a:xfrm>
          <a:prstGeom prst="rect">
            <a:avLst/>
          </a:prstGeom>
          <a:noFill/>
          <a:ln>
            <a:noFill/>
          </a:ln>
        </p:spPr>
        <p:txBody>
          <a:bodyPr spcFirstLastPara="1" wrap="square" lIns="91425" tIns="91425" rIns="91425" bIns="91425" anchor="ctr" anchorCtr="0">
            <a:noAutofit/>
          </a:bodyPr>
          <a:lstStyle>
            <a:lvl1pPr lvl="0" algn="r" rtl="0">
              <a:lnSpc>
                <a:spcPct val="115000"/>
              </a:lnSpc>
              <a:spcBef>
                <a:spcPts val="0"/>
              </a:spcBef>
              <a:spcAft>
                <a:spcPts val="0"/>
              </a:spcAft>
              <a:buSzPts val="1800"/>
              <a:buNone/>
              <a:defRPr sz="1200">
                <a:solidFill>
                  <a:srgbClr val="4F525D"/>
                </a:solidFill>
              </a:defRPr>
            </a:lvl1pPr>
            <a:lvl2pPr lvl="1" algn="r" rtl="0">
              <a:lnSpc>
                <a:spcPct val="115000"/>
              </a:lnSpc>
              <a:spcBef>
                <a:spcPts val="0"/>
              </a:spcBef>
              <a:spcAft>
                <a:spcPts val="0"/>
              </a:spcAft>
              <a:buSzPts val="1400"/>
              <a:buNone/>
              <a:defRPr>
                <a:solidFill>
                  <a:srgbClr val="4F525D"/>
                </a:solidFill>
              </a:defRPr>
            </a:lvl2pPr>
            <a:lvl3pPr lvl="2" algn="r" rtl="0">
              <a:lnSpc>
                <a:spcPct val="115000"/>
              </a:lnSpc>
              <a:spcBef>
                <a:spcPts val="1600"/>
              </a:spcBef>
              <a:spcAft>
                <a:spcPts val="0"/>
              </a:spcAft>
              <a:buSzPts val="1400"/>
              <a:buNone/>
              <a:defRPr>
                <a:solidFill>
                  <a:srgbClr val="4F525D"/>
                </a:solidFill>
              </a:defRPr>
            </a:lvl3pPr>
            <a:lvl4pPr lvl="3" algn="r" rtl="0">
              <a:lnSpc>
                <a:spcPct val="115000"/>
              </a:lnSpc>
              <a:spcBef>
                <a:spcPts val="1600"/>
              </a:spcBef>
              <a:spcAft>
                <a:spcPts val="0"/>
              </a:spcAft>
              <a:buSzPts val="1400"/>
              <a:buNone/>
              <a:defRPr>
                <a:solidFill>
                  <a:srgbClr val="4F525D"/>
                </a:solidFill>
              </a:defRPr>
            </a:lvl4pPr>
            <a:lvl5pPr lvl="4" algn="r" rtl="0">
              <a:lnSpc>
                <a:spcPct val="115000"/>
              </a:lnSpc>
              <a:spcBef>
                <a:spcPts val="1600"/>
              </a:spcBef>
              <a:spcAft>
                <a:spcPts val="0"/>
              </a:spcAft>
              <a:buSzPts val="1400"/>
              <a:buNone/>
              <a:defRPr>
                <a:solidFill>
                  <a:srgbClr val="4F525D"/>
                </a:solidFill>
              </a:defRPr>
            </a:lvl5pPr>
            <a:lvl6pPr lvl="5" algn="r" rtl="0">
              <a:lnSpc>
                <a:spcPct val="115000"/>
              </a:lnSpc>
              <a:spcBef>
                <a:spcPts val="1600"/>
              </a:spcBef>
              <a:spcAft>
                <a:spcPts val="0"/>
              </a:spcAft>
              <a:buSzPts val="1400"/>
              <a:buNone/>
              <a:defRPr>
                <a:solidFill>
                  <a:srgbClr val="4F525D"/>
                </a:solidFill>
              </a:defRPr>
            </a:lvl6pPr>
            <a:lvl7pPr lvl="6" algn="r" rtl="0">
              <a:lnSpc>
                <a:spcPct val="115000"/>
              </a:lnSpc>
              <a:spcBef>
                <a:spcPts val="1600"/>
              </a:spcBef>
              <a:spcAft>
                <a:spcPts val="0"/>
              </a:spcAft>
              <a:buSzPts val="1400"/>
              <a:buNone/>
              <a:defRPr>
                <a:solidFill>
                  <a:srgbClr val="4F525D"/>
                </a:solidFill>
              </a:defRPr>
            </a:lvl7pPr>
            <a:lvl8pPr lvl="7" algn="r" rtl="0">
              <a:lnSpc>
                <a:spcPct val="115000"/>
              </a:lnSpc>
              <a:spcBef>
                <a:spcPts val="1600"/>
              </a:spcBef>
              <a:spcAft>
                <a:spcPts val="0"/>
              </a:spcAft>
              <a:buSzPts val="1400"/>
              <a:buNone/>
              <a:defRPr>
                <a:solidFill>
                  <a:srgbClr val="4F525D"/>
                </a:solidFill>
              </a:defRPr>
            </a:lvl8pPr>
            <a:lvl9pPr lvl="8" algn="r" rtl="0">
              <a:lnSpc>
                <a:spcPct val="115000"/>
              </a:lnSpc>
              <a:spcBef>
                <a:spcPts val="1600"/>
              </a:spcBef>
              <a:spcAft>
                <a:spcPts val="1600"/>
              </a:spcAft>
              <a:buSzPts val="1400"/>
              <a:buNone/>
              <a:defRPr>
                <a:solidFill>
                  <a:srgbClr val="4F525D"/>
                </a:solidFill>
              </a:defRPr>
            </a:lvl9pPr>
          </a:lstStyle>
          <a:p>
            <a:endParaRPr/>
          </a:p>
        </p:txBody>
      </p:sp>
      <p:pic>
        <p:nvPicPr>
          <p:cNvPr id="1268" name="Google Shape;1268;p188"/>
          <p:cNvPicPr preferRelativeResize="0"/>
          <p:nvPr/>
        </p:nvPicPr>
        <p:blipFill rotWithShape="1">
          <a:blip r:embed="rId3">
            <a:alphaModFix/>
          </a:blip>
          <a:srcRect l="179" r="179"/>
          <a:stretch/>
        </p:blipFill>
        <p:spPr>
          <a:xfrm>
            <a:off x="311706" y="4645094"/>
            <a:ext cx="1691640" cy="197358"/>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White - Blank no logo 1">
  <p:cSld name="BLANK_1_2_1">
    <p:spTree>
      <p:nvGrpSpPr>
        <p:cNvPr id="1" name="Shape 1269"/>
        <p:cNvGrpSpPr/>
        <p:nvPr/>
      </p:nvGrpSpPr>
      <p:grpSpPr>
        <a:xfrm>
          <a:off x="0" y="0"/>
          <a:ext cx="0" cy="0"/>
          <a:chOff x="0" y="0"/>
          <a:chExt cx="0" cy="0"/>
        </a:xfrm>
      </p:grpSpPr>
      <p:sp>
        <p:nvSpPr>
          <p:cNvPr id="1270" name="Google Shape;1270;p189"/>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1" name="Google Shape;1271;p189"/>
          <p:cNvSpPr txBox="1">
            <a:spLocks noGrp="1"/>
          </p:cNvSpPr>
          <p:nvPr>
            <p:ph type="sldNum" idx="12"/>
          </p:nvPr>
        </p:nvSpPr>
        <p:spPr>
          <a:xfrm>
            <a:off x="8662175" y="4788400"/>
            <a:ext cx="406500" cy="3552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9pPr>
          </a:lstStyle>
          <a:p>
            <a:pPr marL="0" lvl="0" indent="0" algn="r" rtl="0">
              <a:spcBef>
                <a:spcPts val="0"/>
              </a:spcBef>
              <a:spcAft>
                <a:spcPts val="0"/>
              </a:spcAft>
              <a:buNone/>
            </a:pPr>
            <a:fld id="{00000000-1234-1234-1234-123412341234}" type="slidenum">
              <a:rPr lang="en"/>
              <a:t>‹#›</a:t>
            </a:fld>
            <a:endParaRPr/>
          </a:p>
        </p:txBody>
      </p:sp>
      <p:sp>
        <p:nvSpPr>
          <p:cNvPr id="1272" name="Google Shape;1272;p189"/>
          <p:cNvSpPr txBox="1">
            <a:spLocks noGrp="1"/>
          </p:cNvSpPr>
          <p:nvPr>
            <p:ph type="subTitle" idx="1"/>
          </p:nvPr>
        </p:nvSpPr>
        <p:spPr>
          <a:xfrm>
            <a:off x="311700" y="4498550"/>
            <a:ext cx="7971900" cy="500100"/>
          </a:xfrm>
          <a:prstGeom prst="rect">
            <a:avLst/>
          </a:prstGeom>
          <a:noFill/>
          <a:ln>
            <a:noFill/>
          </a:ln>
        </p:spPr>
        <p:txBody>
          <a:bodyPr spcFirstLastPara="1" wrap="square" lIns="91425" tIns="91425" rIns="91425" bIns="91425" anchor="ctr" anchorCtr="0">
            <a:noAutofit/>
          </a:bodyPr>
          <a:lstStyle>
            <a:lvl1pPr lvl="0" algn="l" rtl="0">
              <a:lnSpc>
                <a:spcPct val="115000"/>
              </a:lnSpc>
              <a:spcBef>
                <a:spcPts val="0"/>
              </a:spcBef>
              <a:spcAft>
                <a:spcPts val="0"/>
              </a:spcAft>
              <a:buSzPts val="1800"/>
              <a:buNone/>
              <a:defRPr sz="1200">
                <a:solidFill>
                  <a:srgbClr val="4F525D"/>
                </a:solidFill>
              </a:defRPr>
            </a:lvl1pPr>
            <a:lvl2pPr lvl="1" algn="l" rtl="0">
              <a:lnSpc>
                <a:spcPct val="115000"/>
              </a:lnSpc>
              <a:spcBef>
                <a:spcPts val="0"/>
              </a:spcBef>
              <a:spcAft>
                <a:spcPts val="0"/>
              </a:spcAft>
              <a:buSzPts val="1400"/>
              <a:buNone/>
              <a:defRPr>
                <a:solidFill>
                  <a:srgbClr val="4F525D"/>
                </a:solidFill>
              </a:defRPr>
            </a:lvl2pPr>
            <a:lvl3pPr lvl="2" algn="l" rtl="0">
              <a:lnSpc>
                <a:spcPct val="115000"/>
              </a:lnSpc>
              <a:spcBef>
                <a:spcPts val="1600"/>
              </a:spcBef>
              <a:spcAft>
                <a:spcPts val="0"/>
              </a:spcAft>
              <a:buSzPts val="1400"/>
              <a:buNone/>
              <a:defRPr>
                <a:solidFill>
                  <a:srgbClr val="4F525D"/>
                </a:solidFill>
              </a:defRPr>
            </a:lvl3pPr>
            <a:lvl4pPr lvl="3" algn="l" rtl="0">
              <a:lnSpc>
                <a:spcPct val="115000"/>
              </a:lnSpc>
              <a:spcBef>
                <a:spcPts val="1600"/>
              </a:spcBef>
              <a:spcAft>
                <a:spcPts val="0"/>
              </a:spcAft>
              <a:buSzPts val="1400"/>
              <a:buNone/>
              <a:defRPr>
                <a:solidFill>
                  <a:srgbClr val="4F525D"/>
                </a:solidFill>
              </a:defRPr>
            </a:lvl4pPr>
            <a:lvl5pPr lvl="4" algn="l" rtl="0">
              <a:lnSpc>
                <a:spcPct val="115000"/>
              </a:lnSpc>
              <a:spcBef>
                <a:spcPts val="1600"/>
              </a:spcBef>
              <a:spcAft>
                <a:spcPts val="0"/>
              </a:spcAft>
              <a:buSzPts val="1400"/>
              <a:buNone/>
              <a:defRPr>
                <a:solidFill>
                  <a:srgbClr val="4F525D"/>
                </a:solidFill>
              </a:defRPr>
            </a:lvl5pPr>
            <a:lvl6pPr lvl="5" algn="l" rtl="0">
              <a:lnSpc>
                <a:spcPct val="115000"/>
              </a:lnSpc>
              <a:spcBef>
                <a:spcPts val="1600"/>
              </a:spcBef>
              <a:spcAft>
                <a:spcPts val="0"/>
              </a:spcAft>
              <a:buSzPts val="1400"/>
              <a:buNone/>
              <a:defRPr>
                <a:solidFill>
                  <a:srgbClr val="4F525D"/>
                </a:solidFill>
              </a:defRPr>
            </a:lvl6pPr>
            <a:lvl7pPr lvl="6" algn="l" rtl="0">
              <a:lnSpc>
                <a:spcPct val="115000"/>
              </a:lnSpc>
              <a:spcBef>
                <a:spcPts val="1600"/>
              </a:spcBef>
              <a:spcAft>
                <a:spcPts val="0"/>
              </a:spcAft>
              <a:buSzPts val="1400"/>
              <a:buNone/>
              <a:defRPr>
                <a:solidFill>
                  <a:srgbClr val="4F525D"/>
                </a:solidFill>
              </a:defRPr>
            </a:lvl7pPr>
            <a:lvl8pPr lvl="7" algn="l" rtl="0">
              <a:lnSpc>
                <a:spcPct val="115000"/>
              </a:lnSpc>
              <a:spcBef>
                <a:spcPts val="1600"/>
              </a:spcBef>
              <a:spcAft>
                <a:spcPts val="0"/>
              </a:spcAft>
              <a:buSzPts val="1400"/>
              <a:buNone/>
              <a:defRPr>
                <a:solidFill>
                  <a:srgbClr val="4F525D"/>
                </a:solidFill>
              </a:defRPr>
            </a:lvl8pPr>
            <a:lvl9pPr lvl="8" algn="l" rtl="0">
              <a:lnSpc>
                <a:spcPct val="115000"/>
              </a:lnSpc>
              <a:spcBef>
                <a:spcPts val="1600"/>
              </a:spcBef>
              <a:spcAft>
                <a:spcPts val="1600"/>
              </a:spcAft>
              <a:buSzPts val="1400"/>
              <a:buNone/>
              <a:defRPr>
                <a:solidFill>
                  <a:srgbClr val="4F525D"/>
                </a:solidFill>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White - One column text">
  <p:cSld name="ONE_COLUMN_TEXT_3">
    <p:spTree>
      <p:nvGrpSpPr>
        <p:cNvPr id="1" name="Shape 1273"/>
        <p:cNvGrpSpPr/>
        <p:nvPr/>
      </p:nvGrpSpPr>
      <p:grpSpPr>
        <a:xfrm>
          <a:off x="0" y="0"/>
          <a:ext cx="0" cy="0"/>
          <a:chOff x="0" y="0"/>
          <a:chExt cx="0" cy="0"/>
        </a:xfrm>
      </p:grpSpPr>
      <p:sp>
        <p:nvSpPr>
          <p:cNvPr id="1274" name="Google Shape;1274;p190"/>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5" name="Google Shape;1275;p190"/>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
        <p:nvSpPr>
          <p:cNvPr id="1276" name="Google Shape;1276;p190"/>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1277" name="Google Shape;1277;p190"/>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
        <p:nvSpPr>
          <p:cNvPr id="1278" name="Google Shape;1278;p19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615"/>
              </a:buClr>
              <a:buSzPts val="2800"/>
              <a:buNone/>
              <a:defRPr>
                <a:solidFill>
                  <a:srgbClr val="000615"/>
                </a:solidFill>
              </a:defRPr>
            </a:lvl1pPr>
            <a:lvl2pPr lvl="1" rtl="0">
              <a:spcBef>
                <a:spcPts val="0"/>
              </a:spcBef>
              <a:spcAft>
                <a:spcPts val="0"/>
              </a:spcAft>
              <a:buClr>
                <a:srgbClr val="000615"/>
              </a:buClr>
              <a:buSzPts val="2800"/>
              <a:buNone/>
              <a:defRPr>
                <a:solidFill>
                  <a:srgbClr val="000615"/>
                </a:solidFill>
              </a:defRPr>
            </a:lvl2pPr>
            <a:lvl3pPr lvl="2" rtl="0">
              <a:spcBef>
                <a:spcPts val="0"/>
              </a:spcBef>
              <a:spcAft>
                <a:spcPts val="0"/>
              </a:spcAft>
              <a:buClr>
                <a:srgbClr val="000615"/>
              </a:buClr>
              <a:buSzPts val="2800"/>
              <a:buNone/>
              <a:defRPr>
                <a:solidFill>
                  <a:srgbClr val="000615"/>
                </a:solidFill>
              </a:defRPr>
            </a:lvl3pPr>
            <a:lvl4pPr lvl="3" rtl="0">
              <a:spcBef>
                <a:spcPts val="0"/>
              </a:spcBef>
              <a:spcAft>
                <a:spcPts val="0"/>
              </a:spcAft>
              <a:buClr>
                <a:srgbClr val="000615"/>
              </a:buClr>
              <a:buSzPts val="2800"/>
              <a:buNone/>
              <a:defRPr>
                <a:solidFill>
                  <a:srgbClr val="000615"/>
                </a:solidFill>
              </a:defRPr>
            </a:lvl4pPr>
            <a:lvl5pPr lvl="4" rtl="0">
              <a:spcBef>
                <a:spcPts val="0"/>
              </a:spcBef>
              <a:spcAft>
                <a:spcPts val="0"/>
              </a:spcAft>
              <a:buClr>
                <a:srgbClr val="000615"/>
              </a:buClr>
              <a:buSzPts val="2800"/>
              <a:buNone/>
              <a:defRPr>
                <a:solidFill>
                  <a:srgbClr val="000615"/>
                </a:solidFill>
              </a:defRPr>
            </a:lvl5pPr>
            <a:lvl6pPr lvl="5" rtl="0">
              <a:spcBef>
                <a:spcPts val="0"/>
              </a:spcBef>
              <a:spcAft>
                <a:spcPts val="0"/>
              </a:spcAft>
              <a:buClr>
                <a:srgbClr val="000615"/>
              </a:buClr>
              <a:buSzPts val="2800"/>
              <a:buNone/>
              <a:defRPr>
                <a:solidFill>
                  <a:srgbClr val="000615"/>
                </a:solidFill>
              </a:defRPr>
            </a:lvl6pPr>
            <a:lvl7pPr lvl="6" rtl="0">
              <a:spcBef>
                <a:spcPts val="0"/>
              </a:spcBef>
              <a:spcAft>
                <a:spcPts val="0"/>
              </a:spcAft>
              <a:buClr>
                <a:srgbClr val="000615"/>
              </a:buClr>
              <a:buSzPts val="2800"/>
              <a:buNone/>
              <a:defRPr>
                <a:solidFill>
                  <a:srgbClr val="000615"/>
                </a:solidFill>
              </a:defRPr>
            </a:lvl7pPr>
            <a:lvl8pPr lvl="7" rtl="0">
              <a:spcBef>
                <a:spcPts val="0"/>
              </a:spcBef>
              <a:spcAft>
                <a:spcPts val="0"/>
              </a:spcAft>
              <a:buClr>
                <a:srgbClr val="000615"/>
              </a:buClr>
              <a:buSzPts val="2800"/>
              <a:buNone/>
              <a:defRPr>
                <a:solidFill>
                  <a:srgbClr val="000615"/>
                </a:solidFill>
              </a:defRPr>
            </a:lvl8pPr>
            <a:lvl9pPr lvl="8" rtl="0">
              <a:spcBef>
                <a:spcPts val="0"/>
              </a:spcBef>
              <a:spcAft>
                <a:spcPts val="0"/>
              </a:spcAft>
              <a:buClr>
                <a:srgbClr val="000615"/>
              </a:buClr>
              <a:buSzPts val="2800"/>
              <a:buNone/>
              <a:defRPr>
                <a:solidFill>
                  <a:srgbClr val="000615"/>
                </a:solidFill>
              </a:defRPr>
            </a:lvl9pPr>
          </a:lstStyle>
          <a:p>
            <a:endParaRPr/>
          </a:p>
        </p:txBody>
      </p:sp>
      <p:sp>
        <p:nvSpPr>
          <p:cNvPr id="1279" name="Google Shape;1279;p190"/>
          <p:cNvSpPr txBox="1">
            <a:spLocks noGrp="1"/>
          </p:cNvSpPr>
          <p:nvPr>
            <p:ph type="body" idx="2"/>
          </p:nvPr>
        </p:nvSpPr>
        <p:spPr>
          <a:xfrm>
            <a:off x="311700" y="1152475"/>
            <a:ext cx="28080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000615"/>
              </a:buClr>
              <a:buSzPts val="1400"/>
              <a:buChar char="●"/>
              <a:defRPr sz="1400">
                <a:solidFill>
                  <a:srgbClr val="000615"/>
                </a:solidFill>
              </a:defRPr>
            </a:lvl1pPr>
            <a:lvl2pPr marL="914400" lvl="1" indent="-304800" rtl="0">
              <a:spcBef>
                <a:spcPts val="1600"/>
              </a:spcBef>
              <a:spcAft>
                <a:spcPts val="0"/>
              </a:spcAft>
              <a:buClr>
                <a:srgbClr val="000615"/>
              </a:buClr>
              <a:buSzPts val="1200"/>
              <a:buChar char="○"/>
              <a:defRPr sz="1200">
                <a:solidFill>
                  <a:srgbClr val="000615"/>
                </a:solidFill>
              </a:defRPr>
            </a:lvl2pPr>
            <a:lvl3pPr marL="1371600" lvl="2" indent="-304800" rtl="0">
              <a:spcBef>
                <a:spcPts val="1600"/>
              </a:spcBef>
              <a:spcAft>
                <a:spcPts val="0"/>
              </a:spcAft>
              <a:buClr>
                <a:srgbClr val="000615"/>
              </a:buClr>
              <a:buSzPts val="1200"/>
              <a:buChar char="■"/>
              <a:defRPr sz="1200">
                <a:solidFill>
                  <a:srgbClr val="000615"/>
                </a:solidFill>
              </a:defRPr>
            </a:lvl3pPr>
            <a:lvl4pPr marL="1828800" lvl="3" indent="-304800" rtl="0">
              <a:spcBef>
                <a:spcPts val="1600"/>
              </a:spcBef>
              <a:spcAft>
                <a:spcPts val="0"/>
              </a:spcAft>
              <a:buClr>
                <a:srgbClr val="000615"/>
              </a:buClr>
              <a:buSzPts val="1200"/>
              <a:buChar char="●"/>
              <a:defRPr sz="1200">
                <a:solidFill>
                  <a:srgbClr val="000615"/>
                </a:solidFill>
              </a:defRPr>
            </a:lvl4pPr>
            <a:lvl5pPr marL="2286000" lvl="4" indent="-304800" rtl="0">
              <a:spcBef>
                <a:spcPts val="1600"/>
              </a:spcBef>
              <a:spcAft>
                <a:spcPts val="0"/>
              </a:spcAft>
              <a:buClr>
                <a:srgbClr val="000615"/>
              </a:buClr>
              <a:buSzPts val="1200"/>
              <a:buChar char="○"/>
              <a:defRPr sz="1200">
                <a:solidFill>
                  <a:srgbClr val="000615"/>
                </a:solidFill>
              </a:defRPr>
            </a:lvl5pPr>
            <a:lvl6pPr marL="2743200" lvl="5" indent="-304800" rtl="0">
              <a:spcBef>
                <a:spcPts val="1600"/>
              </a:spcBef>
              <a:spcAft>
                <a:spcPts val="0"/>
              </a:spcAft>
              <a:buClr>
                <a:srgbClr val="000615"/>
              </a:buClr>
              <a:buSzPts val="1200"/>
              <a:buChar char="■"/>
              <a:defRPr sz="1200">
                <a:solidFill>
                  <a:srgbClr val="000615"/>
                </a:solidFill>
              </a:defRPr>
            </a:lvl6pPr>
            <a:lvl7pPr marL="3200400" lvl="6" indent="-304800" rtl="0">
              <a:spcBef>
                <a:spcPts val="1600"/>
              </a:spcBef>
              <a:spcAft>
                <a:spcPts val="0"/>
              </a:spcAft>
              <a:buClr>
                <a:srgbClr val="000615"/>
              </a:buClr>
              <a:buSzPts val="1200"/>
              <a:buChar char="●"/>
              <a:defRPr sz="1200">
                <a:solidFill>
                  <a:srgbClr val="000615"/>
                </a:solidFill>
              </a:defRPr>
            </a:lvl7pPr>
            <a:lvl8pPr marL="3657600" lvl="7" indent="-304800" rtl="0">
              <a:spcBef>
                <a:spcPts val="1600"/>
              </a:spcBef>
              <a:spcAft>
                <a:spcPts val="0"/>
              </a:spcAft>
              <a:buClr>
                <a:srgbClr val="000615"/>
              </a:buClr>
              <a:buSzPts val="1200"/>
              <a:buChar char="○"/>
              <a:defRPr sz="1200">
                <a:solidFill>
                  <a:srgbClr val="000615"/>
                </a:solidFill>
              </a:defRPr>
            </a:lvl8pPr>
            <a:lvl9pPr marL="4114800" lvl="8" indent="-304800" rtl="0">
              <a:spcBef>
                <a:spcPts val="1600"/>
              </a:spcBef>
              <a:spcAft>
                <a:spcPts val="1600"/>
              </a:spcAft>
              <a:buClr>
                <a:srgbClr val="000615"/>
              </a:buClr>
              <a:buSzPts val="1200"/>
              <a:buChar char="■"/>
              <a:defRPr sz="1200">
                <a:solidFill>
                  <a:srgbClr val="000615"/>
                </a:solidFill>
              </a:defRPr>
            </a:lvl9p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Cover slide" type="title">
  <p:cSld name="TITLE">
    <p:spTree>
      <p:nvGrpSpPr>
        <p:cNvPr id="1" name="Shape 1285"/>
        <p:cNvGrpSpPr/>
        <p:nvPr/>
      </p:nvGrpSpPr>
      <p:grpSpPr>
        <a:xfrm>
          <a:off x="0" y="0"/>
          <a:ext cx="0" cy="0"/>
          <a:chOff x="0" y="0"/>
          <a:chExt cx="0" cy="0"/>
        </a:xfrm>
      </p:grpSpPr>
      <p:pic>
        <p:nvPicPr>
          <p:cNvPr id="1286" name="Google Shape;1286;p192"/>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1287" name="Google Shape;1287;p192"/>
          <p:cNvPicPr preferRelativeResize="0"/>
          <p:nvPr/>
        </p:nvPicPr>
        <p:blipFill>
          <a:blip r:embed="rId3">
            <a:alphaModFix/>
          </a:blip>
          <a:stretch>
            <a:fillRect/>
          </a:stretch>
        </p:blipFill>
        <p:spPr>
          <a:xfrm>
            <a:off x="0" y="504031"/>
            <a:ext cx="9144000" cy="4135438"/>
          </a:xfrm>
          <a:prstGeom prst="rect">
            <a:avLst/>
          </a:prstGeom>
          <a:noFill/>
          <a:ln>
            <a:noFill/>
          </a:ln>
        </p:spPr>
      </p:pic>
      <p:sp>
        <p:nvSpPr>
          <p:cNvPr id="1288" name="Google Shape;1288;p192"/>
          <p:cNvSpPr txBox="1">
            <a:spLocks noGrp="1"/>
          </p:cNvSpPr>
          <p:nvPr>
            <p:ph type="title"/>
          </p:nvPr>
        </p:nvSpPr>
        <p:spPr>
          <a:xfrm>
            <a:off x="908100" y="1328975"/>
            <a:ext cx="7562100" cy="12984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3600">
                <a:solidFill>
                  <a:schemeClr val="lt1"/>
                </a:solidFill>
              </a:defRPr>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sp>
        <p:nvSpPr>
          <p:cNvPr id="1289" name="Google Shape;1289;p192"/>
          <p:cNvSpPr txBox="1">
            <a:spLocks noGrp="1"/>
          </p:cNvSpPr>
          <p:nvPr>
            <p:ph type="subTitle" idx="1"/>
          </p:nvPr>
        </p:nvSpPr>
        <p:spPr>
          <a:xfrm>
            <a:off x="1801350" y="2625563"/>
            <a:ext cx="55413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A3A6AD"/>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290" name="Google Shape;1290;p192"/>
          <p:cNvSpPr txBox="1">
            <a:spLocks noGrp="1"/>
          </p:cNvSpPr>
          <p:nvPr>
            <p:ph type="subTitle" idx="2"/>
          </p:nvPr>
        </p:nvSpPr>
        <p:spPr>
          <a:xfrm>
            <a:off x="311700" y="4498550"/>
            <a:ext cx="57033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A3A6AD"/>
                </a:solidFill>
              </a:defRPr>
            </a:lvl1pPr>
            <a:lvl2pPr lvl="1" rtl="0">
              <a:spcBef>
                <a:spcPts val="0"/>
              </a:spcBef>
              <a:spcAft>
                <a:spcPts val="0"/>
              </a:spcAft>
              <a:buNone/>
              <a:defRPr>
                <a:solidFill>
                  <a:srgbClr val="A3A6AD"/>
                </a:solidFill>
              </a:defRPr>
            </a:lvl2pPr>
            <a:lvl3pPr lvl="2" rtl="0">
              <a:spcBef>
                <a:spcPts val="1600"/>
              </a:spcBef>
              <a:spcAft>
                <a:spcPts val="0"/>
              </a:spcAft>
              <a:buNone/>
              <a:defRPr>
                <a:solidFill>
                  <a:srgbClr val="A3A6AD"/>
                </a:solidFill>
              </a:defRPr>
            </a:lvl3pPr>
            <a:lvl4pPr lvl="3" rtl="0">
              <a:spcBef>
                <a:spcPts val="1600"/>
              </a:spcBef>
              <a:spcAft>
                <a:spcPts val="0"/>
              </a:spcAft>
              <a:buNone/>
              <a:defRPr>
                <a:solidFill>
                  <a:srgbClr val="A3A6AD"/>
                </a:solidFill>
              </a:defRPr>
            </a:lvl4pPr>
            <a:lvl5pPr lvl="4" rtl="0">
              <a:spcBef>
                <a:spcPts val="1600"/>
              </a:spcBef>
              <a:spcAft>
                <a:spcPts val="0"/>
              </a:spcAft>
              <a:buNone/>
              <a:defRPr>
                <a:solidFill>
                  <a:srgbClr val="A3A6AD"/>
                </a:solidFill>
              </a:defRPr>
            </a:lvl5pPr>
            <a:lvl6pPr lvl="5" rtl="0">
              <a:spcBef>
                <a:spcPts val="1600"/>
              </a:spcBef>
              <a:spcAft>
                <a:spcPts val="0"/>
              </a:spcAft>
              <a:buNone/>
              <a:defRPr>
                <a:solidFill>
                  <a:srgbClr val="A3A6AD"/>
                </a:solidFill>
              </a:defRPr>
            </a:lvl6pPr>
            <a:lvl7pPr lvl="6" rtl="0">
              <a:spcBef>
                <a:spcPts val="1600"/>
              </a:spcBef>
              <a:spcAft>
                <a:spcPts val="0"/>
              </a:spcAft>
              <a:buNone/>
              <a:defRPr>
                <a:solidFill>
                  <a:srgbClr val="A3A6AD"/>
                </a:solidFill>
              </a:defRPr>
            </a:lvl7pPr>
            <a:lvl8pPr lvl="7" rtl="0">
              <a:spcBef>
                <a:spcPts val="1600"/>
              </a:spcBef>
              <a:spcAft>
                <a:spcPts val="0"/>
              </a:spcAft>
              <a:buNone/>
              <a:defRPr>
                <a:solidFill>
                  <a:srgbClr val="A3A6AD"/>
                </a:solidFill>
              </a:defRPr>
            </a:lvl8pPr>
            <a:lvl9pPr lvl="8" rtl="0">
              <a:spcBef>
                <a:spcPts val="1600"/>
              </a:spcBef>
              <a:spcAft>
                <a:spcPts val="1600"/>
              </a:spcAft>
              <a:buNone/>
              <a:defRPr>
                <a:solidFill>
                  <a:srgbClr val="A3A6AD"/>
                </a:solidFill>
              </a:defRPr>
            </a:lvl9pPr>
          </a:lstStyle>
          <a:p>
            <a:endParaRPr/>
          </a:p>
        </p:txBody>
      </p:sp>
      <p:sp>
        <p:nvSpPr>
          <p:cNvPr id="1291" name="Google Shape;1291;p192"/>
          <p:cNvSpPr txBox="1">
            <a:spLocks noGrp="1"/>
          </p:cNvSpPr>
          <p:nvPr>
            <p:ph type="subTitle" idx="3"/>
          </p:nvPr>
        </p:nvSpPr>
        <p:spPr>
          <a:xfrm>
            <a:off x="6015100" y="4498550"/>
            <a:ext cx="2817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pic>
        <p:nvPicPr>
          <p:cNvPr id="1292" name="Google Shape;1292;p192"/>
          <p:cNvPicPr preferRelativeResize="0"/>
          <p:nvPr/>
        </p:nvPicPr>
        <p:blipFill>
          <a:blip r:embed="rId4">
            <a:alphaModFix/>
          </a:blip>
          <a:stretch>
            <a:fillRect/>
          </a:stretch>
        </p:blipFill>
        <p:spPr>
          <a:xfrm>
            <a:off x="3444350" y="457196"/>
            <a:ext cx="2286001" cy="422910"/>
          </a:xfrm>
          <a:prstGeom prst="rect">
            <a:avLst/>
          </a:prstGeom>
          <a:noFill/>
          <a:ln>
            <a:noFill/>
          </a:ln>
        </p:spPr>
      </p:pic>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White - Cover slide">
  <p:cSld name="TITLE_4">
    <p:spTree>
      <p:nvGrpSpPr>
        <p:cNvPr id="1" name="Shape 1293"/>
        <p:cNvGrpSpPr/>
        <p:nvPr/>
      </p:nvGrpSpPr>
      <p:grpSpPr>
        <a:xfrm>
          <a:off x="0" y="0"/>
          <a:ext cx="0" cy="0"/>
          <a:chOff x="0" y="0"/>
          <a:chExt cx="0" cy="0"/>
        </a:xfrm>
      </p:grpSpPr>
      <p:pic>
        <p:nvPicPr>
          <p:cNvPr id="1294" name="Google Shape;1294;p193"/>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1295" name="Google Shape;1295;p193"/>
          <p:cNvPicPr preferRelativeResize="0"/>
          <p:nvPr/>
        </p:nvPicPr>
        <p:blipFill>
          <a:blip r:embed="rId3">
            <a:alphaModFix/>
          </a:blip>
          <a:stretch>
            <a:fillRect/>
          </a:stretch>
        </p:blipFill>
        <p:spPr>
          <a:xfrm>
            <a:off x="0" y="504031"/>
            <a:ext cx="9144000" cy="4135438"/>
          </a:xfrm>
          <a:prstGeom prst="rect">
            <a:avLst/>
          </a:prstGeom>
          <a:noFill/>
          <a:ln>
            <a:noFill/>
          </a:ln>
        </p:spPr>
      </p:pic>
      <p:sp>
        <p:nvSpPr>
          <p:cNvPr id="1296" name="Google Shape;1296;p193"/>
          <p:cNvSpPr txBox="1">
            <a:spLocks noGrp="1"/>
          </p:cNvSpPr>
          <p:nvPr>
            <p:ph type="title"/>
          </p:nvPr>
        </p:nvSpPr>
        <p:spPr>
          <a:xfrm>
            <a:off x="908100" y="1328975"/>
            <a:ext cx="7562100" cy="12984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3600">
                <a:solidFill>
                  <a:srgbClr val="000615"/>
                </a:solidFill>
              </a:defRPr>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sp>
        <p:nvSpPr>
          <p:cNvPr id="1297" name="Google Shape;1297;p193"/>
          <p:cNvSpPr txBox="1">
            <a:spLocks noGrp="1"/>
          </p:cNvSpPr>
          <p:nvPr>
            <p:ph type="subTitle" idx="1"/>
          </p:nvPr>
        </p:nvSpPr>
        <p:spPr>
          <a:xfrm>
            <a:off x="1801350" y="2625563"/>
            <a:ext cx="55413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4F525D"/>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298" name="Google Shape;1298;p193"/>
          <p:cNvSpPr txBox="1">
            <a:spLocks noGrp="1"/>
          </p:cNvSpPr>
          <p:nvPr>
            <p:ph type="subTitle" idx="2"/>
          </p:nvPr>
        </p:nvSpPr>
        <p:spPr>
          <a:xfrm>
            <a:off x="311700" y="4498550"/>
            <a:ext cx="57033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4F525D"/>
                </a:solidFill>
              </a:defRPr>
            </a:lvl1pPr>
            <a:lvl2pPr lvl="1" rtl="0">
              <a:spcBef>
                <a:spcPts val="0"/>
              </a:spcBef>
              <a:spcAft>
                <a:spcPts val="0"/>
              </a:spcAft>
              <a:buNone/>
              <a:defRPr>
                <a:solidFill>
                  <a:srgbClr val="4F525D"/>
                </a:solidFill>
              </a:defRPr>
            </a:lvl2pPr>
            <a:lvl3pPr lvl="2" rtl="0">
              <a:spcBef>
                <a:spcPts val="1600"/>
              </a:spcBef>
              <a:spcAft>
                <a:spcPts val="0"/>
              </a:spcAft>
              <a:buNone/>
              <a:defRPr>
                <a:solidFill>
                  <a:srgbClr val="4F525D"/>
                </a:solidFill>
              </a:defRPr>
            </a:lvl3pPr>
            <a:lvl4pPr lvl="3" rtl="0">
              <a:spcBef>
                <a:spcPts val="1600"/>
              </a:spcBef>
              <a:spcAft>
                <a:spcPts val="0"/>
              </a:spcAft>
              <a:buNone/>
              <a:defRPr>
                <a:solidFill>
                  <a:srgbClr val="4F525D"/>
                </a:solidFill>
              </a:defRPr>
            </a:lvl4pPr>
            <a:lvl5pPr lvl="4" rtl="0">
              <a:spcBef>
                <a:spcPts val="1600"/>
              </a:spcBef>
              <a:spcAft>
                <a:spcPts val="0"/>
              </a:spcAft>
              <a:buNone/>
              <a:defRPr>
                <a:solidFill>
                  <a:srgbClr val="4F525D"/>
                </a:solidFill>
              </a:defRPr>
            </a:lvl5pPr>
            <a:lvl6pPr lvl="5" rtl="0">
              <a:spcBef>
                <a:spcPts val="1600"/>
              </a:spcBef>
              <a:spcAft>
                <a:spcPts val="0"/>
              </a:spcAft>
              <a:buNone/>
              <a:defRPr>
                <a:solidFill>
                  <a:srgbClr val="4F525D"/>
                </a:solidFill>
              </a:defRPr>
            </a:lvl6pPr>
            <a:lvl7pPr lvl="6" rtl="0">
              <a:spcBef>
                <a:spcPts val="1600"/>
              </a:spcBef>
              <a:spcAft>
                <a:spcPts val="0"/>
              </a:spcAft>
              <a:buNone/>
              <a:defRPr>
                <a:solidFill>
                  <a:srgbClr val="4F525D"/>
                </a:solidFill>
              </a:defRPr>
            </a:lvl7pPr>
            <a:lvl8pPr lvl="7" rtl="0">
              <a:spcBef>
                <a:spcPts val="1600"/>
              </a:spcBef>
              <a:spcAft>
                <a:spcPts val="0"/>
              </a:spcAft>
              <a:buNone/>
              <a:defRPr>
                <a:solidFill>
                  <a:srgbClr val="4F525D"/>
                </a:solidFill>
              </a:defRPr>
            </a:lvl8pPr>
            <a:lvl9pPr lvl="8" rtl="0">
              <a:spcBef>
                <a:spcPts val="1600"/>
              </a:spcBef>
              <a:spcAft>
                <a:spcPts val="1600"/>
              </a:spcAft>
              <a:buNone/>
              <a:defRPr>
                <a:solidFill>
                  <a:srgbClr val="4F525D"/>
                </a:solidFill>
              </a:defRPr>
            </a:lvl9pPr>
          </a:lstStyle>
          <a:p>
            <a:endParaRPr/>
          </a:p>
        </p:txBody>
      </p:sp>
      <p:sp>
        <p:nvSpPr>
          <p:cNvPr id="1299" name="Google Shape;1299;p193"/>
          <p:cNvSpPr txBox="1">
            <a:spLocks noGrp="1"/>
          </p:cNvSpPr>
          <p:nvPr>
            <p:ph type="subTitle" idx="3"/>
          </p:nvPr>
        </p:nvSpPr>
        <p:spPr>
          <a:xfrm>
            <a:off x="6015100" y="4498550"/>
            <a:ext cx="2817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1300" name="Google Shape;1300;p193"/>
          <p:cNvPicPr preferRelativeResize="0"/>
          <p:nvPr/>
        </p:nvPicPr>
        <p:blipFill>
          <a:blip r:embed="rId4">
            <a:alphaModFix/>
          </a:blip>
          <a:stretch>
            <a:fillRect/>
          </a:stretch>
        </p:blipFill>
        <p:spPr>
          <a:xfrm>
            <a:off x="3444350" y="457196"/>
            <a:ext cx="2286001" cy="457200"/>
          </a:xfrm>
          <a:prstGeom prst="rect">
            <a:avLst/>
          </a:prstGeom>
          <a:noFill/>
          <a:ln>
            <a:noFill/>
          </a:ln>
        </p:spPr>
      </p:pic>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Cover slide - Brand">
  <p:cSld name="TITLE_3">
    <p:spTree>
      <p:nvGrpSpPr>
        <p:cNvPr id="1" name="Shape 1301"/>
        <p:cNvGrpSpPr/>
        <p:nvPr/>
      </p:nvGrpSpPr>
      <p:grpSpPr>
        <a:xfrm>
          <a:off x="0" y="0"/>
          <a:ext cx="0" cy="0"/>
          <a:chOff x="0" y="0"/>
          <a:chExt cx="0" cy="0"/>
        </a:xfrm>
      </p:grpSpPr>
      <p:pic>
        <p:nvPicPr>
          <p:cNvPr id="1302" name="Google Shape;1302;p194"/>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1303" name="Google Shape;1303;p194"/>
          <p:cNvPicPr preferRelativeResize="0"/>
          <p:nvPr/>
        </p:nvPicPr>
        <p:blipFill>
          <a:blip r:embed="rId3">
            <a:alphaModFix/>
          </a:blip>
          <a:stretch>
            <a:fillRect/>
          </a:stretch>
        </p:blipFill>
        <p:spPr>
          <a:xfrm>
            <a:off x="0" y="504031"/>
            <a:ext cx="9144000" cy="4135438"/>
          </a:xfrm>
          <a:prstGeom prst="rect">
            <a:avLst/>
          </a:prstGeom>
          <a:noFill/>
          <a:ln>
            <a:noFill/>
          </a:ln>
        </p:spPr>
      </p:pic>
      <p:sp>
        <p:nvSpPr>
          <p:cNvPr id="1304" name="Google Shape;1304;p194"/>
          <p:cNvSpPr txBox="1">
            <a:spLocks noGrp="1"/>
          </p:cNvSpPr>
          <p:nvPr>
            <p:ph type="subTitle" idx="1"/>
          </p:nvPr>
        </p:nvSpPr>
        <p:spPr>
          <a:xfrm>
            <a:off x="311700" y="4498550"/>
            <a:ext cx="57033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A3A6AD"/>
                </a:solidFill>
              </a:defRPr>
            </a:lvl1pPr>
            <a:lvl2pPr lvl="1" rtl="0">
              <a:spcBef>
                <a:spcPts val="0"/>
              </a:spcBef>
              <a:spcAft>
                <a:spcPts val="0"/>
              </a:spcAft>
              <a:buNone/>
              <a:defRPr>
                <a:solidFill>
                  <a:srgbClr val="A3A6AD"/>
                </a:solidFill>
              </a:defRPr>
            </a:lvl2pPr>
            <a:lvl3pPr lvl="2" rtl="0">
              <a:spcBef>
                <a:spcPts val="1600"/>
              </a:spcBef>
              <a:spcAft>
                <a:spcPts val="0"/>
              </a:spcAft>
              <a:buNone/>
              <a:defRPr>
                <a:solidFill>
                  <a:srgbClr val="A3A6AD"/>
                </a:solidFill>
              </a:defRPr>
            </a:lvl3pPr>
            <a:lvl4pPr lvl="3" rtl="0">
              <a:spcBef>
                <a:spcPts val="1600"/>
              </a:spcBef>
              <a:spcAft>
                <a:spcPts val="0"/>
              </a:spcAft>
              <a:buNone/>
              <a:defRPr>
                <a:solidFill>
                  <a:srgbClr val="A3A6AD"/>
                </a:solidFill>
              </a:defRPr>
            </a:lvl4pPr>
            <a:lvl5pPr lvl="4" rtl="0">
              <a:spcBef>
                <a:spcPts val="1600"/>
              </a:spcBef>
              <a:spcAft>
                <a:spcPts val="0"/>
              </a:spcAft>
              <a:buNone/>
              <a:defRPr>
                <a:solidFill>
                  <a:srgbClr val="A3A6AD"/>
                </a:solidFill>
              </a:defRPr>
            </a:lvl5pPr>
            <a:lvl6pPr lvl="5" rtl="0">
              <a:spcBef>
                <a:spcPts val="1600"/>
              </a:spcBef>
              <a:spcAft>
                <a:spcPts val="0"/>
              </a:spcAft>
              <a:buNone/>
              <a:defRPr>
                <a:solidFill>
                  <a:srgbClr val="A3A6AD"/>
                </a:solidFill>
              </a:defRPr>
            </a:lvl6pPr>
            <a:lvl7pPr lvl="6" rtl="0">
              <a:spcBef>
                <a:spcPts val="1600"/>
              </a:spcBef>
              <a:spcAft>
                <a:spcPts val="0"/>
              </a:spcAft>
              <a:buNone/>
              <a:defRPr>
                <a:solidFill>
                  <a:srgbClr val="A3A6AD"/>
                </a:solidFill>
              </a:defRPr>
            </a:lvl7pPr>
            <a:lvl8pPr lvl="7" rtl="0">
              <a:spcBef>
                <a:spcPts val="1600"/>
              </a:spcBef>
              <a:spcAft>
                <a:spcPts val="0"/>
              </a:spcAft>
              <a:buNone/>
              <a:defRPr>
                <a:solidFill>
                  <a:srgbClr val="A3A6AD"/>
                </a:solidFill>
              </a:defRPr>
            </a:lvl8pPr>
            <a:lvl9pPr lvl="8" rtl="0">
              <a:spcBef>
                <a:spcPts val="1600"/>
              </a:spcBef>
              <a:spcAft>
                <a:spcPts val="1600"/>
              </a:spcAft>
              <a:buNone/>
              <a:defRPr>
                <a:solidFill>
                  <a:srgbClr val="A3A6AD"/>
                </a:solidFill>
              </a:defRPr>
            </a:lvl9pPr>
          </a:lstStyle>
          <a:p>
            <a:endParaRPr/>
          </a:p>
        </p:txBody>
      </p:sp>
      <p:sp>
        <p:nvSpPr>
          <p:cNvPr id="1305" name="Google Shape;1305;p194"/>
          <p:cNvSpPr txBox="1">
            <a:spLocks noGrp="1"/>
          </p:cNvSpPr>
          <p:nvPr>
            <p:ph type="subTitle" idx="2"/>
          </p:nvPr>
        </p:nvSpPr>
        <p:spPr>
          <a:xfrm>
            <a:off x="6015100" y="4498550"/>
            <a:ext cx="2817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pic>
        <p:nvPicPr>
          <p:cNvPr id="1306" name="Google Shape;1306;p194"/>
          <p:cNvPicPr preferRelativeResize="0"/>
          <p:nvPr/>
        </p:nvPicPr>
        <p:blipFill>
          <a:blip r:embed="rId4">
            <a:alphaModFix/>
          </a:blip>
          <a:stretch>
            <a:fillRect/>
          </a:stretch>
        </p:blipFill>
        <p:spPr>
          <a:xfrm>
            <a:off x="2629113" y="2258175"/>
            <a:ext cx="3885774" cy="7795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7" name="Google Shape;127;p20"/>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28" name="Google Shape;128;p20"/>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Cover slide - Brand with subtitle">
  <p:cSld name="TITLE_3_2">
    <p:spTree>
      <p:nvGrpSpPr>
        <p:cNvPr id="1" name="Shape 1307"/>
        <p:cNvGrpSpPr/>
        <p:nvPr/>
      </p:nvGrpSpPr>
      <p:grpSpPr>
        <a:xfrm>
          <a:off x="0" y="0"/>
          <a:ext cx="0" cy="0"/>
          <a:chOff x="0" y="0"/>
          <a:chExt cx="0" cy="0"/>
        </a:xfrm>
      </p:grpSpPr>
      <p:pic>
        <p:nvPicPr>
          <p:cNvPr id="1308" name="Google Shape;1308;p195"/>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1309" name="Google Shape;1309;p195"/>
          <p:cNvPicPr preferRelativeResize="0"/>
          <p:nvPr/>
        </p:nvPicPr>
        <p:blipFill>
          <a:blip r:embed="rId3">
            <a:alphaModFix/>
          </a:blip>
          <a:stretch>
            <a:fillRect/>
          </a:stretch>
        </p:blipFill>
        <p:spPr>
          <a:xfrm>
            <a:off x="0" y="504031"/>
            <a:ext cx="9144000" cy="4135438"/>
          </a:xfrm>
          <a:prstGeom prst="rect">
            <a:avLst/>
          </a:prstGeom>
          <a:noFill/>
          <a:ln>
            <a:noFill/>
          </a:ln>
        </p:spPr>
      </p:pic>
      <p:sp>
        <p:nvSpPr>
          <p:cNvPr id="1310" name="Google Shape;1310;p195"/>
          <p:cNvSpPr txBox="1">
            <a:spLocks noGrp="1"/>
          </p:cNvSpPr>
          <p:nvPr>
            <p:ph type="subTitle" idx="1"/>
          </p:nvPr>
        </p:nvSpPr>
        <p:spPr>
          <a:xfrm>
            <a:off x="311700" y="4498550"/>
            <a:ext cx="57033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A3A6AD"/>
                </a:solidFill>
              </a:defRPr>
            </a:lvl1pPr>
            <a:lvl2pPr lvl="1" rtl="0">
              <a:spcBef>
                <a:spcPts val="0"/>
              </a:spcBef>
              <a:spcAft>
                <a:spcPts val="0"/>
              </a:spcAft>
              <a:buNone/>
              <a:defRPr>
                <a:solidFill>
                  <a:srgbClr val="A3A6AD"/>
                </a:solidFill>
              </a:defRPr>
            </a:lvl2pPr>
            <a:lvl3pPr lvl="2" rtl="0">
              <a:spcBef>
                <a:spcPts val="1600"/>
              </a:spcBef>
              <a:spcAft>
                <a:spcPts val="0"/>
              </a:spcAft>
              <a:buNone/>
              <a:defRPr>
                <a:solidFill>
                  <a:srgbClr val="A3A6AD"/>
                </a:solidFill>
              </a:defRPr>
            </a:lvl3pPr>
            <a:lvl4pPr lvl="3" rtl="0">
              <a:spcBef>
                <a:spcPts val="1600"/>
              </a:spcBef>
              <a:spcAft>
                <a:spcPts val="0"/>
              </a:spcAft>
              <a:buNone/>
              <a:defRPr>
                <a:solidFill>
                  <a:srgbClr val="A3A6AD"/>
                </a:solidFill>
              </a:defRPr>
            </a:lvl4pPr>
            <a:lvl5pPr lvl="4" rtl="0">
              <a:spcBef>
                <a:spcPts val="1600"/>
              </a:spcBef>
              <a:spcAft>
                <a:spcPts val="0"/>
              </a:spcAft>
              <a:buNone/>
              <a:defRPr>
                <a:solidFill>
                  <a:srgbClr val="A3A6AD"/>
                </a:solidFill>
              </a:defRPr>
            </a:lvl5pPr>
            <a:lvl6pPr lvl="5" rtl="0">
              <a:spcBef>
                <a:spcPts val="1600"/>
              </a:spcBef>
              <a:spcAft>
                <a:spcPts val="0"/>
              </a:spcAft>
              <a:buNone/>
              <a:defRPr>
                <a:solidFill>
                  <a:srgbClr val="A3A6AD"/>
                </a:solidFill>
              </a:defRPr>
            </a:lvl6pPr>
            <a:lvl7pPr lvl="6" rtl="0">
              <a:spcBef>
                <a:spcPts val="1600"/>
              </a:spcBef>
              <a:spcAft>
                <a:spcPts val="0"/>
              </a:spcAft>
              <a:buNone/>
              <a:defRPr>
                <a:solidFill>
                  <a:srgbClr val="A3A6AD"/>
                </a:solidFill>
              </a:defRPr>
            </a:lvl7pPr>
            <a:lvl8pPr lvl="7" rtl="0">
              <a:spcBef>
                <a:spcPts val="1600"/>
              </a:spcBef>
              <a:spcAft>
                <a:spcPts val="0"/>
              </a:spcAft>
              <a:buNone/>
              <a:defRPr>
                <a:solidFill>
                  <a:srgbClr val="A3A6AD"/>
                </a:solidFill>
              </a:defRPr>
            </a:lvl8pPr>
            <a:lvl9pPr lvl="8" rtl="0">
              <a:spcBef>
                <a:spcPts val="1600"/>
              </a:spcBef>
              <a:spcAft>
                <a:spcPts val="1600"/>
              </a:spcAft>
              <a:buNone/>
              <a:defRPr>
                <a:solidFill>
                  <a:srgbClr val="A3A6AD"/>
                </a:solidFill>
              </a:defRPr>
            </a:lvl9pPr>
          </a:lstStyle>
          <a:p>
            <a:endParaRPr/>
          </a:p>
        </p:txBody>
      </p:sp>
      <p:sp>
        <p:nvSpPr>
          <p:cNvPr id="1311" name="Google Shape;1311;p195"/>
          <p:cNvSpPr txBox="1">
            <a:spLocks noGrp="1"/>
          </p:cNvSpPr>
          <p:nvPr>
            <p:ph type="subTitle" idx="2"/>
          </p:nvPr>
        </p:nvSpPr>
        <p:spPr>
          <a:xfrm>
            <a:off x="6015100" y="4498550"/>
            <a:ext cx="2817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
        <p:nvSpPr>
          <p:cNvPr id="1312" name="Google Shape;1312;p195"/>
          <p:cNvSpPr txBox="1">
            <a:spLocks noGrp="1"/>
          </p:cNvSpPr>
          <p:nvPr>
            <p:ph type="subTitle" idx="3"/>
          </p:nvPr>
        </p:nvSpPr>
        <p:spPr>
          <a:xfrm>
            <a:off x="2506950" y="2775850"/>
            <a:ext cx="41301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A3A6AD"/>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pic>
        <p:nvPicPr>
          <p:cNvPr id="1313" name="Google Shape;1313;p195"/>
          <p:cNvPicPr preferRelativeResize="0"/>
          <p:nvPr/>
        </p:nvPicPr>
        <p:blipFill rotWithShape="1">
          <a:blip r:embed="rId4">
            <a:alphaModFix/>
          </a:blip>
          <a:srcRect t="209" b="199"/>
          <a:stretch/>
        </p:blipFill>
        <p:spPr>
          <a:xfrm>
            <a:off x="2628900" y="2255342"/>
            <a:ext cx="3886200" cy="437197"/>
          </a:xfrm>
          <a:prstGeom prst="rect">
            <a:avLst/>
          </a:prstGeom>
          <a:noFill/>
          <a:ln>
            <a:noFill/>
          </a:ln>
          <a:effectLst>
            <a:outerShdw blurRad="57150" dist="19050" dir="5400000" algn="bl" rotWithShape="0">
              <a:srgbClr val="000000">
                <a:alpha val="50000"/>
              </a:srgbClr>
            </a:outerShdw>
          </a:effectLst>
        </p:spPr>
      </p:pic>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White - Cover slide - Brand with subtitle">
  <p:cSld name="TITLE_3_2_1">
    <p:spTree>
      <p:nvGrpSpPr>
        <p:cNvPr id="1" name="Shape 1314"/>
        <p:cNvGrpSpPr/>
        <p:nvPr/>
      </p:nvGrpSpPr>
      <p:grpSpPr>
        <a:xfrm>
          <a:off x="0" y="0"/>
          <a:ext cx="0" cy="0"/>
          <a:chOff x="0" y="0"/>
          <a:chExt cx="0" cy="0"/>
        </a:xfrm>
      </p:grpSpPr>
      <p:pic>
        <p:nvPicPr>
          <p:cNvPr id="1315" name="Google Shape;1315;p196"/>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1316" name="Google Shape;1316;p196"/>
          <p:cNvPicPr preferRelativeResize="0"/>
          <p:nvPr/>
        </p:nvPicPr>
        <p:blipFill>
          <a:blip r:embed="rId3">
            <a:alphaModFix/>
          </a:blip>
          <a:stretch>
            <a:fillRect/>
          </a:stretch>
        </p:blipFill>
        <p:spPr>
          <a:xfrm>
            <a:off x="0" y="504031"/>
            <a:ext cx="9144000" cy="4135438"/>
          </a:xfrm>
          <a:prstGeom prst="rect">
            <a:avLst/>
          </a:prstGeom>
          <a:noFill/>
          <a:ln>
            <a:noFill/>
          </a:ln>
        </p:spPr>
      </p:pic>
      <p:pic>
        <p:nvPicPr>
          <p:cNvPr id="1317" name="Google Shape;1317;p196"/>
          <p:cNvPicPr preferRelativeResize="0"/>
          <p:nvPr/>
        </p:nvPicPr>
        <p:blipFill>
          <a:blip r:embed="rId4">
            <a:alphaModFix/>
          </a:blip>
          <a:stretch>
            <a:fillRect/>
          </a:stretch>
        </p:blipFill>
        <p:spPr>
          <a:xfrm>
            <a:off x="2628900" y="2258568"/>
            <a:ext cx="3886200" cy="434884"/>
          </a:xfrm>
          <a:prstGeom prst="rect">
            <a:avLst/>
          </a:prstGeom>
          <a:noFill/>
          <a:ln>
            <a:noFill/>
          </a:ln>
        </p:spPr>
      </p:pic>
      <p:sp>
        <p:nvSpPr>
          <p:cNvPr id="1318" name="Google Shape;1318;p196"/>
          <p:cNvSpPr txBox="1">
            <a:spLocks noGrp="1"/>
          </p:cNvSpPr>
          <p:nvPr>
            <p:ph type="subTitle" idx="1"/>
          </p:nvPr>
        </p:nvSpPr>
        <p:spPr>
          <a:xfrm>
            <a:off x="311700" y="4498550"/>
            <a:ext cx="57033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4F525D"/>
                </a:solidFill>
              </a:defRPr>
            </a:lvl1pPr>
            <a:lvl2pPr lvl="1" rtl="0">
              <a:spcBef>
                <a:spcPts val="0"/>
              </a:spcBef>
              <a:spcAft>
                <a:spcPts val="0"/>
              </a:spcAft>
              <a:buNone/>
              <a:defRPr>
                <a:solidFill>
                  <a:srgbClr val="4F525D"/>
                </a:solidFill>
              </a:defRPr>
            </a:lvl2pPr>
            <a:lvl3pPr lvl="2" rtl="0">
              <a:spcBef>
                <a:spcPts val="1600"/>
              </a:spcBef>
              <a:spcAft>
                <a:spcPts val="0"/>
              </a:spcAft>
              <a:buNone/>
              <a:defRPr>
                <a:solidFill>
                  <a:srgbClr val="4F525D"/>
                </a:solidFill>
              </a:defRPr>
            </a:lvl3pPr>
            <a:lvl4pPr lvl="3" rtl="0">
              <a:spcBef>
                <a:spcPts val="1600"/>
              </a:spcBef>
              <a:spcAft>
                <a:spcPts val="0"/>
              </a:spcAft>
              <a:buNone/>
              <a:defRPr>
                <a:solidFill>
                  <a:srgbClr val="4F525D"/>
                </a:solidFill>
              </a:defRPr>
            </a:lvl4pPr>
            <a:lvl5pPr lvl="4" rtl="0">
              <a:spcBef>
                <a:spcPts val="1600"/>
              </a:spcBef>
              <a:spcAft>
                <a:spcPts val="0"/>
              </a:spcAft>
              <a:buNone/>
              <a:defRPr>
                <a:solidFill>
                  <a:srgbClr val="4F525D"/>
                </a:solidFill>
              </a:defRPr>
            </a:lvl5pPr>
            <a:lvl6pPr lvl="5" rtl="0">
              <a:spcBef>
                <a:spcPts val="1600"/>
              </a:spcBef>
              <a:spcAft>
                <a:spcPts val="0"/>
              </a:spcAft>
              <a:buNone/>
              <a:defRPr>
                <a:solidFill>
                  <a:srgbClr val="4F525D"/>
                </a:solidFill>
              </a:defRPr>
            </a:lvl6pPr>
            <a:lvl7pPr lvl="6" rtl="0">
              <a:spcBef>
                <a:spcPts val="1600"/>
              </a:spcBef>
              <a:spcAft>
                <a:spcPts val="0"/>
              </a:spcAft>
              <a:buNone/>
              <a:defRPr>
                <a:solidFill>
                  <a:srgbClr val="4F525D"/>
                </a:solidFill>
              </a:defRPr>
            </a:lvl7pPr>
            <a:lvl8pPr lvl="7" rtl="0">
              <a:spcBef>
                <a:spcPts val="1600"/>
              </a:spcBef>
              <a:spcAft>
                <a:spcPts val="0"/>
              </a:spcAft>
              <a:buNone/>
              <a:defRPr>
                <a:solidFill>
                  <a:srgbClr val="4F525D"/>
                </a:solidFill>
              </a:defRPr>
            </a:lvl8pPr>
            <a:lvl9pPr lvl="8" rtl="0">
              <a:spcBef>
                <a:spcPts val="1600"/>
              </a:spcBef>
              <a:spcAft>
                <a:spcPts val="1600"/>
              </a:spcAft>
              <a:buNone/>
              <a:defRPr>
                <a:solidFill>
                  <a:srgbClr val="4F525D"/>
                </a:solidFill>
              </a:defRPr>
            </a:lvl9pPr>
          </a:lstStyle>
          <a:p>
            <a:endParaRPr/>
          </a:p>
        </p:txBody>
      </p:sp>
      <p:sp>
        <p:nvSpPr>
          <p:cNvPr id="1319" name="Google Shape;1319;p196"/>
          <p:cNvSpPr txBox="1">
            <a:spLocks noGrp="1"/>
          </p:cNvSpPr>
          <p:nvPr>
            <p:ph type="subTitle" idx="2"/>
          </p:nvPr>
        </p:nvSpPr>
        <p:spPr>
          <a:xfrm>
            <a:off x="6015100" y="4498550"/>
            <a:ext cx="2817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
        <p:nvSpPr>
          <p:cNvPr id="1320" name="Google Shape;1320;p196"/>
          <p:cNvSpPr txBox="1">
            <a:spLocks noGrp="1"/>
          </p:cNvSpPr>
          <p:nvPr>
            <p:ph type="subTitle" idx="3"/>
          </p:nvPr>
        </p:nvSpPr>
        <p:spPr>
          <a:xfrm>
            <a:off x="2269200" y="2775850"/>
            <a:ext cx="46056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4F525D"/>
                </a:solidFill>
              </a:defRPr>
            </a:lvl1pPr>
            <a:lvl2pPr lvl="1" rtl="0">
              <a:spcBef>
                <a:spcPts val="1600"/>
              </a:spcBef>
              <a:spcAft>
                <a:spcPts val="0"/>
              </a:spcAft>
              <a:buNone/>
              <a:defRPr>
                <a:solidFill>
                  <a:srgbClr val="4F525D"/>
                </a:solidFill>
              </a:defRPr>
            </a:lvl2pPr>
            <a:lvl3pPr lvl="2" rtl="0">
              <a:spcBef>
                <a:spcPts val="1600"/>
              </a:spcBef>
              <a:spcAft>
                <a:spcPts val="0"/>
              </a:spcAft>
              <a:buNone/>
              <a:defRPr>
                <a:solidFill>
                  <a:srgbClr val="4F525D"/>
                </a:solidFill>
              </a:defRPr>
            </a:lvl3pPr>
            <a:lvl4pPr lvl="3" rtl="0">
              <a:spcBef>
                <a:spcPts val="1600"/>
              </a:spcBef>
              <a:spcAft>
                <a:spcPts val="0"/>
              </a:spcAft>
              <a:buNone/>
              <a:defRPr>
                <a:solidFill>
                  <a:srgbClr val="4F525D"/>
                </a:solidFill>
              </a:defRPr>
            </a:lvl4pPr>
            <a:lvl5pPr lvl="4" rtl="0">
              <a:spcBef>
                <a:spcPts val="1600"/>
              </a:spcBef>
              <a:spcAft>
                <a:spcPts val="0"/>
              </a:spcAft>
              <a:buNone/>
              <a:defRPr>
                <a:solidFill>
                  <a:srgbClr val="4F525D"/>
                </a:solidFill>
              </a:defRPr>
            </a:lvl5pPr>
            <a:lvl6pPr lvl="5" rtl="0">
              <a:spcBef>
                <a:spcPts val="1600"/>
              </a:spcBef>
              <a:spcAft>
                <a:spcPts val="0"/>
              </a:spcAft>
              <a:buNone/>
              <a:defRPr>
                <a:solidFill>
                  <a:srgbClr val="4F525D"/>
                </a:solidFill>
              </a:defRPr>
            </a:lvl6pPr>
            <a:lvl7pPr lvl="6" rtl="0">
              <a:spcBef>
                <a:spcPts val="1600"/>
              </a:spcBef>
              <a:spcAft>
                <a:spcPts val="0"/>
              </a:spcAft>
              <a:buNone/>
              <a:defRPr>
                <a:solidFill>
                  <a:srgbClr val="4F525D"/>
                </a:solidFill>
              </a:defRPr>
            </a:lvl7pPr>
            <a:lvl8pPr lvl="7" rtl="0">
              <a:spcBef>
                <a:spcPts val="1600"/>
              </a:spcBef>
              <a:spcAft>
                <a:spcPts val="0"/>
              </a:spcAft>
              <a:buNone/>
              <a:defRPr>
                <a:solidFill>
                  <a:srgbClr val="4F525D"/>
                </a:solidFill>
              </a:defRPr>
            </a:lvl8pPr>
            <a:lvl9pPr lvl="8"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White - Cover slide - Brand">
  <p:cSld name="TITLE_3_1">
    <p:spTree>
      <p:nvGrpSpPr>
        <p:cNvPr id="1" name="Shape 1321"/>
        <p:cNvGrpSpPr/>
        <p:nvPr/>
      </p:nvGrpSpPr>
      <p:grpSpPr>
        <a:xfrm>
          <a:off x="0" y="0"/>
          <a:ext cx="0" cy="0"/>
          <a:chOff x="0" y="0"/>
          <a:chExt cx="0" cy="0"/>
        </a:xfrm>
      </p:grpSpPr>
      <p:pic>
        <p:nvPicPr>
          <p:cNvPr id="1322" name="Google Shape;1322;p197"/>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1323" name="Google Shape;1323;p197"/>
          <p:cNvPicPr preferRelativeResize="0"/>
          <p:nvPr/>
        </p:nvPicPr>
        <p:blipFill>
          <a:blip r:embed="rId3">
            <a:alphaModFix/>
          </a:blip>
          <a:stretch>
            <a:fillRect/>
          </a:stretch>
        </p:blipFill>
        <p:spPr>
          <a:xfrm>
            <a:off x="0" y="504031"/>
            <a:ext cx="9144000" cy="4135438"/>
          </a:xfrm>
          <a:prstGeom prst="rect">
            <a:avLst/>
          </a:prstGeom>
          <a:noFill/>
          <a:ln>
            <a:noFill/>
          </a:ln>
        </p:spPr>
      </p:pic>
      <p:sp>
        <p:nvSpPr>
          <p:cNvPr id="1324" name="Google Shape;1324;p197"/>
          <p:cNvSpPr txBox="1">
            <a:spLocks noGrp="1"/>
          </p:cNvSpPr>
          <p:nvPr>
            <p:ph type="subTitle" idx="1"/>
          </p:nvPr>
        </p:nvSpPr>
        <p:spPr>
          <a:xfrm>
            <a:off x="311700" y="4498550"/>
            <a:ext cx="57033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4F525D"/>
                </a:solidFill>
              </a:defRPr>
            </a:lvl1pPr>
            <a:lvl2pPr lvl="1" rtl="0">
              <a:spcBef>
                <a:spcPts val="0"/>
              </a:spcBef>
              <a:spcAft>
                <a:spcPts val="0"/>
              </a:spcAft>
              <a:buNone/>
              <a:defRPr>
                <a:solidFill>
                  <a:srgbClr val="4F525D"/>
                </a:solidFill>
              </a:defRPr>
            </a:lvl2pPr>
            <a:lvl3pPr lvl="2" rtl="0">
              <a:spcBef>
                <a:spcPts val="1600"/>
              </a:spcBef>
              <a:spcAft>
                <a:spcPts val="0"/>
              </a:spcAft>
              <a:buNone/>
              <a:defRPr>
                <a:solidFill>
                  <a:srgbClr val="4F525D"/>
                </a:solidFill>
              </a:defRPr>
            </a:lvl3pPr>
            <a:lvl4pPr lvl="3" rtl="0">
              <a:spcBef>
                <a:spcPts val="1600"/>
              </a:spcBef>
              <a:spcAft>
                <a:spcPts val="0"/>
              </a:spcAft>
              <a:buNone/>
              <a:defRPr>
                <a:solidFill>
                  <a:srgbClr val="4F525D"/>
                </a:solidFill>
              </a:defRPr>
            </a:lvl4pPr>
            <a:lvl5pPr lvl="4" rtl="0">
              <a:spcBef>
                <a:spcPts val="1600"/>
              </a:spcBef>
              <a:spcAft>
                <a:spcPts val="0"/>
              </a:spcAft>
              <a:buNone/>
              <a:defRPr>
                <a:solidFill>
                  <a:srgbClr val="4F525D"/>
                </a:solidFill>
              </a:defRPr>
            </a:lvl5pPr>
            <a:lvl6pPr lvl="5" rtl="0">
              <a:spcBef>
                <a:spcPts val="1600"/>
              </a:spcBef>
              <a:spcAft>
                <a:spcPts val="0"/>
              </a:spcAft>
              <a:buNone/>
              <a:defRPr>
                <a:solidFill>
                  <a:srgbClr val="4F525D"/>
                </a:solidFill>
              </a:defRPr>
            </a:lvl6pPr>
            <a:lvl7pPr lvl="6" rtl="0">
              <a:spcBef>
                <a:spcPts val="1600"/>
              </a:spcBef>
              <a:spcAft>
                <a:spcPts val="0"/>
              </a:spcAft>
              <a:buNone/>
              <a:defRPr>
                <a:solidFill>
                  <a:srgbClr val="4F525D"/>
                </a:solidFill>
              </a:defRPr>
            </a:lvl7pPr>
            <a:lvl8pPr lvl="7" rtl="0">
              <a:spcBef>
                <a:spcPts val="1600"/>
              </a:spcBef>
              <a:spcAft>
                <a:spcPts val="0"/>
              </a:spcAft>
              <a:buNone/>
              <a:defRPr>
                <a:solidFill>
                  <a:srgbClr val="4F525D"/>
                </a:solidFill>
              </a:defRPr>
            </a:lvl8pPr>
            <a:lvl9pPr lvl="8" rtl="0">
              <a:spcBef>
                <a:spcPts val="1600"/>
              </a:spcBef>
              <a:spcAft>
                <a:spcPts val="1600"/>
              </a:spcAft>
              <a:buNone/>
              <a:defRPr>
                <a:solidFill>
                  <a:srgbClr val="4F525D"/>
                </a:solidFill>
              </a:defRPr>
            </a:lvl9pPr>
          </a:lstStyle>
          <a:p>
            <a:endParaRPr/>
          </a:p>
        </p:txBody>
      </p:sp>
      <p:sp>
        <p:nvSpPr>
          <p:cNvPr id="1325" name="Google Shape;1325;p197"/>
          <p:cNvSpPr txBox="1">
            <a:spLocks noGrp="1"/>
          </p:cNvSpPr>
          <p:nvPr>
            <p:ph type="subTitle" idx="2"/>
          </p:nvPr>
        </p:nvSpPr>
        <p:spPr>
          <a:xfrm>
            <a:off x="6015100" y="4498550"/>
            <a:ext cx="2817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1326" name="Google Shape;1326;p197"/>
          <p:cNvPicPr preferRelativeResize="0"/>
          <p:nvPr/>
        </p:nvPicPr>
        <p:blipFill>
          <a:blip r:embed="rId4">
            <a:alphaModFix/>
          </a:blip>
          <a:stretch>
            <a:fillRect/>
          </a:stretch>
        </p:blipFill>
        <p:spPr>
          <a:xfrm>
            <a:off x="2628900" y="2258567"/>
            <a:ext cx="3886201" cy="777240"/>
          </a:xfrm>
          <a:prstGeom prst="rect">
            <a:avLst/>
          </a:prstGeom>
          <a:noFill/>
          <a:ln>
            <a:noFill/>
          </a:ln>
        </p:spPr>
      </p:pic>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Cover Slide - Alternative">
  <p:cSld name="TITLE_2_1">
    <p:spTree>
      <p:nvGrpSpPr>
        <p:cNvPr id="1" name="Shape 1327"/>
        <p:cNvGrpSpPr/>
        <p:nvPr/>
      </p:nvGrpSpPr>
      <p:grpSpPr>
        <a:xfrm>
          <a:off x="0" y="0"/>
          <a:ext cx="0" cy="0"/>
          <a:chOff x="0" y="0"/>
          <a:chExt cx="0" cy="0"/>
        </a:xfrm>
      </p:grpSpPr>
      <p:pic>
        <p:nvPicPr>
          <p:cNvPr id="1328" name="Google Shape;1328;p198"/>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1329" name="Google Shape;1329;p198"/>
          <p:cNvPicPr preferRelativeResize="0"/>
          <p:nvPr/>
        </p:nvPicPr>
        <p:blipFill>
          <a:blip r:embed="rId3">
            <a:alphaModFix/>
          </a:blip>
          <a:stretch>
            <a:fillRect/>
          </a:stretch>
        </p:blipFill>
        <p:spPr>
          <a:xfrm>
            <a:off x="0" y="0"/>
            <a:ext cx="9143999" cy="5143500"/>
          </a:xfrm>
          <a:prstGeom prst="rect">
            <a:avLst/>
          </a:prstGeom>
          <a:noFill/>
          <a:ln>
            <a:noFill/>
          </a:ln>
        </p:spPr>
      </p:pic>
      <p:sp>
        <p:nvSpPr>
          <p:cNvPr id="1330" name="Google Shape;1330;p198"/>
          <p:cNvSpPr txBox="1">
            <a:spLocks noGrp="1"/>
          </p:cNvSpPr>
          <p:nvPr>
            <p:ph type="title"/>
          </p:nvPr>
        </p:nvSpPr>
        <p:spPr>
          <a:xfrm>
            <a:off x="908100" y="1328975"/>
            <a:ext cx="7562100" cy="12984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3600">
                <a:solidFill>
                  <a:schemeClr val="lt1"/>
                </a:solidFill>
              </a:defRPr>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sp>
        <p:nvSpPr>
          <p:cNvPr id="1331" name="Google Shape;1331;p198"/>
          <p:cNvSpPr txBox="1">
            <a:spLocks noGrp="1"/>
          </p:cNvSpPr>
          <p:nvPr>
            <p:ph type="subTitle" idx="1"/>
          </p:nvPr>
        </p:nvSpPr>
        <p:spPr>
          <a:xfrm>
            <a:off x="1801350" y="2625563"/>
            <a:ext cx="55413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A3A6AD"/>
                </a:solidFill>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332" name="Google Shape;1332;p198"/>
          <p:cNvSpPr txBox="1">
            <a:spLocks noGrp="1"/>
          </p:cNvSpPr>
          <p:nvPr>
            <p:ph type="subTitle" idx="2"/>
          </p:nvPr>
        </p:nvSpPr>
        <p:spPr>
          <a:xfrm>
            <a:off x="2578050" y="3690925"/>
            <a:ext cx="3987900" cy="72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rtl="0">
              <a:spcBef>
                <a:spcPts val="0"/>
              </a:spcBef>
              <a:spcAft>
                <a:spcPts val="0"/>
              </a:spcAft>
              <a:buNone/>
              <a:defRPr sz="1600"/>
            </a:lvl2pPr>
            <a:lvl3pPr lvl="2" rtl="0">
              <a:spcBef>
                <a:spcPts val="1600"/>
              </a:spcBef>
              <a:spcAft>
                <a:spcPts val="0"/>
              </a:spcAft>
              <a:buNone/>
              <a:defRPr sz="1600"/>
            </a:lvl3pPr>
            <a:lvl4pPr lvl="3" rtl="0">
              <a:spcBef>
                <a:spcPts val="1600"/>
              </a:spcBef>
              <a:spcAft>
                <a:spcPts val="0"/>
              </a:spcAft>
              <a:buNone/>
              <a:defRPr sz="1600"/>
            </a:lvl4pPr>
            <a:lvl5pPr lvl="4" rtl="0">
              <a:spcBef>
                <a:spcPts val="1600"/>
              </a:spcBef>
              <a:spcAft>
                <a:spcPts val="0"/>
              </a:spcAft>
              <a:buNone/>
              <a:defRPr sz="1600"/>
            </a:lvl5pPr>
            <a:lvl6pPr lvl="5" rtl="0">
              <a:spcBef>
                <a:spcPts val="1600"/>
              </a:spcBef>
              <a:spcAft>
                <a:spcPts val="0"/>
              </a:spcAft>
              <a:buNone/>
              <a:defRPr sz="1600"/>
            </a:lvl6pPr>
            <a:lvl7pPr lvl="6" rtl="0">
              <a:spcBef>
                <a:spcPts val="1600"/>
              </a:spcBef>
              <a:spcAft>
                <a:spcPts val="0"/>
              </a:spcAft>
              <a:buNone/>
              <a:defRPr sz="1600"/>
            </a:lvl7pPr>
            <a:lvl8pPr lvl="7" rtl="0">
              <a:spcBef>
                <a:spcPts val="1600"/>
              </a:spcBef>
              <a:spcAft>
                <a:spcPts val="0"/>
              </a:spcAft>
              <a:buNone/>
              <a:defRPr sz="1600"/>
            </a:lvl8pPr>
            <a:lvl9pPr lvl="8" rtl="0">
              <a:spcBef>
                <a:spcPts val="1600"/>
              </a:spcBef>
              <a:spcAft>
                <a:spcPts val="1600"/>
              </a:spcAft>
              <a:buNone/>
              <a:defRPr sz="1600"/>
            </a:lvl9pPr>
          </a:lstStyle>
          <a:p>
            <a:endParaRPr/>
          </a:p>
        </p:txBody>
      </p:sp>
      <p:sp>
        <p:nvSpPr>
          <p:cNvPr id="1333" name="Google Shape;1333;p198"/>
          <p:cNvSpPr txBox="1">
            <a:spLocks noGrp="1"/>
          </p:cNvSpPr>
          <p:nvPr>
            <p:ph type="subTitle" idx="3"/>
          </p:nvPr>
        </p:nvSpPr>
        <p:spPr>
          <a:xfrm>
            <a:off x="2578050" y="4416925"/>
            <a:ext cx="3987900" cy="404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rgbClr val="A3A6AD"/>
                </a:solidFill>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pic>
        <p:nvPicPr>
          <p:cNvPr id="1334" name="Google Shape;1334;p198"/>
          <p:cNvPicPr preferRelativeResize="0"/>
          <p:nvPr/>
        </p:nvPicPr>
        <p:blipFill>
          <a:blip r:embed="rId4">
            <a:alphaModFix/>
          </a:blip>
          <a:stretch>
            <a:fillRect/>
          </a:stretch>
        </p:blipFill>
        <p:spPr>
          <a:xfrm>
            <a:off x="3444350" y="457196"/>
            <a:ext cx="2286001" cy="422910"/>
          </a:xfrm>
          <a:prstGeom prst="rect">
            <a:avLst/>
          </a:prstGeom>
          <a:noFill/>
          <a:ln>
            <a:noFill/>
          </a:ln>
        </p:spPr>
      </p:pic>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White - Cover Slide - Alternative">
  <p:cSld name="TITLE_2_1_2">
    <p:spTree>
      <p:nvGrpSpPr>
        <p:cNvPr id="1" name="Shape 1335"/>
        <p:cNvGrpSpPr/>
        <p:nvPr/>
      </p:nvGrpSpPr>
      <p:grpSpPr>
        <a:xfrm>
          <a:off x="0" y="0"/>
          <a:ext cx="0" cy="0"/>
          <a:chOff x="0" y="0"/>
          <a:chExt cx="0" cy="0"/>
        </a:xfrm>
      </p:grpSpPr>
      <p:pic>
        <p:nvPicPr>
          <p:cNvPr id="1336" name="Google Shape;1336;p199"/>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1337" name="Google Shape;1337;p199"/>
          <p:cNvPicPr preferRelativeResize="0"/>
          <p:nvPr/>
        </p:nvPicPr>
        <p:blipFill>
          <a:blip r:embed="rId3">
            <a:alphaModFix/>
          </a:blip>
          <a:stretch>
            <a:fillRect/>
          </a:stretch>
        </p:blipFill>
        <p:spPr>
          <a:xfrm>
            <a:off x="0" y="0"/>
            <a:ext cx="9143999" cy="5143500"/>
          </a:xfrm>
          <a:prstGeom prst="rect">
            <a:avLst/>
          </a:prstGeom>
          <a:noFill/>
          <a:ln>
            <a:noFill/>
          </a:ln>
        </p:spPr>
      </p:pic>
      <p:sp>
        <p:nvSpPr>
          <p:cNvPr id="1338" name="Google Shape;1338;p199"/>
          <p:cNvSpPr txBox="1">
            <a:spLocks noGrp="1"/>
          </p:cNvSpPr>
          <p:nvPr>
            <p:ph type="title"/>
          </p:nvPr>
        </p:nvSpPr>
        <p:spPr>
          <a:xfrm>
            <a:off x="908100" y="1328975"/>
            <a:ext cx="7562100" cy="12984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3600">
                <a:solidFill>
                  <a:srgbClr val="000615"/>
                </a:solidFill>
              </a:defRPr>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sp>
        <p:nvSpPr>
          <p:cNvPr id="1339" name="Google Shape;1339;p199"/>
          <p:cNvSpPr txBox="1">
            <a:spLocks noGrp="1"/>
          </p:cNvSpPr>
          <p:nvPr>
            <p:ph type="subTitle" idx="1"/>
          </p:nvPr>
        </p:nvSpPr>
        <p:spPr>
          <a:xfrm>
            <a:off x="1801350" y="2625563"/>
            <a:ext cx="55413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4F525D"/>
                </a:solidFill>
              </a:defRPr>
            </a:lvl1pPr>
            <a:lvl2pPr lvl="1" rtl="0">
              <a:spcBef>
                <a:spcPts val="0"/>
              </a:spcBef>
              <a:spcAft>
                <a:spcPts val="0"/>
              </a:spcAft>
              <a:buNone/>
              <a:defRPr>
                <a:solidFill>
                  <a:srgbClr val="4F525D"/>
                </a:solidFill>
              </a:defRPr>
            </a:lvl2pPr>
            <a:lvl3pPr lvl="2" rtl="0">
              <a:spcBef>
                <a:spcPts val="1600"/>
              </a:spcBef>
              <a:spcAft>
                <a:spcPts val="0"/>
              </a:spcAft>
              <a:buNone/>
              <a:defRPr>
                <a:solidFill>
                  <a:srgbClr val="4F525D"/>
                </a:solidFill>
              </a:defRPr>
            </a:lvl3pPr>
            <a:lvl4pPr lvl="3" rtl="0">
              <a:spcBef>
                <a:spcPts val="1600"/>
              </a:spcBef>
              <a:spcAft>
                <a:spcPts val="0"/>
              </a:spcAft>
              <a:buNone/>
              <a:defRPr>
                <a:solidFill>
                  <a:srgbClr val="4F525D"/>
                </a:solidFill>
              </a:defRPr>
            </a:lvl4pPr>
            <a:lvl5pPr lvl="4" rtl="0">
              <a:spcBef>
                <a:spcPts val="1600"/>
              </a:spcBef>
              <a:spcAft>
                <a:spcPts val="0"/>
              </a:spcAft>
              <a:buNone/>
              <a:defRPr>
                <a:solidFill>
                  <a:srgbClr val="4F525D"/>
                </a:solidFill>
              </a:defRPr>
            </a:lvl5pPr>
            <a:lvl6pPr lvl="5" rtl="0">
              <a:spcBef>
                <a:spcPts val="1600"/>
              </a:spcBef>
              <a:spcAft>
                <a:spcPts val="0"/>
              </a:spcAft>
              <a:buNone/>
              <a:defRPr>
                <a:solidFill>
                  <a:srgbClr val="4F525D"/>
                </a:solidFill>
              </a:defRPr>
            </a:lvl6pPr>
            <a:lvl7pPr lvl="6" rtl="0">
              <a:spcBef>
                <a:spcPts val="1600"/>
              </a:spcBef>
              <a:spcAft>
                <a:spcPts val="0"/>
              </a:spcAft>
              <a:buNone/>
              <a:defRPr>
                <a:solidFill>
                  <a:srgbClr val="4F525D"/>
                </a:solidFill>
              </a:defRPr>
            </a:lvl7pPr>
            <a:lvl8pPr lvl="7" rtl="0">
              <a:spcBef>
                <a:spcPts val="1600"/>
              </a:spcBef>
              <a:spcAft>
                <a:spcPts val="0"/>
              </a:spcAft>
              <a:buNone/>
              <a:defRPr>
                <a:solidFill>
                  <a:srgbClr val="4F525D"/>
                </a:solidFill>
              </a:defRPr>
            </a:lvl8pPr>
            <a:lvl9pPr lvl="8" rtl="0">
              <a:spcBef>
                <a:spcPts val="1600"/>
              </a:spcBef>
              <a:spcAft>
                <a:spcPts val="1600"/>
              </a:spcAft>
              <a:buNone/>
              <a:defRPr>
                <a:solidFill>
                  <a:srgbClr val="4F525D"/>
                </a:solidFill>
              </a:defRPr>
            </a:lvl9pPr>
          </a:lstStyle>
          <a:p>
            <a:endParaRPr/>
          </a:p>
        </p:txBody>
      </p:sp>
      <p:sp>
        <p:nvSpPr>
          <p:cNvPr id="1340" name="Google Shape;1340;p199"/>
          <p:cNvSpPr txBox="1">
            <a:spLocks noGrp="1"/>
          </p:cNvSpPr>
          <p:nvPr>
            <p:ph type="subTitle" idx="2"/>
          </p:nvPr>
        </p:nvSpPr>
        <p:spPr>
          <a:xfrm>
            <a:off x="2578050" y="3690925"/>
            <a:ext cx="3987900" cy="72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rgbClr val="000615"/>
                </a:solidFill>
              </a:defRPr>
            </a:lvl1pPr>
            <a:lvl2pPr lvl="1" rtl="0">
              <a:spcBef>
                <a:spcPts val="0"/>
              </a:spcBef>
              <a:spcAft>
                <a:spcPts val="0"/>
              </a:spcAft>
              <a:buNone/>
              <a:defRPr sz="1600"/>
            </a:lvl2pPr>
            <a:lvl3pPr lvl="2" rtl="0">
              <a:spcBef>
                <a:spcPts val="1600"/>
              </a:spcBef>
              <a:spcAft>
                <a:spcPts val="0"/>
              </a:spcAft>
              <a:buNone/>
              <a:defRPr sz="1600"/>
            </a:lvl3pPr>
            <a:lvl4pPr lvl="3" rtl="0">
              <a:spcBef>
                <a:spcPts val="1600"/>
              </a:spcBef>
              <a:spcAft>
                <a:spcPts val="0"/>
              </a:spcAft>
              <a:buNone/>
              <a:defRPr sz="1600"/>
            </a:lvl4pPr>
            <a:lvl5pPr lvl="4" rtl="0">
              <a:spcBef>
                <a:spcPts val="1600"/>
              </a:spcBef>
              <a:spcAft>
                <a:spcPts val="0"/>
              </a:spcAft>
              <a:buNone/>
              <a:defRPr sz="1600"/>
            </a:lvl5pPr>
            <a:lvl6pPr lvl="5" rtl="0">
              <a:spcBef>
                <a:spcPts val="1600"/>
              </a:spcBef>
              <a:spcAft>
                <a:spcPts val="0"/>
              </a:spcAft>
              <a:buNone/>
              <a:defRPr sz="1600"/>
            </a:lvl6pPr>
            <a:lvl7pPr lvl="6" rtl="0">
              <a:spcBef>
                <a:spcPts val="1600"/>
              </a:spcBef>
              <a:spcAft>
                <a:spcPts val="0"/>
              </a:spcAft>
              <a:buNone/>
              <a:defRPr sz="1600"/>
            </a:lvl7pPr>
            <a:lvl8pPr lvl="7" rtl="0">
              <a:spcBef>
                <a:spcPts val="1600"/>
              </a:spcBef>
              <a:spcAft>
                <a:spcPts val="0"/>
              </a:spcAft>
              <a:buNone/>
              <a:defRPr sz="1600"/>
            </a:lvl8pPr>
            <a:lvl9pPr lvl="8" rtl="0">
              <a:spcBef>
                <a:spcPts val="1600"/>
              </a:spcBef>
              <a:spcAft>
                <a:spcPts val="1600"/>
              </a:spcAft>
              <a:buNone/>
              <a:defRPr sz="1600"/>
            </a:lvl9pPr>
          </a:lstStyle>
          <a:p>
            <a:endParaRPr/>
          </a:p>
        </p:txBody>
      </p:sp>
      <p:sp>
        <p:nvSpPr>
          <p:cNvPr id="1341" name="Google Shape;1341;p199"/>
          <p:cNvSpPr txBox="1">
            <a:spLocks noGrp="1"/>
          </p:cNvSpPr>
          <p:nvPr>
            <p:ph type="subTitle" idx="3"/>
          </p:nvPr>
        </p:nvSpPr>
        <p:spPr>
          <a:xfrm>
            <a:off x="2578050" y="4416925"/>
            <a:ext cx="3987900" cy="404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rgbClr val="4F525D"/>
                </a:solidFill>
              </a:defRPr>
            </a:lvl1pPr>
            <a:lvl2pPr lvl="1" rtl="0">
              <a:spcBef>
                <a:spcPts val="0"/>
              </a:spcBef>
              <a:spcAft>
                <a:spcPts val="0"/>
              </a:spcAft>
              <a:buNone/>
              <a:defRPr>
                <a:solidFill>
                  <a:srgbClr val="4F525D"/>
                </a:solidFill>
              </a:defRPr>
            </a:lvl2pPr>
            <a:lvl3pPr lvl="2" rtl="0">
              <a:spcBef>
                <a:spcPts val="1600"/>
              </a:spcBef>
              <a:spcAft>
                <a:spcPts val="0"/>
              </a:spcAft>
              <a:buNone/>
              <a:defRPr>
                <a:solidFill>
                  <a:srgbClr val="4F525D"/>
                </a:solidFill>
              </a:defRPr>
            </a:lvl3pPr>
            <a:lvl4pPr lvl="3" rtl="0">
              <a:spcBef>
                <a:spcPts val="1600"/>
              </a:spcBef>
              <a:spcAft>
                <a:spcPts val="0"/>
              </a:spcAft>
              <a:buNone/>
              <a:defRPr>
                <a:solidFill>
                  <a:srgbClr val="4F525D"/>
                </a:solidFill>
              </a:defRPr>
            </a:lvl4pPr>
            <a:lvl5pPr lvl="4" rtl="0">
              <a:spcBef>
                <a:spcPts val="1600"/>
              </a:spcBef>
              <a:spcAft>
                <a:spcPts val="0"/>
              </a:spcAft>
              <a:buNone/>
              <a:defRPr>
                <a:solidFill>
                  <a:srgbClr val="4F525D"/>
                </a:solidFill>
              </a:defRPr>
            </a:lvl5pPr>
            <a:lvl6pPr lvl="5" rtl="0">
              <a:spcBef>
                <a:spcPts val="1600"/>
              </a:spcBef>
              <a:spcAft>
                <a:spcPts val="0"/>
              </a:spcAft>
              <a:buNone/>
              <a:defRPr>
                <a:solidFill>
                  <a:srgbClr val="4F525D"/>
                </a:solidFill>
              </a:defRPr>
            </a:lvl6pPr>
            <a:lvl7pPr lvl="6" rtl="0">
              <a:spcBef>
                <a:spcPts val="1600"/>
              </a:spcBef>
              <a:spcAft>
                <a:spcPts val="0"/>
              </a:spcAft>
              <a:buNone/>
              <a:defRPr>
                <a:solidFill>
                  <a:srgbClr val="4F525D"/>
                </a:solidFill>
              </a:defRPr>
            </a:lvl7pPr>
            <a:lvl8pPr lvl="7" rtl="0">
              <a:spcBef>
                <a:spcPts val="1600"/>
              </a:spcBef>
              <a:spcAft>
                <a:spcPts val="0"/>
              </a:spcAft>
              <a:buNone/>
              <a:defRPr>
                <a:solidFill>
                  <a:srgbClr val="4F525D"/>
                </a:solidFill>
              </a:defRPr>
            </a:lvl8pPr>
            <a:lvl9pPr lvl="8" rtl="0">
              <a:spcBef>
                <a:spcPts val="1600"/>
              </a:spcBef>
              <a:spcAft>
                <a:spcPts val="1600"/>
              </a:spcAft>
              <a:buNone/>
              <a:defRPr>
                <a:solidFill>
                  <a:srgbClr val="4F525D"/>
                </a:solidFill>
              </a:defRPr>
            </a:lvl9pPr>
          </a:lstStyle>
          <a:p>
            <a:endParaRPr/>
          </a:p>
        </p:txBody>
      </p:sp>
      <p:pic>
        <p:nvPicPr>
          <p:cNvPr id="1342" name="Google Shape;1342;p199"/>
          <p:cNvPicPr preferRelativeResize="0"/>
          <p:nvPr/>
        </p:nvPicPr>
        <p:blipFill>
          <a:blip r:embed="rId4">
            <a:alphaModFix/>
          </a:blip>
          <a:stretch>
            <a:fillRect/>
          </a:stretch>
        </p:blipFill>
        <p:spPr>
          <a:xfrm>
            <a:off x="3520440" y="457200"/>
            <a:ext cx="2103121" cy="420624"/>
          </a:xfrm>
          <a:prstGeom prst="rect">
            <a:avLst/>
          </a:prstGeom>
          <a:noFill/>
          <a:ln>
            <a:noFill/>
          </a:ln>
        </p:spPr>
      </p:pic>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43"/>
        <p:cNvGrpSpPr/>
        <p:nvPr/>
      </p:nvGrpSpPr>
      <p:grpSpPr>
        <a:xfrm>
          <a:off x="0" y="0"/>
          <a:ext cx="0" cy="0"/>
          <a:chOff x="0" y="0"/>
          <a:chExt cx="0" cy="0"/>
        </a:xfrm>
      </p:grpSpPr>
      <p:pic>
        <p:nvPicPr>
          <p:cNvPr id="1344" name="Google Shape;1344;p200"/>
          <p:cNvPicPr preferRelativeResize="0"/>
          <p:nvPr/>
        </p:nvPicPr>
        <p:blipFill>
          <a:blip r:embed="rId2">
            <a:alphaModFix/>
          </a:blip>
          <a:stretch>
            <a:fillRect/>
          </a:stretch>
        </p:blipFill>
        <p:spPr>
          <a:xfrm>
            <a:off x="0" y="905137"/>
            <a:ext cx="9143999" cy="3420482"/>
          </a:xfrm>
          <a:prstGeom prst="rect">
            <a:avLst/>
          </a:prstGeom>
          <a:noFill/>
          <a:ln>
            <a:noFill/>
          </a:ln>
        </p:spPr>
      </p:pic>
      <p:sp>
        <p:nvSpPr>
          <p:cNvPr id="1345" name="Google Shape;1345;p200"/>
          <p:cNvSpPr txBox="1">
            <a:spLocks noGrp="1"/>
          </p:cNvSpPr>
          <p:nvPr>
            <p:ph type="ctrTitle"/>
          </p:nvPr>
        </p:nvSpPr>
        <p:spPr>
          <a:xfrm>
            <a:off x="851550" y="2159100"/>
            <a:ext cx="7440900" cy="67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346" name="Google Shape;1346;p200"/>
          <p:cNvPicPr preferRelativeResize="0"/>
          <p:nvPr/>
        </p:nvPicPr>
        <p:blipFill rotWithShape="1">
          <a:blip r:embed="rId3">
            <a:alphaModFix/>
          </a:blip>
          <a:srcRect t="209" b="199"/>
          <a:stretch/>
        </p:blipFill>
        <p:spPr>
          <a:xfrm>
            <a:off x="311706" y="4654620"/>
            <a:ext cx="1691640" cy="187960"/>
          </a:xfrm>
          <a:prstGeom prst="rect">
            <a:avLst/>
          </a:prstGeom>
          <a:noFill/>
          <a:ln>
            <a:noFill/>
          </a:ln>
        </p:spPr>
      </p:pic>
      <p:sp>
        <p:nvSpPr>
          <p:cNvPr id="1347" name="Google Shape;1347;p200"/>
          <p:cNvSpPr txBox="1">
            <a:spLocks noGrp="1"/>
          </p:cNvSpPr>
          <p:nvPr>
            <p:ph type="subTitle" idx="1"/>
          </p:nvPr>
        </p:nvSpPr>
        <p:spPr>
          <a:xfrm>
            <a:off x="1801350" y="2832000"/>
            <a:ext cx="5541300" cy="54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A3A6AD"/>
                </a:solidFill>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348" name="Google Shape;1348;p200"/>
          <p:cNvSpPr txBox="1">
            <a:spLocks noGrp="1"/>
          </p:cNvSpPr>
          <p:nvPr>
            <p:ph type="subTitle" idx="2"/>
          </p:nvPr>
        </p:nvSpPr>
        <p:spPr>
          <a:xfrm>
            <a:off x="2184375" y="4498550"/>
            <a:ext cx="66480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White - Section header">
  <p:cSld name="SECTION_HEADER_1">
    <p:spTree>
      <p:nvGrpSpPr>
        <p:cNvPr id="1" name="Shape 1349"/>
        <p:cNvGrpSpPr/>
        <p:nvPr/>
      </p:nvGrpSpPr>
      <p:grpSpPr>
        <a:xfrm>
          <a:off x="0" y="0"/>
          <a:ext cx="0" cy="0"/>
          <a:chOff x="0" y="0"/>
          <a:chExt cx="0" cy="0"/>
        </a:xfrm>
      </p:grpSpPr>
      <p:sp>
        <p:nvSpPr>
          <p:cNvPr id="1350" name="Google Shape;1350;p201"/>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51" name="Google Shape;1351;p201"/>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pic>
        <p:nvPicPr>
          <p:cNvPr id="1352" name="Google Shape;1352;p201"/>
          <p:cNvPicPr preferRelativeResize="0"/>
          <p:nvPr/>
        </p:nvPicPr>
        <p:blipFill>
          <a:blip r:embed="rId3">
            <a:alphaModFix/>
          </a:blip>
          <a:stretch>
            <a:fillRect/>
          </a:stretch>
        </p:blipFill>
        <p:spPr>
          <a:xfrm>
            <a:off x="0" y="905137"/>
            <a:ext cx="9143999" cy="3420482"/>
          </a:xfrm>
          <a:prstGeom prst="rect">
            <a:avLst/>
          </a:prstGeom>
          <a:noFill/>
          <a:ln>
            <a:noFill/>
          </a:ln>
        </p:spPr>
      </p:pic>
      <p:sp>
        <p:nvSpPr>
          <p:cNvPr id="1353" name="Google Shape;1353;p201"/>
          <p:cNvSpPr txBox="1">
            <a:spLocks noGrp="1"/>
          </p:cNvSpPr>
          <p:nvPr>
            <p:ph type="ctrTitle"/>
          </p:nvPr>
        </p:nvSpPr>
        <p:spPr>
          <a:xfrm>
            <a:off x="851550" y="2159100"/>
            <a:ext cx="7440900" cy="6729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615"/>
              </a:buClr>
              <a:buSzPts val="3600"/>
              <a:buNone/>
              <a:defRPr sz="3600">
                <a:solidFill>
                  <a:srgbClr val="000615"/>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54" name="Google Shape;1354;p201"/>
          <p:cNvSpPr txBox="1">
            <a:spLocks noGrp="1"/>
          </p:cNvSpPr>
          <p:nvPr>
            <p:ph type="subTitle" idx="1"/>
          </p:nvPr>
        </p:nvSpPr>
        <p:spPr>
          <a:xfrm>
            <a:off x="1801350" y="2832000"/>
            <a:ext cx="5541300" cy="54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4F525D"/>
                </a:solidFill>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355" name="Google Shape;1355;p201"/>
          <p:cNvSpPr txBox="1">
            <a:spLocks noGrp="1"/>
          </p:cNvSpPr>
          <p:nvPr>
            <p:ph type="subTitle" idx="2"/>
          </p:nvPr>
        </p:nvSpPr>
        <p:spPr>
          <a:xfrm>
            <a:off x="2184375" y="4498550"/>
            <a:ext cx="66480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56"/>
        <p:cNvGrpSpPr/>
        <p:nvPr/>
      </p:nvGrpSpPr>
      <p:grpSpPr>
        <a:xfrm>
          <a:off x="0" y="0"/>
          <a:ext cx="0" cy="0"/>
          <a:chOff x="0" y="0"/>
          <a:chExt cx="0" cy="0"/>
        </a:xfrm>
      </p:grpSpPr>
      <p:sp>
        <p:nvSpPr>
          <p:cNvPr id="1357" name="Google Shape;1357;p20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58" name="Google Shape;1358;p202"/>
          <p:cNvSpPr txBox="1">
            <a:spLocks noGrp="1"/>
          </p:cNvSpPr>
          <p:nvPr>
            <p:ph type="body" idx="1"/>
          </p:nvPr>
        </p:nvSpPr>
        <p:spPr>
          <a:xfrm>
            <a:off x="311700" y="1152475"/>
            <a:ext cx="85206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359" name="Google Shape;1359;p202"/>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360" name="Google Shape;1360;p202"/>
          <p:cNvPicPr preferRelativeResize="0"/>
          <p:nvPr/>
        </p:nvPicPr>
        <p:blipFill rotWithShape="1">
          <a:blip r:embed="rId2">
            <a:alphaModFix/>
          </a:blip>
          <a:srcRect t="209" b="199"/>
          <a:stretch/>
        </p:blipFill>
        <p:spPr>
          <a:xfrm>
            <a:off x="311706" y="4654620"/>
            <a:ext cx="1691640" cy="187960"/>
          </a:xfrm>
          <a:prstGeom prst="rect">
            <a:avLst/>
          </a:prstGeom>
          <a:noFill/>
          <a:ln>
            <a:noFill/>
          </a:ln>
        </p:spPr>
      </p:pic>
      <p:sp>
        <p:nvSpPr>
          <p:cNvPr id="1361" name="Google Shape;1361;p202"/>
          <p:cNvSpPr txBox="1">
            <a:spLocks noGrp="1"/>
          </p:cNvSpPr>
          <p:nvPr>
            <p:ph type="subTitle" idx="2"/>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itle and body 1">
  <p:cSld name="TITLE_AND_BODY_2">
    <p:spTree>
      <p:nvGrpSpPr>
        <p:cNvPr id="1" name="Shape 1362"/>
        <p:cNvGrpSpPr/>
        <p:nvPr/>
      </p:nvGrpSpPr>
      <p:grpSpPr>
        <a:xfrm>
          <a:off x="0" y="0"/>
          <a:ext cx="0" cy="0"/>
          <a:chOff x="0" y="0"/>
          <a:chExt cx="0" cy="0"/>
        </a:xfrm>
      </p:grpSpPr>
      <p:sp>
        <p:nvSpPr>
          <p:cNvPr id="1363" name="Google Shape;1363;p20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64" name="Google Shape;1364;p203"/>
          <p:cNvSpPr txBox="1">
            <a:spLocks noGrp="1"/>
          </p:cNvSpPr>
          <p:nvPr>
            <p:ph type="body" idx="1"/>
          </p:nvPr>
        </p:nvSpPr>
        <p:spPr>
          <a:xfrm>
            <a:off x="311700" y="1152475"/>
            <a:ext cx="85206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365" name="Google Shape;1365;p203"/>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366" name="Google Shape;1366;p203"/>
          <p:cNvPicPr preferRelativeResize="0"/>
          <p:nvPr/>
        </p:nvPicPr>
        <p:blipFill rotWithShape="1">
          <a:blip r:embed="rId2">
            <a:alphaModFix/>
          </a:blip>
          <a:srcRect t="209" b="199"/>
          <a:stretch/>
        </p:blipFill>
        <p:spPr>
          <a:xfrm>
            <a:off x="311706" y="4654620"/>
            <a:ext cx="1691640" cy="187960"/>
          </a:xfrm>
          <a:prstGeom prst="rect">
            <a:avLst/>
          </a:prstGeom>
          <a:noFill/>
          <a:ln>
            <a:noFill/>
          </a:ln>
        </p:spPr>
      </p:pic>
      <p:sp>
        <p:nvSpPr>
          <p:cNvPr id="1367" name="Google Shape;1367;p203"/>
          <p:cNvSpPr txBox="1">
            <a:spLocks noGrp="1"/>
          </p:cNvSpPr>
          <p:nvPr>
            <p:ph type="subTitle" idx="2"/>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White - Title and body">
  <p:cSld name="TITLE_AND_BODY_1">
    <p:spTree>
      <p:nvGrpSpPr>
        <p:cNvPr id="1" name="Shape 1368"/>
        <p:cNvGrpSpPr/>
        <p:nvPr/>
      </p:nvGrpSpPr>
      <p:grpSpPr>
        <a:xfrm>
          <a:off x="0" y="0"/>
          <a:ext cx="0" cy="0"/>
          <a:chOff x="0" y="0"/>
          <a:chExt cx="0" cy="0"/>
        </a:xfrm>
      </p:grpSpPr>
      <p:sp>
        <p:nvSpPr>
          <p:cNvPr id="1369" name="Google Shape;1369;p204"/>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70" name="Google Shape;1370;p204"/>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
        <p:nvSpPr>
          <p:cNvPr id="1371" name="Google Shape;1371;p20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615"/>
              </a:buClr>
              <a:buSzPts val="2800"/>
              <a:buNone/>
              <a:defRPr>
                <a:solidFill>
                  <a:srgbClr val="000615"/>
                </a:solidFill>
              </a:defRPr>
            </a:lvl1pPr>
            <a:lvl2pPr lvl="1" rtl="0">
              <a:spcBef>
                <a:spcPts val="0"/>
              </a:spcBef>
              <a:spcAft>
                <a:spcPts val="0"/>
              </a:spcAft>
              <a:buClr>
                <a:srgbClr val="000615"/>
              </a:buClr>
              <a:buSzPts val="2800"/>
              <a:buNone/>
              <a:defRPr>
                <a:solidFill>
                  <a:srgbClr val="000615"/>
                </a:solidFill>
              </a:defRPr>
            </a:lvl2pPr>
            <a:lvl3pPr lvl="2" rtl="0">
              <a:spcBef>
                <a:spcPts val="0"/>
              </a:spcBef>
              <a:spcAft>
                <a:spcPts val="0"/>
              </a:spcAft>
              <a:buClr>
                <a:srgbClr val="000615"/>
              </a:buClr>
              <a:buSzPts val="2800"/>
              <a:buNone/>
              <a:defRPr>
                <a:solidFill>
                  <a:srgbClr val="000615"/>
                </a:solidFill>
              </a:defRPr>
            </a:lvl3pPr>
            <a:lvl4pPr lvl="3" rtl="0">
              <a:spcBef>
                <a:spcPts val="0"/>
              </a:spcBef>
              <a:spcAft>
                <a:spcPts val="0"/>
              </a:spcAft>
              <a:buClr>
                <a:srgbClr val="000615"/>
              </a:buClr>
              <a:buSzPts val="2800"/>
              <a:buNone/>
              <a:defRPr>
                <a:solidFill>
                  <a:srgbClr val="000615"/>
                </a:solidFill>
              </a:defRPr>
            </a:lvl4pPr>
            <a:lvl5pPr lvl="4" rtl="0">
              <a:spcBef>
                <a:spcPts val="0"/>
              </a:spcBef>
              <a:spcAft>
                <a:spcPts val="0"/>
              </a:spcAft>
              <a:buClr>
                <a:srgbClr val="000615"/>
              </a:buClr>
              <a:buSzPts val="2800"/>
              <a:buNone/>
              <a:defRPr>
                <a:solidFill>
                  <a:srgbClr val="000615"/>
                </a:solidFill>
              </a:defRPr>
            </a:lvl5pPr>
            <a:lvl6pPr lvl="5" rtl="0">
              <a:spcBef>
                <a:spcPts val="0"/>
              </a:spcBef>
              <a:spcAft>
                <a:spcPts val="0"/>
              </a:spcAft>
              <a:buClr>
                <a:srgbClr val="000615"/>
              </a:buClr>
              <a:buSzPts val="2800"/>
              <a:buNone/>
              <a:defRPr>
                <a:solidFill>
                  <a:srgbClr val="000615"/>
                </a:solidFill>
              </a:defRPr>
            </a:lvl6pPr>
            <a:lvl7pPr lvl="6" rtl="0">
              <a:spcBef>
                <a:spcPts val="0"/>
              </a:spcBef>
              <a:spcAft>
                <a:spcPts val="0"/>
              </a:spcAft>
              <a:buClr>
                <a:srgbClr val="000615"/>
              </a:buClr>
              <a:buSzPts val="2800"/>
              <a:buNone/>
              <a:defRPr>
                <a:solidFill>
                  <a:srgbClr val="000615"/>
                </a:solidFill>
              </a:defRPr>
            </a:lvl7pPr>
            <a:lvl8pPr lvl="7" rtl="0">
              <a:spcBef>
                <a:spcPts val="0"/>
              </a:spcBef>
              <a:spcAft>
                <a:spcPts val="0"/>
              </a:spcAft>
              <a:buClr>
                <a:srgbClr val="000615"/>
              </a:buClr>
              <a:buSzPts val="2800"/>
              <a:buNone/>
              <a:defRPr>
                <a:solidFill>
                  <a:srgbClr val="000615"/>
                </a:solidFill>
              </a:defRPr>
            </a:lvl8pPr>
            <a:lvl9pPr lvl="8" rtl="0">
              <a:spcBef>
                <a:spcPts val="0"/>
              </a:spcBef>
              <a:spcAft>
                <a:spcPts val="0"/>
              </a:spcAft>
              <a:buClr>
                <a:srgbClr val="000615"/>
              </a:buClr>
              <a:buSzPts val="2800"/>
              <a:buNone/>
              <a:defRPr>
                <a:solidFill>
                  <a:srgbClr val="000615"/>
                </a:solidFill>
              </a:defRPr>
            </a:lvl9pPr>
          </a:lstStyle>
          <a:p>
            <a:endParaRPr/>
          </a:p>
        </p:txBody>
      </p:sp>
      <p:sp>
        <p:nvSpPr>
          <p:cNvPr id="1372" name="Google Shape;1372;p204"/>
          <p:cNvSpPr txBox="1">
            <a:spLocks noGrp="1"/>
          </p:cNvSpPr>
          <p:nvPr>
            <p:ph type="body" idx="1"/>
          </p:nvPr>
        </p:nvSpPr>
        <p:spPr>
          <a:xfrm>
            <a:off x="311700" y="1152475"/>
            <a:ext cx="85206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000615"/>
              </a:buClr>
              <a:buSzPts val="1400"/>
              <a:buChar char="●"/>
              <a:defRPr sz="1400">
                <a:solidFill>
                  <a:srgbClr val="000615"/>
                </a:solidFill>
              </a:defRPr>
            </a:lvl1pPr>
            <a:lvl2pPr marL="914400" lvl="1" indent="-304800" rtl="0">
              <a:spcBef>
                <a:spcPts val="1600"/>
              </a:spcBef>
              <a:spcAft>
                <a:spcPts val="0"/>
              </a:spcAft>
              <a:buClr>
                <a:srgbClr val="000615"/>
              </a:buClr>
              <a:buSzPts val="1200"/>
              <a:buChar char="○"/>
              <a:defRPr sz="1200">
                <a:solidFill>
                  <a:srgbClr val="000615"/>
                </a:solidFill>
              </a:defRPr>
            </a:lvl2pPr>
            <a:lvl3pPr marL="1371600" lvl="2" indent="-304800" rtl="0">
              <a:spcBef>
                <a:spcPts val="1600"/>
              </a:spcBef>
              <a:spcAft>
                <a:spcPts val="0"/>
              </a:spcAft>
              <a:buClr>
                <a:srgbClr val="000615"/>
              </a:buClr>
              <a:buSzPts val="1200"/>
              <a:buChar char="■"/>
              <a:defRPr sz="1200">
                <a:solidFill>
                  <a:srgbClr val="000615"/>
                </a:solidFill>
              </a:defRPr>
            </a:lvl3pPr>
            <a:lvl4pPr marL="1828800" lvl="3" indent="-304800" rtl="0">
              <a:spcBef>
                <a:spcPts val="1600"/>
              </a:spcBef>
              <a:spcAft>
                <a:spcPts val="0"/>
              </a:spcAft>
              <a:buClr>
                <a:srgbClr val="000615"/>
              </a:buClr>
              <a:buSzPts val="1200"/>
              <a:buChar char="●"/>
              <a:defRPr sz="1200">
                <a:solidFill>
                  <a:srgbClr val="000615"/>
                </a:solidFill>
              </a:defRPr>
            </a:lvl4pPr>
            <a:lvl5pPr marL="2286000" lvl="4" indent="-304800" rtl="0">
              <a:spcBef>
                <a:spcPts val="1600"/>
              </a:spcBef>
              <a:spcAft>
                <a:spcPts val="0"/>
              </a:spcAft>
              <a:buClr>
                <a:srgbClr val="000615"/>
              </a:buClr>
              <a:buSzPts val="1200"/>
              <a:buChar char="○"/>
              <a:defRPr sz="1200">
                <a:solidFill>
                  <a:srgbClr val="000615"/>
                </a:solidFill>
              </a:defRPr>
            </a:lvl5pPr>
            <a:lvl6pPr marL="2743200" lvl="5" indent="-304800" rtl="0">
              <a:spcBef>
                <a:spcPts val="1600"/>
              </a:spcBef>
              <a:spcAft>
                <a:spcPts val="0"/>
              </a:spcAft>
              <a:buClr>
                <a:srgbClr val="000615"/>
              </a:buClr>
              <a:buSzPts val="1200"/>
              <a:buChar char="■"/>
              <a:defRPr sz="1200">
                <a:solidFill>
                  <a:srgbClr val="000615"/>
                </a:solidFill>
              </a:defRPr>
            </a:lvl6pPr>
            <a:lvl7pPr marL="3200400" lvl="6" indent="-304800" rtl="0">
              <a:spcBef>
                <a:spcPts val="1600"/>
              </a:spcBef>
              <a:spcAft>
                <a:spcPts val="0"/>
              </a:spcAft>
              <a:buClr>
                <a:srgbClr val="000615"/>
              </a:buClr>
              <a:buSzPts val="1200"/>
              <a:buChar char="●"/>
              <a:defRPr sz="1200">
                <a:solidFill>
                  <a:srgbClr val="000615"/>
                </a:solidFill>
              </a:defRPr>
            </a:lvl7pPr>
            <a:lvl8pPr marL="3657600" lvl="7" indent="-304800" rtl="0">
              <a:spcBef>
                <a:spcPts val="1600"/>
              </a:spcBef>
              <a:spcAft>
                <a:spcPts val="0"/>
              </a:spcAft>
              <a:buClr>
                <a:srgbClr val="000615"/>
              </a:buClr>
              <a:buSzPts val="1200"/>
              <a:buChar char="○"/>
              <a:defRPr sz="1200">
                <a:solidFill>
                  <a:srgbClr val="000615"/>
                </a:solidFill>
              </a:defRPr>
            </a:lvl8pPr>
            <a:lvl9pPr marL="4114800" lvl="8" indent="-304800" rtl="0">
              <a:spcBef>
                <a:spcPts val="1600"/>
              </a:spcBef>
              <a:spcAft>
                <a:spcPts val="1600"/>
              </a:spcAft>
              <a:buClr>
                <a:srgbClr val="000615"/>
              </a:buClr>
              <a:buSzPts val="1200"/>
              <a:buChar char="■"/>
              <a:defRPr sz="1200">
                <a:solidFill>
                  <a:srgbClr val="000615"/>
                </a:solidFill>
              </a:defRPr>
            </a:lvl9pPr>
          </a:lstStyle>
          <a:p>
            <a:endParaRPr/>
          </a:p>
        </p:txBody>
      </p:sp>
      <p:sp>
        <p:nvSpPr>
          <p:cNvPr id="1373" name="Google Shape;1373;p204"/>
          <p:cNvSpPr txBox="1">
            <a:spLocks noGrp="1"/>
          </p:cNvSpPr>
          <p:nvPr>
            <p:ph type="sldNum" idx="12"/>
          </p:nvPr>
        </p:nvSpPr>
        <p:spPr>
          <a:xfrm>
            <a:off x="8588400" y="4727150"/>
            <a:ext cx="548700" cy="5001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1374" name="Google Shape;1374;p204"/>
          <p:cNvSpPr txBox="1">
            <a:spLocks noGrp="1"/>
          </p:cNvSpPr>
          <p:nvPr>
            <p:ph type="subTitle" idx="2"/>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White - Cover slide">
  <p:cSld name="TITLE_4">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19" name="Google Shape;19;p3"/>
          <p:cNvPicPr preferRelativeResize="0"/>
          <p:nvPr/>
        </p:nvPicPr>
        <p:blipFill>
          <a:blip r:embed="rId3">
            <a:alphaModFix/>
          </a:blip>
          <a:stretch>
            <a:fillRect/>
          </a:stretch>
        </p:blipFill>
        <p:spPr>
          <a:xfrm>
            <a:off x="0" y="504031"/>
            <a:ext cx="9144000" cy="4135438"/>
          </a:xfrm>
          <a:prstGeom prst="rect">
            <a:avLst/>
          </a:prstGeom>
          <a:noFill/>
          <a:ln>
            <a:noFill/>
          </a:ln>
        </p:spPr>
      </p:pic>
      <p:sp>
        <p:nvSpPr>
          <p:cNvPr id="20" name="Google Shape;20;p3"/>
          <p:cNvSpPr txBox="1">
            <a:spLocks noGrp="1"/>
          </p:cNvSpPr>
          <p:nvPr>
            <p:ph type="title"/>
          </p:nvPr>
        </p:nvSpPr>
        <p:spPr>
          <a:xfrm>
            <a:off x="908100" y="1328975"/>
            <a:ext cx="7562100" cy="12984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3600">
                <a:solidFill>
                  <a:srgbClr val="000615"/>
                </a:solidFill>
              </a:defRPr>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sp>
        <p:nvSpPr>
          <p:cNvPr id="21" name="Google Shape;21;p3"/>
          <p:cNvSpPr txBox="1">
            <a:spLocks noGrp="1"/>
          </p:cNvSpPr>
          <p:nvPr>
            <p:ph type="subTitle" idx="1"/>
          </p:nvPr>
        </p:nvSpPr>
        <p:spPr>
          <a:xfrm>
            <a:off x="1801350" y="2625563"/>
            <a:ext cx="55413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4F525D"/>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2" name="Google Shape;22;p3"/>
          <p:cNvSpPr txBox="1">
            <a:spLocks noGrp="1"/>
          </p:cNvSpPr>
          <p:nvPr>
            <p:ph type="subTitle" idx="2"/>
          </p:nvPr>
        </p:nvSpPr>
        <p:spPr>
          <a:xfrm>
            <a:off x="311700" y="4498550"/>
            <a:ext cx="57033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4F525D"/>
                </a:solidFill>
              </a:defRPr>
            </a:lvl1pPr>
            <a:lvl2pPr lvl="1" rtl="0">
              <a:spcBef>
                <a:spcPts val="0"/>
              </a:spcBef>
              <a:spcAft>
                <a:spcPts val="0"/>
              </a:spcAft>
              <a:buNone/>
              <a:defRPr>
                <a:solidFill>
                  <a:srgbClr val="4F525D"/>
                </a:solidFill>
              </a:defRPr>
            </a:lvl2pPr>
            <a:lvl3pPr lvl="2" rtl="0">
              <a:spcBef>
                <a:spcPts val="1600"/>
              </a:spcBef>
              <a:spcAft>
                <a:spcPts val="0"/>
              </a:spcAft>
              <a:buNone/>
              <a:defRPr>
                <a:solidFill>
                  <a:srgbClr val="4F525D"/>
                </a:solidFill>
              </a:defRPr>
            </a:lvl3pPr>
            <a:lvl4pPr lvl="3" rtl="0">
              <a:spcBef>
                <a:spcPts val="1600"/>
              </a:spcBef>
              <a:spcAft>
                <a:spcPts val="0"/>
              </a:spcAft>
              <a:buNone/>
              <a:defRPr>
                <a:solidFill>
                  <a:srgbClr val="4F525D"/>
                </a:solidFill>
              </a:defRPr>
            </a:lvl4pPr>
            <a:lvl5pPr lvl="4" rtl="0">
              <a:spcBef>
                <a:spcPts val="1600"/>
              </a:spcBef>
              <a:spcAft>
                <a:spcPts val="0"/>
              </a:spcAft>
              <a:buNone/>
              <a:defRPr>
                <a:solidFill>
                  <a:srgbClr val="4F525D"/>
                </a:solidFill>
              </a:defRPr>
            </a:lvl5pPr>
            <a:lvl6pPr lvl="5" rtl="0">
              <a:spcBef>
                <a:spcPts val="1600"/>
              </a:spcBef>
              <a:spcAft>
                <a:spcPts val="0"/>
              </a:spcAft>
              <a:buNone/>
              <a:defRPr>
                <a:solidFill>
                  <a:srgbClr val="4F525D"/>
                </a:solidFill>
              </a:defRPr>
            </a:lvl6pPr>
            <a:lvl7pPr lvl="6" rtl="0">
              <a:spcBef>
                <a:spcPts val="1600"/>
              </a:spcBef>
              <a:spcAft>
                <a:spcPts val="0"/>
              </a:spcAft>
              <a:buNone/>
              <a:defRPr>
                <a:solidFill>
                  <a:srgbClr val="4F525D"/>
                </a:solidFill>
              </a:defRPr>
            </a:lvl7pPr>
            <a:lvl8pPr lvl="7" rtl="0">
              <a:spcBef>
                <a:spcPts val="1600"/>
              </a:spcBef>
              <a:spcAft>
                <a:spcPts val="0"/>
              </a:spcAft>
              <a:buNone/>
              <a:defRPr>
                <a:solidFill>
                  <a:srgbClr val="4F525D"/>
                </a:solidFill>
              </a:defRPr>
            </a:lvl8pPr>
            <a:lvl9pPr lvl="8" rtl="0">
              <a:spcBef>
                <a:spcPts val="1600"/>
              </a:spcBef>
              <a:spcAft>
                <a:spcPts val="1600"/>
              </a:spcAft>
              <a:buNone/>
              <a:defRPr>
                <a:solidFill>
                  <a:srgbClr val="4F525D"/>
                </a:solidFill>
              </a:defRPr>
            </a:lvl9pPr>
          </a:lstStyle>
          <a:p>
            <a:endParaRPr/>
          </a:p>
        </p:txBody>
      </p:sp>
      <p:sp>
        <p:nvSpPr>
          <p:cNvPr id="23" name="Google Shape;23;p3"/>
          <p:cNvSpPr txBox="1">
            <a:spLocks noGrp="1"/>
          </p:cNvSpPr>
          <p:nvPr>
            <p:ph type="subTitle" idx="3"/>
          </p:nvPr>
        </p:nvSpPr>
        <p:spPr>
          <a:xfrm>
            <a:off x="6015100" y="4498550"/>
            <a:ext cx="2817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White - Title only">
  <p:cSld name="TITLE_ONLY_1">
    <p:spTree>
      <p:nvGrpSpPr>
        <p:cNvPr id="1" name="Shape 129"/>
        <p:cNvGrpSpPr/>
        <p:nvPr/>
      </p:nvGrpSpPr>
      <p:grpSpPr>
        <a:xfrm>
          <a:off x="0" y="0"/>
          <a:ext cx="0" cy="0"/>
          <a:chOff x="0" y="0"/>
          <a:chExt cx="0" cy="0"/>
        </a:xfrm>
      </p:grpSpPr>
      <p:sp>
        <p:nvSpPr>
          <p:cNvPr id="130" name="Google Shape;130;p21"/>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615"/>
              </a:buClr>
              <a:buSzPts val="2800"/>
              <a:buNone/>
              <a:defRPr>
                <a:solidFill>
                  <a:srgbClr val="000615"/>
                </a:solidFill>
              </a:defRPr>
            </a:lvl1pPr>
            <a:lvl2pPr lvl="1" rtl="0">
              <a:spcBef>
                <a:spcPts val="0"/>
              </a:spcBef>
              <a:spcAft>
                <a:spcPts val="0"/>
              </a:spcAft>
              <a:buClr>
                <a:srgbClr val="000615"/>
              </a:buClr>
              <a:buSzPts val="2800"/>
              <a:buNone/>
              <a:defRPr>
                <a:solidFill>
                  <a:srgbClr val="000615"/>
                </a:solidFill>
              </a:defRPr>
            </a:lvl2pPr>
            <a:lvl3pPr lvl="2" rtl="0">
              <a:spcBef>
                <a:spcPts val="0"/>
              </a:spcBef>
              <a:spcAft>
                <a:spcPts val="0"/>
              </a:spcAft>
              <a:buClr>
                <a:srgbClr val="000615"/>
              </a:buClr>
              <a:buSzPts val="2800"/>
              <a:buNone/>
              <a:defRPr>
                <a:solidFill>
                  <a:srgbClr val="000615"/>
                </a:solidFill>
              </a:defRPr>
            </a:lvl3pPr>
            <a:lvl4pPr lvl="3" rtl="0">
              <a:spcBef>
                <a:spcPts val="0"/>
              </a:spcBef>
              <a:spcAft>
                <a:spcPts val="0"/>
              </a:spcAft>
              <a:buClr>
                <a:srgbClr val="000615"/>
              </a:buClr>
              <a:buSzPts val="2800"/>
              <a:buNone/>
              <a:defRPr>
                <a:solidFill>
                  <a:srgbClr val="000615"/>
                </a:solidFill>
              </a:defRPr>
            </a:lvl4pPr>
            <a:lvl5pPr lvl="4" rtl="0">
              <a:spcBef>
                <a:spcPts val="0"/>
              </a:spcBef>
              <a:spcAft>
                <a:spcPts val="0"/>
              </a:spcAft>
              <a:buClr>
                <a:srgbClr val="000615"/>
              </a:buClr>
              <a:buSzPts val="2800"/>
              <a:buNone/>
              <a:defRPr>
                <a:solidFill>
                  <a:srgbClr val="000615"/>
                </a:solidFill>
              </a:defRPr>
            </a:lvl5pPr>
            <a:lvl6pPr lvl="5" rtl="0">
              <a:spcBef>
                <a:spcPts val="0"/>
              </a:spcBef>
              <a:spcAft>
                <a:spcPts val="0"/>
              </a:spcAft>
              <a:buClr>
                <a:srgbClr val="000615"/>
              </a:buClr>
              <a:buSzPts val="2800"/>
              <a:buNone/>
              <a:defRPr>
                <a:solidFill>
                  <a:srgbClr val="000615"/>
                </a:solidFill>
              </a:defRPr>
            </a:lvl6pPr>
            <a:lvl7pPr lvl="6" rtl="0">
              <a:spcBef>
                <a:spcPts val="0"/>
              </a:spcBef>
              <a:spcAft>
                <a:spcPts val="0"/>
              </a:spcAft>
              <a:buClr>
                <a:srgbClr val="000615"/>
              </a:buClr>
              <a:buSzPts val="2800"/>
              <a:buNone/>
              <a:defRPr>
                <a:solidFill>
                  <a:srgbClr val="000615"/>
                </a:solidFill>
              </a:defRPr>
            </a:lvl7pPr>
            <a:lvl8pPr lvl="7" rtl="0">
              <a:spcBef>
                <a:spcPts val="0"/>
              </a:spcBef>
              <a:spcAft>
                <a:spcPts val="0"/>
              </a:spcAft>
              <a:buClr>
                <a:srgbClr val="000615"/>
              </a:buClr>
              <a:buSzPts val="2800"/>
              <a:buNone/>
              <a:defRPr>
                <a:solidFill>
                  <a:srgbClr val="000615"/>
                </a:solidFill>
              </a:defRPr>
            </a:lvl8pPr>
            <a:lvl9pPr lvl="8" rtl="0">
              <a:spcBef>
                <a:spcPts val="0"/>
              </a:spcBef>
              <a:spcAft>
                <a:spcPts val="0"/>
              </a:spcAft>
              <a:buClr>
                <a:srgbClr val="000615"/>
              </a:buClr>
              <a:buSzPts val="2800"/>
              <a:buNone/>
              <a:defRPr>
                <a:solidFill>
                  <a:srgbClr val="000615"/>
                </a:solidFill>
              </a:defRPr>
            </a:lvl9pPr>
          </a:lstStyle>
          <a:p>
            <a:endParaRPr/>
          </a:p>
        </p:txBody>
      </p:sp>
      <p:sp>
        <p:nvSpPr>
          <p:cNvPr id="132" name="Google Shape;132;p21"/>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133" name="Google Shape;133;p21"/>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75"/>
        <p:cNvGrpSpPr/>
        <p:nvPr/>
      </p:nvGrpSpPr>
      <p:grpSpPr>
        <a:xfrm>
          <a:off x="0" y="0"/>
          <a:ext cx="0" cy="0"/>
          <a:chOff x="0" y="0"/>
          <a:chExt cx="0" cy="0"/>
        </a:xfrm>
      </p:grpSpPr>
      <p:sp>
        <p:nvSpPr>
          <p:cNvPr id="1376" name="Google Shape;1376;p20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77" name="Google Shape;1377;p205"/>
          <p:cNvSpPr txBox="1">
            <a:spLocks noGrp="1"/>
          </p:cNvSpPr>
          <p:nvPr>
            <p:ph type="body" idx="1"/>
          </p:nvPr>
        </p:nvSpPr>
        <p:spPr>
          <a:xfrm>
            <a:off x="311700" y="1152475"/>
            <a:ext cx="39999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378" name="Google Shape;1378;p205"/>
          <p:cNvSpPr txBox="1">
            <a:spLocks noGrp="1"/>
          </p:cNvSpPr>
          <p:nvPr>
            <p:ph type="body" idx="2"/>
          </p:nvPr>
        </p:nvSpPr>
        <p:spPr>
          <a:xfrm>
            <a:off x="4832400" y="1152475"/>
            <a:ext cx="39999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379" name="Google Shape;1379;p205"/>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380" name="Google Shape;1380;p205"/>
          <p:cNvPicPr preferRelativeResize="0"/>
          <p:nvPr/>
        </p:nvPicPr>
        <p:blipFill rotWithShape="1">
          <a:blip r:embed="rId2">
            <a:alphaModFix/>
          </a:blip>
          <a:srcRect t="209" b="199"/>
          <a:stretch/>
        </p:blipFill>
        <p:spPr>
          <a:xfrm>
            <a:off x="311706" y="4654620"/>
            <a:ext cx="1691640" cy="187960"/>
          </a:xfrm>
          <a:prstGeom prst="rect">
            <a:avLst/>
          </a:prstGeom>
          <a:noFill/>
          <a:ln>
            <a:noFill/>
          </a:ln>
        </p:spPr>
      </p:pic>
      <p:sp>
        <p:nvSpPr>
          <p:cNvPr id="1381" name="Google Shape;1381;p205"/>
          <p:cNvSpPr txBox="1">
            <a:spLocks noGrp="1"/>
          </p:cNvSpPr>
          <p:nvPr>
            <p:ph type="subTitle" idx="3"/>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White - Title and two columns">
  <p:cSld name="TITLE_AND_TWO_COLUMNS_1">
    <p:spTree>
      <p:nvGrpSpPr>
        <p:cNvPr id="1" name="Shape 1382"/>
        <p:cNvGrpSpPr/>
        <p:nvPr/>
      </p:nvGrpSpPr>
      <p:grpSpPr>
        <a:xfrm>
          <a:off x="0" y="0"/>
          <a:ext cx="0" cy="0"/>
          <a:chOff x="0" y="0"/>
          <a:chExt cx="0" cy="0"/>
        </a:xfrm>
      </p:grpSpPr>
      <p:sp>
        <p:nvSpPr>
          <p:cNvPr id="1383" name="Google Shape;1383;p206"/>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84" name="Google Shape;1384;p206"/>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
        <p:nvSpPr>
          <p:cNvPr id="1385" name="Google Shape;1385;p20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615"/>
              </a:buClr>
              <a:buSzPts val="2800"/>
              <a:buNone/>
              <a:defRPr>
                <a:solidFill>
                  <a:srgbClr val="000615"/>
                </a:solidFill>
              </a:defRPr>
            </a:lvl1pPr>
            <a:lvl2pPr lvl="1" rtl="0">
              <a:spcBef>
                <a:spcPts val="0"/>
              </a:spcBef>
              <a:spcAft>
                <a:spcPts val="0"/>
              </a:spcAft>
              <a:buClr>
                <a:srgbClr val="000615"/>
              </a:buClr>
              <a:buSzPts val="2800"/>
              <a:buNone/>
              <a:defRPr>
                <a:solidFill>
                  <a:srgbClr val="000615"/>
                </a:solidFill>
              </a:defRPr>
            </a:lvl2pPr>
            <a:lvl3pPr lvl="2" rtl="0">
              <a:spcBef>
                <a:spcPts val="0"/>
              </a:spcBef>
              <a:spcAft>
                <a:spcPts val="0"/>
              </a:spcAft>
              <a:buClr>
                <a:srgbClr val="000615"/>
              </a:buClr>
              <a:buSzPts val="2800"/>
              <a:buNone/>
              <a:defRPr>
                <a:solidFill>
                  <a:srgbClr val="000615"/>
                </a:solidFill>
              </a:defRPr>
            </a:lvl3pPr>
            <a:lvl4pPr lvl="3" rtl="0">
              <a:spcBef>
                <a:spcPts val="0"/>
              </a:spcBef>
              <a:spcAft>
                <a:spcPts val="0"/>
              </a:spcAft>
              <a:buClr>
                <a:srgbClr val="000615"/>
              </a:buClr>
              <a:buSzPts val="2800"/>
              <a:buNone/>
              <a:defRPr>
                <a:solidFill>
                  <a:srgbClr val="000615"/>
                </a:solidFill>
              </a:defRPr>
            </a:lvl4pPr>
            <a:lvl5pPr lvl="4" rtl="0">
              <a:spcBef>
                <a:spcPts val="0"/>
              </a:spcBef>
              <a:spcAft>
                <a:spcPts val="0"/>
              </a:spcAft>
              <a:buClr>
                <a:srgbClr val="000615"/>
              </a:buClr>
              <a:buSzPts val="2800"/>
              <a:buNone/>
              <a:defRPr>
                <a:solidFill>
                  <a:srgbClr val="000615"/>
                </a:solidFill>
              </a:defRPr>
            </a:lvl5pPr>
            <a:lvl6pPr lvl="5" rtl="0">
              <a:spcBef>
                <a:spcPts val="0"/>
              </a:spcBef>
              <a:spcAft>
                <a:spcPts val="0"/>
              </a:spcAft>
              <a:buClr>
                <a:srgbClr val="000615"/>
              </a:buClr>
              <a:buSzPts val="2800"/>
              <a:buNone/>
              <a:defRPr>
                <a:solidFill>
                  <a:srgbClr val="000615"/>
                </a:solidFill>
              </a:defRPr>
            </a:lvl6pPr>
            <a:lvl7pPr lvl="6" rtl="0">
              <a:spcBef>
                <a:spcPts val="0"/>
              </a:spcBef>
              <a:spcAft>
                <a:spcPts val="0"/>
              </a:spcAft>
              <a:buClr>
                <a:srgbClr val="000615"/>
              </a:buClr>
              <a:buSzPts val="2800"/>
              <a:buNone/>
              <a:defRPr>
                <a:solidFill>
                  <a:srgbClr val="000615"/>
                </a:solidFill>
              </a:defRPr>
            </a:lvl7pPr>
            <a:lvl8pPr lvl="7" rtl="0">
              <a:spcBef>
                <a:spcPts val="0"/>
              </a:spcBef>
              <a:spcAft>
                <a:spcPts val="0"/>
              </a:spcAft>
              <a:buClr>
                <a:srgbClr val="000615"/>
              </a:buClr>
              <a:buSzPts val="2800"/>
              <a:buNone/>
              <a:defRPr>
                <a:solidFill>
                  <a:srgbClr val="000615"/>
                </a:solidFill>
              </a:defRPr>
            </a:lvl8pPr>
            <a:lvl9pPr lvl="8" rtl="0">
              <a:spcBef>
                <a:spcPts val="0"/>
              </a:spcBef>
              <a:spcAft>
                <a:spcPts val="0"/>
              </a:spcAft>
              <a:buClr>
                <a:srgbClr val="000615"/>
              </a:buClr>
              <a:buSzPts val="2800"/>
              <a:buNone/>
              <a:defRPr>
                <a:solidFill>
                  <a:srgbClr val="000615"/>
                </a:solidFill>
              </a:defRPr>
            </a:lvl9pPr>
          </a:lstStyle>
          <a:p>
            <a:endParaRPr/>
          </a:p>
        </p:txBody>
      </p:sp>
      <p:sp>
        <p:nvSpPr>
          <p:cNvPr id="1386" name="Google Shape;1386;p206"/>
          <p:cNvSpPr txBox="1">
            <a:spLocks noGrp="1"/>
          </p:cNvSpPr>
          <p:nvPr>
            <p:ph type="body" idx="1"/>
          </p:nvPr>
        </p:nvSpPr>
        <p:spPr>
          <a:xfrm>
            <a:off x="311700" y="1152475"/>
            <a:ext cx="39999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000615"/>
              </a:buClr>
              <a:buSzPts val="1400"/>
              <a:buChar char="●"/>
              <a:defRPr sz="1400">
                <a:solidFill>
                  <a:srgbClr val="000615"/>
                </a:solidFill>
              </a:defRPr>
            </a:lvl1pPr>
            <a:lvl2pPr marL="914400" lvl="1" indent="-304800" rtl="0">
              <a:spcBef>
                <a:spcPts val="1600"/>
              </a:spcBef>
              <a:spcAft>
                <a:spcPts val="0"/>
              </a:spcAft>
              <a:buClr>
                <a:srgbClr val="000615"/>
              </a:buClr>
              <a:buSzPts val="1200"/>
              <a:buChar char="○"/>
              <a:defRPr sz="1200">
                <a:solidFill>
                  <a:srgbClr val="000615"/>
                </a:solidFill>
              </a:defRPr>
            </a:lvl2pPr>
            <a:lvl3pPr marL="1371600" lvl="2" indent="-304800" rtl="0">
              <a:spcBef>
                <a:spcPts val="1600"/>
              </a:spcBef>
              <a:spcAft>
                <a:spcPts val="0"/>
              </a:spcAft>
              <a:buClr>
                <a:srgbClr val="000615"/>
              </a:buClr>
              <a:buSzPts val="1200"/>
              <a:buChar char="■"/>
              <a:defRPr sz="1200">
                <a:solidFill>
                  <a:srgbClr val="000615"/>
                </a:solidFill>
              </a:defRPr>
            </a:lvl3pPr>
            <a:lvl4pPr marL="1828800" lvl="3" indent="-304800" rtl="0">
              <a:spcBef>
                <a:spcPts val="1600"/>
              </a:spcBef>
              <a:spcAft>
                <a:spcPts val="0"/>
              </a:spcAft>
              <a:buClr>
                <a:srgbClr val="000615"/>
              </a:buClr>
              <a:buSzPts val="1200"/>
              <a:buChar char="●"/>
              <a:defRPr sz="1200">
                <a:solidFill>
                  <a:srgbClr val="000615"/>
                </a:solidFill>
              </a:defRPr>
            </a:lvl4pPr>
            <a:lvl5pPr marL="2286000" lvl="4" indent="-304800" rtl="0">
              <a:spcBef>
                <a:spcPts val="1600"/>
              </a:spcBef>
              <a:spcAft>
                <a:spcPts val="0"/>
              </a:spcAft>
              <a:buClr>
                <a:srgbClr val="000615"/>
              </a:buClr>
              <a:buSzPts val="1200"/>
              <a:buChar char="○"/>
              <a:defRPr sz="1200">
                <a:solidFill>
                  <a:srgbClr val="000615"/>
                </a:solidFill>
              </a:defRPr>
            </a:lvl5pPr>
            <a:lvl6pPr marL="2743200" lvl="5" indent="-304800" rtl="0">
              <a:spcBef>
                <a:spcPts val="1600"/>
              </a:spcBef>
              <a:spcAft>
                <a:spcPts val="0"/>
              </a:spcAft>
              <a:buClr>
                <a:srgbClr val="000615"/>
              </a:buClr>
              <a:buSzPts val="1200"/>
              <a:buChar char="■"/>
              <a:defRPr sz="1200">
                <a:solidFill>
                  <a:srgbClr val="000615"/>
                </a:solidFill>
              </a:defRPr>
            </a:lvl6pPr>
            <a:lvl7pPr marL="3200400" lvl="6" indent="-304800" rtl="0">
              <a:spcBef>
                <a:spcPts val="1600"/>
              </a:spcBef>
              <a:spcAft>
                <a:spcPts val="0"/>
              </a:spcAft>
              <a:buClr>
                <a:srgbClr val="000615"/>
              </a:buClr>
              <a:buSzPts val="1200"/>
              <a:buChar char="●"/>
              <a:defRPr sz="1200">
                <a:solidFill>
                  <a:srgbClr val="000615"/>
                </a:solidFill>
              </a:defRPr>
            </a:lvl7pPr>
            <a:lvl8pPr marL="3657600" lvl="7" indent="-304800" rtl="0">
              <a:spcBef>
                <a:spcPts val="1600"/>
              </a:spcBef>
              <a:spcAft>
                <a:spcPts val="0"/>
              </a:spcAft>
              <a:buClr>
                <a:srgbClr val="000615"/>
              </a:buClr>
              <a:buSzPts val="1200"/>
              <a:buChar char="○"/>
              <a:defRPr sz="1200">
                <a:solidFill>
                  <a:srgbClr val="000615"/>
                </a:solidFill>
              </a:defRPr>
            </a:lvl8pPr>
            <a:lvl9pPr marL="4114800" lvl="8" indent="-304800" rtl="0">
              <a:spcBef>
                <a:spcPts val="1600"/>
              </a:spcBef>
              <a:spcAft>
                <a:spcPts val="1600"/>
              </a:spcAft>
              <a:buClr>
                <a:srgbClr val="000615"/>
              </a:buClr>
              <a:buSzPts val="1200"/>
              <a:buChar char="■"/>
              <a:defRPr sz="1200">
                <a:solidFill>
                  <a:srgbClr val="000615"/>
                </a:solidFill>
              </a:defRPr>
            </a:lvl9pPr>
          </a:lstStyle>
          <a:p>
            <a:endParaRPr/>
          </a:p>
        </p:txBody>
      </p:sp>
      <p:sp>
        <p:nvSpPr>
          <p:cNvPr id="1387" name="Google Shape;1387;p206"/>
          <p:cNvSpPr txBox="1">
            <a:spLocks noGrp="1"/>
          </p:cNvSpPr>
          <p:nvPr>
            <p:ph type="body" idx="2"/>
          </p:nvPr>
        </p:nvSpPr>
        <p:spPr>
          <a:xfrm>
            <a:off x="4832400" y="1152475"/>
            <a:ext cx="39999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000615"/>
              </a:buClr>
              <a:buSzPts val="1400"/>
              <a:buChar char="●"/>
              <a:defRPr sz="1400">
                <a:solidFill>
                  <a:srgbClr val="000615"/>
                </a:solidFill>
              </a:defRPr>
            </a:lvl1pPr>
            <a:lvl2pPr marL="914400" lvl="1" indent="-304800" rtl="0">
              <a:spcBef>
                <a:spcPts val="1600"/>
              </a:spcBef>
              <a:spcAft>
                <a:spcPts val="0"/>
              </a:spcAft>
              <a:buClr>
                <a:srgbClr val="000615"/>
              </a:buClr>
              <a:buSzPts val="1200"/>
              <a:buChar char="○"/>
              <a:defRPr sz="1200">
                <a:solidFill>
                  <a:srgbClr val="000615"/>
                </a:solidFill>
              </a:defRPr>
            </a:lvl2pPr>
            <a:lvl3pPr marL="1371600" lvl="2" indent="-304800" rtl="0">
              <a:spcBef>
                <a:spcPts val="1600"/>
              </a:spcBef>
              <a:spcAft>
                <a:spcPts val="0"/>
              </a:spcAft>
              <a:buClr>
                <a:srgbClr val="000615"/>
              </a:buClr>
              <a:buSzPts val="1200"/>
              <a:buChar char="■"/>
              <a:defRPr sz="1200">
                <a:solidFill>
                  <a:srgbClr val="000615"/>
                </a:solidFill>
              </a:defRPr>
            </a:lvl3pPr>
            <a:lvl4pPr marL="1828800" lvl="3" indent="-304800" rtl="0">
              <a:spcBef>
                <a:spcPts val="1600"/>
              </a:spcBef>
              <a:spcAft>
                <a:spcPts val="0"/>
              </a:spcAft>
              <a:buClr>
                <a:srgbClr val="000615"/>
              </a:buClr>
              <a:buSzPts val="1200"/>
              <a:buChar char="●"/>
              <a:defRPr sz="1200">
                <a:solidFill>
                  <a:srgbClr val="000615"/>
                </a:solidFill>
              </a:defRPr>
            </a:lvl4pPr>
            <a:lvl5pPr marL="2286000" lvl="4" indent="-304800" rtl="0">
              <a:spcBef>
                <a:spcPts val="1600"/>
              </a:spcBef>
              <a:spcAft>
                <a:spcPts val="0"/>
              </a:spcAft>
              <a:buClr>
                <a:srgbClr val="000615"/>
              </a:buClr>
              <a:buSzPts val="1200"/>
              <a:buChar char="○"/>
              <a:defRPr sz="1200">
                <a:solidFill>
                  <a:srgbClr val="000615"/>
                </a:solidFill>
              </a:defRPr>
            </a:lvl5pPr>
            <a:lvl6pPr marL="2743200" lvl="5" indent="-304800" rtl="0">
              <a:spcBef>
                <a:spcPts val="1600"/>
              </a:spcBef>
              <a:spcAft>
                <a:spcPts val="0"/>
              </a:spcAft>
              <a:buClr>
                <a:srgbClr val="000615"/>
              </a:buClr>
              <a:buSzPts val="1200"/>
              <a:buChar char="■"/>
              <a:defRPr sz="1200">
                <a:solidFill>
                  <a:srgbClr val="000615"/>
                </a:solidFill>
              </a:defRPr>
            </a:lvl6pPr>
            <a:lvl7pPr marL="3200400" lvl="6" indent="-304800" rtl="0">
              <a:spcBef>
                <a:spcPts val="1600"/>
              </a:spcBef>
              <a:spcAft>
                <a:spcPts val="0"/>
              </a:spcAft>
              <a:buClr>
                <a:srgbClr val="000615"/>
              </a:buClr>
              <a:buSzPts val="1200"/>
              <a:buChar char="●"/>
              <a:defRPr sz="1200">
                <a:solidFill>
                  <a:srgbClr val="000615"/>
                </a:solidFill>
              </a:defRPr>
            </a:lvl7pPr>
            <a:lvl8pPr marL="3657600" lvl="7" indent="-304800" rtl="0">
              <a:spcBef>
                <a:spcPts val="1600"/>
              </a:spcBef>
              <a:spcAft>
                <a:spcPts val="0"/>
              </a:spcAft>
              <a:buClr>
                <a:srgbClr val="000615"/>
              </a:buClr>
              <a:buSzPts val="1200"/>
              <a:buChar char="○"/>
              <a:defRPr sz="1200">
                <a:solidFill>
                  <a:srgbClr val="000615"/>
                </a:solidFill>
              </a:defRPr>
            </a:lvl8pPr>
            <a:lvl9pPr marL="4114800" lvl="8" indent="-304800" rtl="0">
              <a:spcBef>
                <a:spcPts val="1600"/>
              </a:spcBef>
              <a:spcAft>
                <a:spcPts val="1600"/>
              </a:spcAft>
              <a:buClr>
                <a:srgbClr val="000615"/>
              </a:buClr>
              <a:buSzPts val="1200"/>
              <a:buChar char="■"/>
              <a:defRPr sz="1200">
                <a:solidFill>
                  <a:srgbClr val="000615"/>
                </a:solidFill>
              </a:defRPr>
            </a:lvl9pPr>
          </a:lstStyle>
          <a:p>
            <a:endParaRPr/>
          </a:p>
        </p:txBody>
      </p:sp>
      <p:sp>
        <p:nvSpPr>
          <p:cNvPr id="1388" name="Google Shape;1388;p206"/>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1389" name="Google Shape;1389;p206"/>
          <p:cNvSpPr txBox="1">
            <a:spLocks noGrp="1"/>
          </p:cNvSpPr>
          <p:nvPr>
            <p:ph type="subTitle" idx="3"/>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90"/>
        <p:cNvGrpSpPr/>
        <p:nvPr/>
      </p:nvGrpSpPr>
      <p:grpSpPr>
        <a:xfrm>
          <a:off x="0" y="0"/>
          <a:ext cx="0" cy="0"/>
          <a:chOff x="0" y="0"/>
          <a:chExt cx="0" cy="0"/>
        </a:xfrm>
      </p:grpSpPr>
      <p:sp>
        <p:nvSpPr>
          <p:cNvPr id="1391" name="Google Shape;1391;p20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2" name="Google Shape;1392;p207"/>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393" name="Google Shape;1393;p207"/>
          <p:cNvPicPr preferRelativeResize="0"/>
          <p:nvPr/>
        </p:nvPicPr>
        <p:blipFill rotWithShape="1">
          <a:blip r:embed="rId2">
            <a:alphaModFix/>
          </a:blip>
          <a:srcRect t="209" b="199"/>
          <a:stretch/>
        </p:blipFill>
        <p:spPr>
          <a:xfrm>
            <a:off x="311706" y="4654620"/>
            <a:ext cx="1691640" cy="187960"/>
          </a:xfrm>
          <a:prstGeom prst="rect">
            <a:avLst/>
          </a:prstGeom>
          <a:noFill/>
          <a:ln>
            <a:noFill/>
          </a:ln>
        </p:spPr>
      </p:pic>
      <p:sp>
        <p:nvSpPr>
          <p:cNvPr id="1394" name="Google Shape;1394;p207"/>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White - Title only">
  <p:cSld name="TITLE_ONLY_1">
    <p:spTree>
      <p:nvGrpSpPr>
        <p:cNvPr id="1" name="Shape 1395"/>
        <p:cNvGrpSpPr/>
        <p:nvPr/>
      </p:nvGrpSpPr>
      <p:grpSpPr>
        <a:xfrm>
          <a:off x="0" y="0"/>
          <a:ext cx="0" cy="0"/>
          <a:chOff x="0" y="0"/>
          <a:chExt cx="0" cy="0"/>
        </a:xfrm>
      </p:grpSpPr>
      <p:sp>
        <p:nvSpPr>
          <p:cNvPr id="1396" name="Google Shape;1396;p208"/>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97" name="Google Shape;1397;p208"/>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
        <p:nvSpPr>
          <p:cNvPr id="1398" name="Google Shape;1398;p20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615"/>
              </a:buClr>
              <a:buSzPts val="2800"/>
              <a:buNone/>
              <a:defRPr>
                <a:solidFill>
                  <a:srgbClr val="000615"/>
                </a:solidFill>
              </a:defRPr>
            </a:lvl1pPr>
            <a:lvl2pPr lvl="1" rtl="0">
              <a:spcBef>
                <a:spcPts val="0"/>
              </a:spcBef>
              <a:spcAft>
                <a:spcPts val="0"/>
              </a:spcAft>
              <a:buClr>
                <a:srgbClr val="000615"/>
              </a:buClr>
              <a:buSzPts val="2800"/>
              <a:buNone/>
              <a:defRPr>
                <a:solidFill>
                  <a:srgbClr val="000615"/>
                </a:solidFill>
              </a:defRPr>
            </a:lvl2pPr>
            <a:lvl3pPr lvl="2" rtl="0">
              <a:spcBef>
                <a:spcPts val="0"/>
              </a:spcBef>
              <a:spcAft>
                <a:spcPts val="0"/>
              </a:spcAft>
              <a:buClr>
                <a:srgbClr val="000615"/>
              </a:buClr>
              <a:buSzPts val="2800"/>
              <a:buNone/>
              <a:defRPr>
                <a:solidFill>
                  <a:srgbClr val="000615"/>
                </a:solidFill>
              </a:defRPr>
            </a:lvl3pPr>
            <a:lvl4pPr lvl="3" rtl="0">
              <a:spcBef>
                <a:spcPts val="0"/>
              </a:spcBef>
              <a:spcAft>
                <a:spcPts val="0"/>
              </a:spcAft>
              <a:buClr>
                <a:srgbClr val="000615"/>
              </a:buClr>
              <a:buSzPts val="2800"/>
              <a:buNone/>
              <a:defRPr>
                <a:solidFill>
                  <a:srgbClr val="000615"/>
                </a:solidFill>
              </a:defRPr>
            </a:lvl4pPr>
            <a:lvl5pPr lvl="4" rtl="0">
              <a:spcBef>
                <a:spcPts val="0"/>
              </a:spcBef>
              <a:spcAft>
                <a:spcPts val="0"/>
              </a:spcAft>
              <a:buClr>
                <a:srgbClr val="000615"/>
              </a:buClr>
              <a:buSzPts val="2800"/>
              <a:buNone/>
              <a:defRPr>
                <a:solidFill>
                  <a:srgbClr val="000615"/>
                </a:solidFill>
              </a:defRPr>
            </a:lvl5pPr>
            <a:lvl6pPr lvl="5" rtl="0">
              <a:spcBef>
                <a:spcPts val="0"/>
              </a:spcBef>
              <a:spcAft>
                <a:spcPts val="0"/>
              </a:spcAft>
              <a:buClr>
                <a:srgbClr val="000615"/>
              </a:buClr>
              <a:buSzPts val="2800"/>
              <a:buNone/>
              <a:defRPr>
                <a:solidFill>
                  <a:srgbClr val="000615"/>
                </a:solidFill>
              </a:defRPr>
            </a:lvl6pPr>
            <a:lvl7pPr lvl="6" rtl="0">
              <a:spcBef>
                <a:spcPts val="0"/>
              </a:spcBef>
              <a:spcAft>
                <a:spcPts val="0"/>
              </a:spcAft>
              <a:buClr>
                <a:srgbClr val="000615"/>
              </a:buClr>
              <a:buSzPts val="2800"/>
              <a:buNone/>
              <a:defRPr>
                <a:solidFill>
                  <a:srgbClr val="000615"/>
                </a:solidFill>
              </a:defRPr>
            </a:lvl7pPr>
            <a:lvl8pPr lvl="7" rtl="0">
              <a:spcBef>
                <a:spcPts val="0"/>
              </a:spcBef>
              <a:spcAft>
                <a:spcPts val="0"/>
              </a:spcAft>
              <a:buClr>
                <a:srgbClr val="000615"/>
              </a:buClr>
              <a:buSzPts val="2800"/>
              <a:buNone/>
              <a:defRPr>
                <a:solidFill>
                  <a:srgbClr val="000615"/>
                </a:solidFill>
              </a:defRPr>
            </a:lvl8pPr>
            <a:lvl9pPr lvl="8" rtl="0">
              <a:spcBef>
                <a:spcPts val="0"/>
              </a:spcBef>
              <a:spcAft>
                <a:spcPts val="0"/>
              </a:spcAft>
              <a:buClr>
                <a:srgbClr val="000615"/>
              </a:buClr>
              <a:buSzPts val="2800"/>
              <a:buNone/>
              <a:defRPr>
                <a:solidFill>
                  <a:srgbClr val="000615"/>
                </a:solidFill>
              </a:defRPr>
            </a:lvl9pPr>
          </a:lstStyle>
          <a:p>
            <a:endParaRPr/>
          </a:p>
        </p:txBody>
      </p:sp>
      <p:sp>
        <p:nvSpPr>
          <p:cNvPr id="1399" name="Google Shape;1399;p208"/>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1400" name="Google Shape;1400;p208"/>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01"/>
        <p:cNvGrpSpPr/>
        <p:nvPr/>
      </p:nvGrpSpPr>
      <p:grpSpPr>
        <a:xfrm>
          <a:off x="0" y="0"/>
          <a:ext cx="0" cy="0"/>
          <a:chOff x="0" y="0"/>
          <a:chExt cx="0" cy="0"/>
        </a:xfrm>
      </p:grpSpPr>
      <p:sp>
        <p:nvSpPr>
          <p:cNvPr id="1402" name="Google Shape;1402;p209"/>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403" name="Google Shape;1403;p209"/>
          <p:cNvPicPr preferRelativeResize="0"/>
          <p:nvPr/>
        </p:nvPicPr>
        <p:blipFill rotWithShape="1">
          <a:blip r:embed="rId2">
            <a:alphaModFix/>
          </a:blip>
          <a:srcRect t="209" b="199"/>
          <a:stretch/>
        </p:blipFill>
        <p:spPr>
          <a:xfrm>
            <a:off x="311706" y="4654620"/>
            <a:ext cx="1691640" cy="187960"/>
          </a:xfrm>
          <a:prstGeom prst="rect">
            <a:avLst/>
          </a:prstGeom>
          <a:noFill/>
          <a:ln>
            <a:noFill/>
          </a:ln>
        </p:spPr>
      </p:pic>
      <p:sp>
        <p:nvSpPr>
          <p:cNvPr id="1404" name="Google Shape;1404;p209"/>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
        <p:nvSpPr>
          <p:cNvPr id="1405" name="Google Shape;1405;p20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06" name="Google Shape;1406;p209"/>
          <p:cNvSpPr txBox="1">
            <a:spLocks noGrp="1"/>
          </p:cNvSpPr>
          <p:nvPr>
            <p:ph type="body" idx="2"/>
          </p:nvPr>
        </p:nvSpPr>
        <p:spPr>
          <a:xfrm>
            <a:off x="311700" y="1152475"/>
            <a:ext cx="28080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White - One column text">
  <p:cSld name="ONE_COLUMN_TEXT_3">
    <p:spTree>
      <p:nvGrpSpPr>
        <p:cNvPr id="1" name="Shape 1407"/>
        <p:cNvGrpSpPr/>
        <p:nvPr/>
      </p:nvGrpSpPr>
      <p:grpSpPr>
        <a:xfrm>
          <a:off x="0" y="0"/>
          <a:ext cx="0" cy="0"/>
          <a:chOff x="0" y="0"/>
          <a:chExt cx="0" cy="0"/>
        </a:xfrm>
      </p:grpSpPr>
      <p:sp>
        <p:nvSpPr>
          <p:cNvPr id="1408" name="Google Shape;1408;p210"/>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9" name="Google Shape;1409;p210"/>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
        <p:nvSpPr>
          <p:cNvPr id="1410" name="Google Shape;1410;p210"/>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1411" name="Google Shape;1411;p210"/>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
        <p:nvSpPr>
          <p:cNvPr id="1412" name="Google Shape;1412;p21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615"/>
              </a:buClr>
              <a:buSzPts val="2800"/>
              <a:buNone/>
              <a:defRPr>
                <a:solidFill>
                  <a:srgbClr val="000615"/>
                </a:solidFill>
              </a:defRPr>
            </a:lvl1pPr>
            <a:lvl2pPr lvl="1" rtl="0">
              <a:spcBef>
                <a:spcPts val="0"/>
              </a:spcBef>
              <a:spcAft>
                <a:spcPts val="0"/>
              </a:spcAft>
              <a:buClr>
                <a:srgbClr val="000615"/>
              </a:buClr>
              <a:buSzPts val="2800"/>
              <a:buNone/>
              <a:defRPr>
                <a:solidFill>
                  <a:srgbClr val="000615"/>
                </a:solidFill>
              </a:defRPr>
            </a:lvl2pPr>
            <a:lvl3pPr lvl="2" rtl="0">
              <a:spcBef>
                <a:spcPts val="0"/>
              </a:spcBef>
              <a:spcAft>
                <a:spcPts val="0"/>
              </a:spcAft>
              <a:buClr>
                <a:srgbClr val="000615"/>
              </a:buClr>
              <a:buSzPts val="2800"/>
              <a:buNone/>
              <a:defRPr>
                <a:solidFill>
                  <a:srgbClr val="000615"/>
                </a:solidFill>
              </a:defRPr>
            </a:lvl3pPr>
            <a:lvl4pPr lvl="3" rtl="0">
              <a:spcBef>
                <a:spcPts val="0"/>
              </a:spcBef>
              <a:spcAft>
                <a:spcPts val="0"/>
              </a:spcAft>
              <a:buClr>
                <a:srgbClr val="000615"/>
              </a:buClr>
              <a:buSzPts val="2800"/>
              <a:buNone/>
              <a:defRPr>
                <a:solidFill>
                  <a:srgbClr val="000615"/>
                </a:solidFill>
              </a:defRPr>
            </a:lvl4pPr>
            <a:lvl5pPr lvl="4" rtl="0">
              <a:spcBef>
                <a:spcPts val="0"/>
              </a:spcBef>
              <a:spcAft>
                <a:spcPts val="0"/>
              </a:spcAft>
              <a:buClr>
                <a:srgbClr val="000615"/>
              </a:buClr>
              <a:buSzPts val="2800"/>
              <a:buNone/>
              <a:defRPr>
                <a:solidFill>
                  <a:srgbClr val="000615"/>
                </a:solidFill>
              </a:defRPr>
            </a:lvl5pPr>
            <a:lvl6pPr lvl="5" rtl="0">
              <a:spcBef>
                <a:spcPts val="0"/>
              </a:spcBef>
              <a:spcAft>
                <a:spcPts val="0"/>
              </a:spcAft>
              <a:buClr>
                <a:srgbClr val="000615"/>
              </a:buClr>
              <a:buSzPts val="2800"/>
              <a:buNone/>
              <a:defRPr>
                <a:solidFill>
                  <a:srgbClr val="000615"/>
                </a:solidFill>
              </a:defRPr>
            </a:lvl6pPr>
            <a:lvl7pPr lvl="6" rtl="0">
              <a:spcBef>
                <a:spcPts val="0"/>
              </a:spcBef>
              <a:spcAft>
                <a:spcPts val="0"/>
              </a:spcAft>
              <a:buClr>
                <a:srgbClr val="000615"/>
              </a:buClr>
              <a:buSzPts val="2800"/>
              <a:buNone/>
              <a:defRPr>
                <a:solidFill>
                  <a:srgbClr val="000615"/>
                </a:solidFill>
              </a:defRPr>
            </a:lvl7pPr>
            <a:lvl8pPr lvl="7" rtl="0">
              <a:spcBef>
                <a:spcPts val="0"/>
              </a:spcBef>
              <a:spcAft>
                <a:spcPts val="0"/>
              </a:spcAft>
              <a:buClr>
                <a:srgbClr val="000615"/>
              </a:buClr>
              <a:buSzPts val="2800"/>
              <a:buNone/>
              <a:defRPr>
                <a:solidFill>
                  <a:srgbClr val="000615"/>
                </a:solidFill>
              </a:defRPr>
            </a:lvl8pPr>
            <a:lvl9pPr lvl="8" rtl="0">
              <a:spcBef>
                <a:spcPts val="0"/>
              </a:spcBef>
              <a:spcAft>
                <a:spcPts val="0"/>
              </a:spcAft>
              <a:buClr>
                <a:srgbClr val="000615"/>
              </a:buClr>
              <a:buSzPts val="2800"/>
              <a:buNone/>
              <a:defRPr>
                <a:solidFill>
                  <a:srgbClr val="000615"/>
                </a:solidFill>
              </a:defRPr>
            </a:lvl9pPr>
          </a:lstStyle>
          <a:p>
            <a:endParaRPr/>
          </a:p>
        </p:txBody>
      </p:sp>
      <p:sp>
        <p:nvSpPr>
          <p:cNvPr id="1413" name="Google Shape;1413;p210"/>
          <p:cNvSpPr txBox="1">
            <a:spLocks noGrp="1"/>
          </p:cNvSpPr>
          <p:nvPr>
            <p:ph type="body" idx="2"/>
          </p:nvPr>
        </p:nvSpPr>
        <p:spPr>
          <a:xfrm>
            <a:off x="311700" y="1152475"/>
            <a:ext cx="28080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000615"/>
              </a:buClr>
              <a:buSzPts val="1400"/>
              <a:buChar char="●"/>
              <a:defRPr sz="1400">
                <a:solidFill>
                  <a:srgbClr val="000615"/>
                </a:solidFill>
              </a:defRPr>
            </a:lvl1pPr>
            <a:lvl2pPr marL="914400" lvl="1" indent="-304800" rtl="0">
              <a:spcBef>
                <a:spcPts val="1600"/>
              </a:spcBef>
              <a:spcAft>
                <a:spcPts val="0"/>
              </a:spcAft>
              <a:buClr>
                <a:srgbClr val="000615"/>
              </a:buClr>
              <a:buSzPts val="1200"/>
              <a:buChar char="○"/>
              <a:defRPr sz="1200">
                <a:solidFill>
                  <a:srgbClr val="000615"/>
                </a:solidFill>
              </a:defRPr>
            </a:lvl2pPr>
            <a:lvl3pPr marL="1371600" lvl="2" indent="-304800" rtl="0">
              <a:spcBef>
                <a:spcPts val="1600"/>
              </a:spcBef>
              <a:spcAft>
                <a:spcPts val="0"/>
              </a:spcAft>
              <a:buClr>
                <a:srgbClr val="000615"/>
              </a:buClr>
              <a:buSzPts val="1200"/>
              <a:buChar char="■"/>
              <a:defRPr sz="1200">
                <a:solidFill>
                  <a:srgbClr val="000615"/>
                </a:solidFill>
              </a:defRPr>
            </a:lvl3pPr>
            <a:lvl4pPr marL="1828800" lvl="3" indent="-304800" rtl="0">
              <a:spcBef>
                <a:spcPts val="1600"/>
              </a:spcBef>
              <a:spcAft>
                <a:spcPts val="0"/>
              </a:spcAft>
              <a:buClr>
                <a:srgbClr val="000615"/>
              </a:buClr>
              <a:buSzPts val="1200"/>
              <a:buChar char="●"/>
              <a:defRPr sz="1200">
                <a:solidFill>
                  <a:srgbClr val="000615"/>
                </a:solidFill>
              </a:defRPr>
            </a:lvl4pPr>
            <a:lvl5pPr marL="2286000" lvl="4" indent="-304800" rtl="0">
              <a:spcBef>
                <a:spcPts val="1600"/>
              </a:spcBef>
              <a:spcAft>
                <a:spcPts val="0"/>
              </a:spcAft>
              <a:buClr>
                <a:srgbClr val="000615"/>
              </a:buClr>
              <a:buSzPts val="1200"/>
              <a:buChar char="○"/>
              <a:defRPr sz="1200">
                <a:solidFill>
                  <a:srgbClr val="000615"/>
                </a:solidFill>
              </a:defRPr>
            </a:lvl5pPr>
            <a:lvl6pPr marL="2743200" lvl="5" indent="-304800" rtl="0">
              <a:spcBef>
                <a:spcPts val="1600"/>
              </a:spcBef>
              <a:spcAft>
                <a:spcPts val="0"/>
              </a:spcAft>
              <a:buClr>
                <a:srgbClr val="000615"/>
              </a:buClr>
              <a:buSzPts val="1200"/>
              <a:buChar char="■"/>
              <a:defRPr sz="1200">
                <a:solidFill>
                  <a:srgbClr val="000615"/>
                </a:solidFill>
              </a:defRPr>
            </a:lvl6pPr>
            <a:lvl7pPr marL="3200400" lvl="6" indent="-304800" rtl="0">
              <a:spcBef>
                <a:spcPts val="1600"/>
              </a:spcBef>
              <a:spcAft>
                <a:spcPts val="0"/>
              </a:spcAft>
              <a:buClr>
                <a:srgbClr val="000615"/>
              </a:buClr>
              <a:buSzPts val="1200"/>
              <a:buChar char="●"/>
              <a:defRPr sz="1200">
                <a:solidFill>
                  <a:srgbClr val="000615"/>
                </a:solidFill>
              </a:defRPr>
            </a:lvl7pPr>
            <a:lvl8pPr marL="3657600" lvl="7" indent="-304800" rtl="0">
              <a:spcBef>
                <a:spcPts val="1600"/>
              </a:spcBef>
              <a:spcAft>
                <a:spcPts val="0"/>
              </a:spcAft>
              <a:buClr>
                <a:srgbClr val="000615"/>
              </a:buClr>
              <a:buSzPts val="1200"/>
              <a:buChar char="○"/>
              <a:defRPr sz="1200">
                <a:solidFill>
                  <a:srgbClr val="000615"/>
                </a:solidFill>
              </a:defRPr>
            </a:lvl8pPr>
            <a:lvl9pPr marL="4114800" lvl="8" indent="-304800" rtl="0">
              <a:spcBef>
                <a:spcPts val="1600"/>
              </a:spcBef>
              <a:spcAft>
                <a:spcPts val="1600"/>
              </a:spcAft>
              <a:buClr>
                <a:srgbClr val="000615"/>
              </a:buClr>
              <a:buSzPts val="1200"/>
              <a:buChar char="■"/>
              <a:defRPr sz="1200">
                <a:solidFill>
                  <a:srgbClr val="000615"/>
                </a:solidFill>
              </a:defRPr>
            </a:lvl9pPr>
          </a:lstStyle>
          <a:p>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14"/>
        <p:cNvGrpSpPr/>
        <p:nvPr/>
      </p:nvGrpSpPr>
      <p:grpSpPr>
        <a:xfrm>
          <a:off x="0" y="0"/>
          <a:ext cx="0" cy="0"/>
          <a:chOff x="0" y="0"/>
          <a:chExt cx="0" cy="0"/>
        </a:xfrm>
      </p:grpSpPr>
      <p:pic>
        <p:nvPicPr>
          <p:cNvPr id="1415" name="Google Shape;1415;p211"/>
          <p:cNvPicPr preferRelativeResize="0"/>
          <p:nvPr/>
        </p:nvPicPr>
        <p:blipFill>
          <a:blip r:embed="rId2">
            <a:alphaModFix/>
          </a:blip>
          <a:stretch>
            <a:fillRect/>
          </a:stretch>
        </p:blipFill>
        <p:spPr>
          <a:xfrm>
            <a:off x="0" y="2745107"/>
            <a:ext cx="9143999" cy="2392136"/>
          </a:xfrm>
          <a:prstGeom prst="rect">
            <a:avLst/>
          </a:prstGeom>
          <a:noFill/>
          <a:ln>
            <a:noFill/>
          </a:ln>
        </p:spPr>
      </p:pic>
      <p:sp>
        <p:nvSpPr>
          <p:cNvPr id="1416" name="Google Shape;1416;p211"/>
          <p:cNvSpPr txBox="1">
            <a:spLocks noGrp="1"/>
          </p:cNvSpPr>
          <p:nvPr>
            <p:ph type="title"/>
          </p:nvPr>
        </p:nvSpPr>
        <p:spPr>
          <a:xfrm>
            <a:off x="311700" y="450150"/>
            <a:ext cx="7726500" cy="40485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417" name="Google Shape;1417;p211"/>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418" name="Google Shape;1418;p211"/>
          <p:cNvPicPr preferRelativeResize="0"/>
          <p:nvPr/>
        </p:nvPicPr>
        <p:blipFill rotWithShape="1">
          <a:blip r:embed="rId3">
            <a:alphaModFix/>
          </a:blip>
          <a:srcRect t="209" b="199"/>
          <a:stretch/>
        </p:blipFill>
        <p:spPr>
          <a:xfrm>
            <a:off x="311706" y="4654620"/>
            <a:ext cx="1691640" cy="187960"/>
          </a:xfrm>
          <a:prstGeom prst="rect">
            <a:avLst/>
          </a:prstGeom>
          <a:noFill/>
          <a:ln>
            <a:noFill/>
          </a:ln>
        </p:spPr>
      </p:pic>
      <p:sp>
        <p:nvSpPr>
          <p:cNvPr id="1419" name="Google Shape;1419;p211"/>
          <p:cNvSpPr txBox="1">
            <a:spLocks noGrp="1"/>
          </p:cNvSpPr>
          <p:nvPr>
            <p:ph type="subTitle" idx="1"/>
          </p:nvPr>
        </p:nvSpPr>
        <p:spPr>
          <a:xfrm>
            <a:off x="2184375" y="4498550"/>
            <a:ext cx="51759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White - Main point">
  <p:cSld name="MAIN_POINT_1">
    <p:spTree>
      <p:nvGrpSpPr>
        <p:cNvPr id="1" name="Shape 1420"/>
        <p:cNvGrpSpPr/>
        <p:nvPr/>
      </p:nvGrpSpPr>
      <p:grpSpPr>
        <a:xfrm>
          <a:off x="0" y="0"/>
          <a:ext cx="0" cy="0"/>
          <a:chOff x="0" y="0"/>
          <a:chExt cx="0" cy="0"/>
        </a:xfrm>
      </p:grpSpPr>
      <p:sp>
        <p:nvSpPr>
          <p:cNvPr id="1421" name="Google Shape;1421;p212"/>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22" name="Google Shape;1422;p212"/>
          <p:cNvPicPr preferRelativeResize="0"/>
          <p:nvPr/>
        </p:nvPicPr>
        <p:blipFill>
          <a:blip r:embed="rId2">
            <a:alphaModFix/>
          </a:blip>
          <a:stretch>
            <a:fillRect/>
          </a:stretch>
        </p:blipFill>
        <p:spPr>
          <a:xfrm>
            <a:off x="0" y="2745107"/>
            <a:ext cx="9143999" cy="2392136"/>
          </a:xfrm>
          <a:prstGeom prst="rect">
            <a:avLst/>
          </a:prstGeom>
          <a:noFill/>
          <a:ln>
            <a:noFill/>
          </a:ln>
        </p:spPr>
      </p:pic>
      <p:sp>
        <p:nvSpPr>
          <p:cNvPr id="1423" name="Google Shape;1423;p212"/>
          <p:cNvSpPr txBox="1">
            <a:spLocks noGrp="1"/>
          </p:cNvSpPr>
          <p:nvPr>
            <p:ph type="title"/>
          </p:nvPr>
        </p:nvSpPr>
        <p:spPr>
          <a:xfrm>
            <a:off x="311700" y="450150"/>
            <a:ext cx="7726500" cy="40485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615"/>
              </a:buClr>
              <a:buSzPts val="4800"/>
              <a:buNone/>
              <a:defRPr sz="4800">
                <a:solidFill>
                  <a:srgbClr val="000615"/>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424" name="Google Shape;1424;p212"/>
          <p:cNvSpPr txBox="1">
            <a:spLocks noGrp="1"/>
          </p:cNvSpPr>
          <p:nvPr>
            <p:ph type="sldNum" idx="12"/>
          </p:nvPr>
        </p:nvSpPr>
        <p:spPr>
          <a:xfrm>
            <a:off x="8588400" y="4803350"/>
            <a:ext cx="548700" cy="5001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1425" name="Google Shape;1425;p212"/>
          <p:cNvSpPr txBox="1">
            <a:spLocks noGrp="1"/>
          </p:cNvSpPr>
          <p:nvPr>
            <p:ph type="subTitle" idx="1"/>
          </p:nvPr>
        </p:nvSpPr>
        <p:spPr>
          <a:xfrm>
            <a:off x="2184375" y="4498550"/>
            <a:ext cx="51759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1426" name="Google Shape;1426;p212"/>
          <p:cNvPicPr preferRelativeResize="0"/>
          <p:nvPr/>
        </p:nvPicPr>
        <p:blipFill rotWithShape="1">
          <a:blip r:embed="rId3">
            <a:alphaModFix/>
          </a:blip>
          <a:srcRect l="179" r="179"/>
          <a:stretch/>
        </p:blipFill>
        <p:spPr>
          <a:xfrm>
            <a:off x="311706" y="4645094"/>
            <a:ext cx="1691640" cy="197358"/>
          </a:xfrm>
          <a:prstGeom prst="rect">
            <a:avLst/>
          </a:prstGeom>
          <a:noFill/>
          <a:ln>
            <a:noFill/>
          </a:ln>
        </p:spPr>
      </p:pic>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27"/>
        <p:cNvGrpSpPr/>
        <p:nvPr/>
      </p:nvGrpSpPr>
      <p:grpSpPr>
        <a:xfrm>
          <a:off x="0" y="0"/>
          <a:ext cx="0" cy="0"/>
          <a:chOff x="0" y="0"/>
          <a:chExt cx="0" cy="0"/>
        </a:xfrm>
      </p:grpSpPr>
      <p:sp>
        <p:nvSpPr>
          <p:cNvPr id="1428" name="Google Shape;1428;p213"/>
          <p:cNvSpPr/>
          <p:nvPr/>
        </p:nvSpPr>
        <p:spPr>
          <a:xfrm>
            <a:off x="3051425" y="-125"/>
            <a:ext cx="60927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13"/>
          <p:cNvSpPr txBox="1">
            <a:spLocks noGrp="1"/>
          </p:cNvSpPr>
          <p:nvPr>
            <p:ph type="body" idx="1"/>
          </p:nvPr>
        </p:nvSpPr>
        <p:spPr>
          <a:xfrm>
            <a:off x="3357275" y="355100"/>
            <a:ext cx="5419200" cy="41436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000615"/>
              </a:buClr>
              <a:buSzPts val="1800"/>
              <a:buChar char="●"/>
              <a:defRPr>
                <a:solidFill>
                  <a:srgbClr val="000615"/>
                </a:solidFill>
              </a:defRPr>
            </a:lvl1pPr>
            <a:lvl2pPr marL="914400" lvl="1" indent="-317500" rtl="0">
              <a:spcBef>
                <a:spcPts val="1600"/>
              </a:spcBef>
              <a:spcAft>
                <a:spcPts val="0"/>
              </a:spcAft>
              <a:buClr>
                <a:srgbClr val="000615"/>
              </a:buClr>
              <a:buSzPts val="1400"/>
              <a:buChar char="○"/>
              <a:defRPr>
                <a:solidFill>
                  <a:srgbClr val="000615"/>
                </a:solidFill>
              </a:defRPr>
            </a:lvl2pPr>
            <a:lvl3pPr marL="1371600" lvl="2" indent="-317500" rtl="0">
              <a:spcBef>
                <a:spcPts val="1600"/>
              </a:spcBef>
              <a:spcAft>
                <a:spcPts val="0"/>
              </a:spcAft>
              <a:buClr>
                <a:srgbClr val="000615"/>
              </a:buClr>
              <a:buSzPts val="1400"/>
              <a:buChar char="■"/>
              <a:defRPr>
                <a:solidFill>
                  <a:srgbClr val="000615"/>
                </a:solidFill>
              </a:defRPr>
            </a:lvl3pPr>
            <a:lvl4pPr marL="1828800" lvl="3" indent="-317500" rtl="0">
              <a:spcBef>
                <a:spcPts val="1600"/>
              </a:spcBef>
              <a:spcAft>
                <a:spcPts val="0"/>
              </a:spcAft>
              <a:buClr>
                <a:srgbClr val="000615"/>
              </a:buClr>
              <a:buSzPts val="1400"/>
              <a:buChar char="●"/>
              <a:defRPr>
                <a:solidFill>
                  <a:srgbClr val="000615"/>
                </a:solidFill>
              </a:defRPr>
            </a:lvl4pPr>
            <a:lvl5pPr marL="2286000" lvl="4" indent="-317500" rtl="0">
              <a:spcBef>
                <a:spcPts val="1600"/>
              </a:spcBef>
              <a:spcAft>
                <a:spcPts val="0"/>
              </a:spcAft>
              <a:buClr>
                <a:srgbClr val="000615"/>
              </a:buClr>
              <a:buSzPts val="1400"/>
              <a:buChar char="○"/>
              <a:defRPr>
                <a:solidFill>
                  <a:srgbClr val="000615"/>
                </a:solidFill>
              </a:defRPr>
            </a:lvl5pPr>
            <a:lvl6pPr marL="2743200" lvl="5" indent="-317500" rtl="0">
              <a:spcBef>
                <a:spcPts val="1600"/>
              </a:spcBef>
              <a:spcAft>
                <a:spcPts val="0"/>
              </a:spcAft>
              <a:buClr>
                <a:srgbClr val="000615"/>
              </a:buClr>
              <a:buSzPts val="1400"/>
              <a:buChar char="■"/>
              <a:defRPr>
                <a:solidFill>
                  <a:srgbClr val="000615"/>
                </a:solidFill>
              </a:defRPr>
            </a:lvl6pPr>
            <a:lvl7pPr marL="3200400" lvl="6" indent="-317500" rtl="0">
              <a:spcBef>
                <a:spcPts val="1600"/>
              </a:spcBef>
              <a:spcAft>
                <a:spcPts val="0"/>
              </a:spcAft>
              <a:buClr>
                <a:srgbClr val="000615"/>
              </a:buClr>
              <a:buSzPts val="1400"/>
              <a:buChar char="●"/>
              <a:defRPr>
                <a:solidFill>
                  <a:srgbClr val="000615"/>
                </a:solidFill>
              </a:defRPr>
            </a:lvl7pPr>
            <a:lvl8pPr marL="3657600" lvl="7" indent="-317500" rtl="0">
              <a:spcBef>
                <a:spcPts val="1600"/>
              </a:spcBef>
              <a:spcAft>
                <a:spcPts val="0"/>
              </a:spcAft>
              <a:buClr>
                <a:srgbClr val="000615"/>
              </a:buClr>
              <a:buSzPts val="1400"/>
              <a:buChar char="○"/>
              <a:defRPr>
                <a:solidFill>
                  <a:srgbClr val="000615"/>
                </a:solidFill>
              </a:defRPr>
            </a:lvl8pPr>
            <a:lvl9pPr marL="4114800" lvl="8" indent="-317500" rtl="0">
              <a:spcBef>
                <a:spcPts val="1600"/>
              </a:spcBef>
              <a:spcAft>
                <a:spcPts val="1600"/>
              </a:spcAft>
              <a:buClr>
                <a:srgbClr val="000615"/>
              </a:buClr>
              <a:buSzPts val="1400"/>
              <a:buChar char="■"/>
              <a:defRPr>
                <a:solidFill>
                  <a:srgbClr val="000615"/>
                </a:solidFill>
              </a:defRPr>
            </a:lvl9pPr>
          </a:lstStyle>
          <a:p>
            <a:endParaRPr/>
          </a:p>
        </p:txBody>
      </p:sp>
      <p:sp>
        <p:nvSpPr>
          <p:cNvPr id="1430" name="Google Shape;1430;p213"/>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1431" name="Google Shape;1431;p213"/>
          <p:cNvSpPr/>
          <p:nvPr/>
        </p:nvSpPr>
        <p:spPr>
          <a:xfrm>
            <a:off x="-7375" y="0"/>
            <a:ext cx="3058800" cy="5143500"/>
          </a:xfrm>
          <a:prstGeom prst="rect">
            <a:avLst/>
          </a:prstGeom>
          <a:gradFill>
            <a:gsLst>
              <a:gs pos="0">
                <a:srgbClr val="000615"/>
              </a:gs>
              <a:gs pos="100000">
                <a:srgbClr val="00123E"/>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13"/>
          <p:cNvSpPr txBox="1">
            <a:spLocks noGrp="1"/>
          </p:cNvSpPr>
          <p:nvPr>
            <p:ph type="subTitle" idx="2"/>
          </p:nvPr>
        </p:nvSpPr>
        <p:spPr>
          <a:xfrm>
            <a:off x="3238900" y="4498550"/>
            <a:ext cx="50448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1433" name="Google Shape;1433;p213"/>
          <p:cNvPicPr preferRelativeResize="0"/>
          <p:nvPr/>
        </p:nvPicPr>
        <p:blipFill>
          <a:blip r:embed="rId2">
            <a:alphaModFix/>
          </a:blip>
          <a:stretch>
            <a:fillRect/>
          </a:stretch>
        </p:blipFill>
        <p:spPr>
          <a:xfrm>
            <a:off x="311706" y="4659700"/>
            <a:ext cx="384048" cy="182880"/>
          </a:xfrm>
          <a:prstGeom prst="rect">
            <a:avLst/>
          </a:prstGeom>
          <a:noFill/>
          <a:ln>
            <a:noFill/>
          </a:ln>
        </p:spPr>
      </p:pic>
      <p:sp>
        <p:nvSpPr>
          <p:cNvPr id="1434" name="Google Shape;1434;p213"/>
          <p:cNvSpPr txBox="1">
            <a:spLocks noGrp="1"/>
          </p:cNvSpPr>
          <p:nvPr>
            <p:ph type="title"/>
          </p:nvPr>
        </p:nvSpPr>
        <p:spPr>
          <a:xfrm>
            <a:off x="122475" y="355225"/>
            <a:ext cx="2694600" cy="40641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2800"/>
              <a:buNone/>
              <a:defRPr/>
            </a:lvl1pPr>
            <a:lvl2pPr lvl="1" rtl="0">
              <a:lnSpc>
                <a:spcPct val="110000"/>
              </a:lnSpc>
              <a:spcBef>
                <a:spcPts val="0"/>
              </a:spcBef>
              <a:spcAft>
                <a:spcPts val="0"/>
              </a:spcAft>
              <a:buSzPts val="2800"/>
              <a:buNone/>
              <a:defRPr/>
            </a:lvl2pPr>
            <a:lvl3pPr lvl="2" rtl="0">
              <a:lnSpc>
                <a:spcPct val="110000"/>
              </a:lnSpc>
              <a:spcBef>
                <a:spcPts val="0"/>
              </a:spcBef>
              <a:spcAft>
                <a:spcPts val="0"/>
              </a:spcAft>
              <a:buSzPts val="2800"/>
              <a:buNone/>
              <a:defRPr/>
            </a:lvl3pPr>
            <a:lvl4pPr lvl="3" rtl="0">
              <a:lnSpc>
                <a:spcPct val="110000"/>
              </a:lnSpc>
              <a:spcBef>
                <a:spcPts val="0"/>
              </a:spcBef>
              <a:spcAft>
                <a:spcPts val="0"/>
              </a:spcAft>
              <a:buSzPts val="2800"/>
              <a:buNone/>
              <a:defRPr/>
            </a:lvl4pPr>
            <a:lvl5pPr lvl="4" rtl="0">
              <a:lnSpc>
                <a:spcPct val="110000"/>
              </a:lnSpc>
              <a:spcBef>
                <a:spcPts val="0"/>
              </a:spcBef>
              <a:spcAft>
                <a:spcPts val="0"/>
              </a:spcAft>
              <a:buSzPts val="2800"/>
              <a:buNone/>
              <a:defRPr/>
            </a:lvl5pPr>
            <a:lvl6pPr lvl="5" rtl="0">
              <a:lnSpc>
                <a:spcPct val="110000"/>
              </a:lnSpc>
              <a:spcBef>
                <a:spcPts val="0"/>
              </a:spcBef>
              <a:spcAft>
                <a:spcPts val="0"/>
              </a:spcAft>
              <a:buSzPts val="2800"/>
              <a:buNone/>
              <a:defRPr/>
            </a:lvl6pPr>
            <a:lvl7pPr lvl="6" rtl="0">
              <a:lnSpc>
                <a:spcPct val="110000"/>
              </a:lnSpc>
              <a:spcBef>
                <a:spcPts val="0"/>
              </a:spcBef>
              <a:spcAft>
                <a:spcPts val="0"/>
              </a:spcAft>
              <a:buSzPts val="2800"/>
              <a:buNone/>
              <a:defRPr/>
            </a:lvl7pPr>
            <a:lvl8pPr lvl="7" rtl="0">
              <a:lnSpc>
                <a:spcPct val="110000"/>
              </a:lnSpc>
              <a:spcBef>
                <a:spcPts val="0"/>
              </a:spcBef>
              <a:spcAft>
                <a:spcPts val="0"/>
              </a:spcAft>
              <a:buSzPts val="2800"/>
              <a:buNone/>
              <a:defRPr/>
            </a:lvl8pPr>
            <a:lvl9pPr lvl="8" rtl="0">
              <a:lnSpc>
                <a:spcPct val="110000"/>
              </a:lnSpc>
              <a:spcBef>
                <a:spcPts val="0"/>
              </a:spcBef>
              <a:spcAft>
                <a:spcPts val="0"/>
              </a:spcAft>
              <a:buSzPts val="2800"/>
              <a:buNone/>
              <a:defRPr/>
            </a:lvl9pPr>
          </a:lstStyle>
          <a:p>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Section title and description - w/curves">
  <p:cSld name="SECTION_TITLE_AND_DESCRIPTION_2">
    <p:spTree>
      <p:nvGrpSpPr>
        <p:cNvPr id="1" name="Shape 1435"/>
        <p:cNvGrpSpPr/>
        <p:nvPr/>
      </p:nvGrpSpPr>
      <p:grpSpPr>
        <a:xfrm>
          <a:off x="0" y="0"/>
          <a:ext cx="0" cy="0"/>
          <a:chOff x="0" y="0"/>
          <a:chExt cx="0" cy="0"/>
        </a:xfrm>
      </p:grpSpPr>
      <p:sp>
        <p:nvSpPr>
          <p:cNvPr id="1436" name="Google Shape;1436;p214"/>
          <p:cNvSpPr/>
          <p:nvPr/>
        </p:nvSpPr>
        <p:spPr>
          <a:xfrm>
            <a:off x="3051425" y="-125"/>
            <a:ext cx="60927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14"/>
          <p:cNvSpPr txBox="1">
            <a:spLocks noGrp="1"/>
          </p:cNvSpPr>
          <p:nvPr>
            <p:ph type="body" idx="1"/>
          </p:nvPr>
        </p:nvSpPr>
        <p:spPr>
          <a:xfrm>
            <a:off x="3357275" y="355100"/>
            <a:ext cx="5419200" cy="41433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000615"/>
              </a:buClr>
              <a:buSzPts val="1800"/>
              <a:buChar char="●"/>
              <a:defRPr>
                <a:solidFill>
                  <a:srgbClr val="000615"/>
                </a:solidFill>
              </a:defRPr>
            </a:lvl1pPr>
            <a:lvl2pPr marL="914400" lvl="1" indent="-317500" rtl="0">
              <a:spcBef>
                <a:spcPts val="1600"/>
              </a:spcBef>
              <a:spcAft>
                <a:spcPts val="0"/>
              </a:spcAft>
              <a:buClr>
                <a:srgbClr val="000615"/>
              </a:buClr>
              <a:buSzPts val="1400"/>
              <a:buChar char="○"/>
              <a:defRPr>
                <a:solidFill>
                  <a:srgbClr val="000615"/>
                </a:solidFill>
              </a:defRPr>
            </a:lvl2pPr>
            <a:lvl3pPr marL="1371600" lvl="2" indent="-317500" rtl="0">
              <a:spcBef>
                <a:spcPts val="1600"/>
              </a:spcBef>
              <a:spcAft>
                <a:spcPts val="0"/>
              </a:spcAft>
              <a:buClr>
                <a:srgbClr val="000615"/>
              </a:buClr>
              <a:buSzPts val="1400"/>
              <a:buChar char="■"/>
              <a:defRPr>
                <a:solidFill>
                  <a:srgbClr val="000615"/>
                </a:solidFill>
              </a:defRPr>
            </a:lvl3pPr>
            <a:lvl4pPr marL="1828800" lvl="3" indent="-317500" rtl="0">
              <a:spcBef>
                <a:spcPts val="1600"/>
              </a:spcBef>
              <a:spcAft>
                <a:spcPts val="0"/>
              </a:spcAft>
              <a:buClr>
                <a:srgbClr val="000615"/>
              </a:buClr>
              <a:buSzPts val="1400"/>
              <a:buChar char="●"/>
              <a:defRPr>
                <a:solidFill>
                  <a:srgbClr val="000615"/>
                </a:solidFill>
              </a:defRPr>
            </a:lvl4pPr>
            <a:lvl5pPr marL="2286000" lvl="4" indent="-317500" rtl="0">
              <a:spcBef>
                <a:spcPts val="1600"/>
              </a:spcBef>
              <a:spcAft>
                <a:spcPts val="0"/>
              </a:spcAft>
              <a:buClr>
                <a:srgbClr val="000615"/>
              </a:buClr>
              <a:buSzPts val="1400"/>
              <a:buChar char="○"/>
              <a:defRPr>
                <a:solidFill>
                  <a:srgbClr val="000615"/>
                </a:solidFill>
              </a:defRPr>
            </a:lvl5pPr>
            <a:lvl6pPr marL="2743200" lvl="5" indent="-317500" rtl="0">
              <a:spcBef>
                <a:spcPts val="1600"/>
              </a:spcBef>
              <a:spcAft>
                <a:spcPts val="0"/>
              </a:spcAft>
              <a:buClr>
                <a:srgbClr val="000615"/>
              </a:buClr>
              <a:buSzPts val="1400"/>
              <a:buChar char="■"/>
              <a:defRPr>
                <a:solidFill>
                  <a:srgbClr val="000615"/>
                </a:solidFill>
              </a:defRPr>
            </a:lvl6pPr>
            <a:lvl7pPr marL="3200400" lvl="6" indent="-317500" rtl="0">
              <a:spcBef>
                <a:spcPts val="1600"/>
              </a:spcBef>
              <a:spcAft>
                <a:spcPts val="0"/>
              </a:spcAft>
              <a:buClr>
                <a:srgbClr val="000615"/>
              </a:buClr>
              <a:buSzPts val="1400"/>
              <a:buChar char="●"/>
              <a:defRPr>
                <a:solidFill>
                  <a:srgbClr val="000615"/>
                </a:solidFill>
              </a:defRPr>
            </a:lvl7pPr>
            <a:lvl8pPr marL="3657600" lvl="7" indent="-317500" rtl="0">
              <a:spcBef>
                <a:spcPts val="1600"/>
              </a:spcBef>
              <a:spcAft>
                <a:spcPts val="0"/>
              </a:spcAft>
              <a:buClr>
                <a:srgbClr val="000615"/>
              </a:buClr>
              <a:buSzPts val="1400"/>
              <a:buChar char="○"/>
              <a:defRPr>
                <a:solidFill>
                  <a:srgbClr val="000615"/>
                </a:solidFill>
              </a:defRPr>
            </a:lvl8pPr>
            <a:lvl9pPr marL="4114800" lvl="8" indent="-317500" rtl="0">
              <a:spcBef>
                <a:spcPts val="1600"/>
              </a:spcBef>
              <a:spcAft>
                <a:spcPts val="1600"/>
              </a:spcAft>
              <a:buClr>
                <a:srgbClr val="000615"/>
              </a:buClr>
              <a:buSzPts val="1400"/>
              <a:buChar char="■"/>
              <a:defRPr>
                <a:solidFill>
                  <a:srgbClr val="000615"/>
                </a:solidFill>
              </a:defRPr>
            </a:lvl9pPr>
          </a:lstStyle>
          <a:p>
            <a:endParaRPr/>
          </a:p>
        </p:txBody>
      </p:sp>
      <p:sp>
        <p:nvSpPr>
          <p:cNvPr id="1438" name="Google Shape;1438;p214"/>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1439" name="Google Shape;1439;p214"/>
          <p:cNvSpPr/>
          <p:nvPr/>
        </p:nvSpPr>
        <p:spPr>
          <a:xfrm>
            <a:off x="-7375" y="0"/>
            <a:ext cx="3058800" cy="5143500"/>
          </a:xfrm>
          <a:prstGeom prst="rect">
            <a:avLst/>
          </a:prstGeom>
          <a:gradFill>
            <a:gsLst>
              <a:gs pos="0">
                <a:srgbClr val="000615"/>
              </a:gs>
              <a:gs pos="100000">
                <a:srgbClr val="00123E"/>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14"/>
          <p:cNvSpPr txBox="1">
            <a:spLocks noGrp="1"/>
          </p:cNvSpPr>
          <p:nvPr>
            <p:ph type="subTitle" idx="2"/>
          </p:nvPr>
        </p:nvSpPr>
        <p:spPr>
          <a:xfrm>
            <a:off x="3238900" y="4498550"/>
            <a:ext cx="50448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1441" name="Google Shape;1441;p214"/>
          <p:cNvPicPr preferRelativeResize="0"/>
          <p:nvPr/>
        </p:nvPicPr>
        <p:blipFill rotWithShape="1">
          <a:blip r:embed="rId2">
            <a:alphaModFix/>
          </a:blip>
          <a:srcRect l="79197"/>
          <a:stretch/>
        </p:blipFill>
        <p:spPr>
          <a:xfrm>
            <a:off x="1149224" y="2745100"/>
            <a:ext cx="1902200" cy="2392150"/>
          </a:xfrm>
          <a:prstGeom prst="rect">
            <a:avLst/>
          </a:prstGeom>
          <a:noFill/>
          <a:ln>
            <a:noFill/>
          </a:ln>
        </p:spPr>
      </p:pic>
      <p:pic>
        <p:nvPicPr>
          <p:cNvPr id="1442" name="Google Shape;1442;p214"/>
          <p:cNvPicPr preferRelativeResize="0"/>
          <p:nvPr/>
        </p:nvPicPr>
        <p:blipFill>
          <a:blip r:embed="rId3">
            <a:alphaModFix/>
          </a:blip>
          <a:stretch>
            <a:fillRect/>
          </a:stretch>
        </p:blipFill>
        <p:spPr>
          <a:xfrm>
            <a:off x="311706" y="4659700"/>
            <a:ext cx="384048" cy="182880"/>
          </a:xfrm>
          <a:prstGeom prst="rect">
            <a:avLst/>
          </a:prstGeom>
          <a:noFill/>
          <a:ln>
            <a:noFill/>
          </a:ln>
        </p:spPr>
      </p:pic>
      <p:sp>
        <p:nvSpPr>
          <p:cNvPr id="1443" name="Google Shape;1443;p214"/>
          <p:cNvSpPr txBox="1">
            <a:spLocks noGrp="1"/>
          </p:cNvSpPr>
          <p:nvPr>
            <p:ph type="title"/>
          </p:nvPr>
        </p:nvSpPr>
        <p:spPr>
          <a:xfrm>
            <a:off x="122475" y="355225"/>
            <a:ext cx="2694600" cy="40641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2800"/>
              <a:buNone/>
              <a:defRPr/>
            </a:lvl1pPr>
            <a:lvl2pPr lvl="1" rtl="0">
              <a:lnSpc>
                <a:spcPct val="110000"/>
              </a:lnSpc>
              <a:spcBef>
                <a:spcPts val="0"/>
              </a:spcBef>
              <a:spcAft>
                <a:spcPts val="0"/>
              </a:spcAft>
              <a:buSzPts val="2800"/>
              <a:buNone/>
              <a:defRPr/>
            </a:lvl2pPr>
            <a:lvl3pPr lvl="2" rtl="0">
              <a:lnSpc>
                <a:spcPct val="110000"/>
              </a:lnSpc>
              <a:spcBef>
                <a:spcPts val="0"/>
              </a:spcBef>
              <a:spcAft>
                <a:spcPts val="0"/>
              </a:spcAft>
              <a:buSzPts val="2800"/>
              <a:buNone/>
              <a:defRPr/>
            </a:lvl3pPr>
            <a:lvl4pPr lvl="3" rtl="0">
              <a:lnSpc>
                <a:spcPct val="110000"/>
              </a:lnSpc>
              <a:spcBef>
                <a:spcPts val="0"/>
              </a:spcBef>
              <a:spcAft>
                <a:spcPts val="0"/>
              </a:spcAft>
              <a:buSzPts val="2800"/>
              <a:buNone/>
              <a:defRPr/>
            </a:lvl4pPr>
            <a:lvl5pPr lvl="4" rtl="0">
              <a:lnSpc>
                <a:spcPct val="110000"/>
              </a:lnSpc>
              <a:spcBef>
                <a:spcPts val="0"/>
              </a:spcBef>
              <a:spcAft>
                <a:spcPts val="0"/>
              </a:spcAft>
              <a:buSzPts val="2800"/>
              <a:buNone/>
              <a:defRPr/>
            </a:lvl5pPr>
            <a:lvl6pPr lvl="5" rtl="0">
              <a:lnSpc>
                <a:spcPct val="110000"/>
              </a:lnSpc>
              <a:spcBef>
                <a:spcPts val="0"/>
              </a:spcBef>
              <a:spcAft>
                <a:spcPts val="0"/>
              </a:spcAft>
              <a:buSzPts val="2800"/>
              <a:buNone/>
              <a:defRPr/>
            </a:lvl6pPr>
            <a:lvl7pPr lvl="6" rtl="0">
              <a:lnSpc>
                <a:spcPct val="110000"/>
              </a:lnSpc>
              <a:spcBef>
                <a:spcPts val="0"/>
              </a:spcBef>
              <a:spcAft>
                <a:spcPts val="0"/>
              </a:spcAft>
              <a:buSzPts val="2800"/>
              <a:buNone/>
              <a:defRPr/>
            </a:lvl7pPr>
            <a:lvl8pPr lvl="7" rtl="0">
              <a:lnSpc>
                <a:spcPct val="110000"/>
              </a:lnSpc>
              <a:spcBef>
                <a:spcPts val="0"/>
              </a:spcBef>
              <a:spcAft>
                <a:spcPts val="0"/>
              </a:spcAft>
              <a:buSzPts val="2800"/>
              <a:buNone/>
              <a:defRPr/>
            </a:lvl8pPr>
            <a:lvl9pPr lvl="8" rtl="0">
              <a:lnSpc>
                <a:spcPct val="110000"/>
              </a:lnSpc>
              <a:spcBef>
                <a:spcPts val="0"/>
              </a:spcBef>
              <a:spcAft>
                <a:spcPts val="0"/>
              </a:spcAft>
              <a:buSzPts val="28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4"/>
        <p:cNvGrpSpPr/>
        <p:nvPr/>
      </p:nvGrpSpPr>
      <p:grpSpPr>
        <a:xfrm>
          <a:off x="0" y="0"/>
          <a:ext cx="0" cy="0"/>
          <a:chOff x="0" y="0"/>
          <a:chExt cx="0" cy="0"/>
        </a:xfrm>
      </p:grpSpPr>
      <p:sp>
        <p:nvSpPr>
          <p:cNvPr id="135" name="Google Shape;135;p22"/>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36" name="Google Shape;136;p22"/>
          <p:cNvPicPr preferRelativeResize="0"/>
          <p:nvPr/>
        </p:nvPicPr>
        <p:blipFill rotWithShape="1">
          <a:blip r:embed="rId2">
            <a:alphaModFix/>
          </a:blip>
          <a:srcRect t="209" b="199"/>
          <a:stretch/>
        </p:blipFill>
        <p:spPr>
          <a:xfrm>
            <a:off x="311706" y="4654620"/>
            <a:ext cx="1691640" cy="187960"/>
          </a:xfrm>
          <a:prstGeom prst="rect">
            <a:avLst/>
          </a:prstGeom>
          <a:noFill/>
          <a:ln>
            <a:noFill/>
          </a:ln>
        </p:spPr>
      </p:pic>
      <p:sp>
        <p:nvSpPr>
          <p:cNvPr id="137" name="Google Shape;137;p22"/>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
        <p:nvSpPr>
          <p:cNvPr id="138" name="Google Shape;138;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 name="Google Shape;139;p22"/>
          <p:cNvSpPr txBox="1">
            <a:spLocks noGrp="1"/>
          </p:cNvSpPr>
          <p:nvPr>
            <p:ph type="body" idx="2"/>
          </p:nvPr>
        </p:nvSpPr>
        <p:spPr>
          <a:xfrm>
            <a:off x="311700" y="1152475"/>
            <a:ext cx="28080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White - Section title and description">
  <p:cSld name="SECTION_TITLE_AND_DESCRIPTION_1">
    <p:spTree>
      <p:nvGrpSpPr>
        <p:cNvPr id="1" name="Shape 1444"/>
        <p:cNvGrpSpPr/>
        <p:nvPr/>
      </p:nvGrpSpPr>
      <p:grpSpPr>
        <a:xfrm>
          <a:off x="0" y="0"/>
          <a:ext cx="0" cy="0"/>
          <a:chOff x="0" y="0"/>
          <a:chExt cx="0" cy="0"/>
        </a:xfrm>
      </p:grpSpPr>
      <p:sp>
        <p:nvSpPr>
          <p:cNvPr id="1445" name="Google Shape;1445;p215"/>
          <p:cNvSpPr txBox="1">
            <a:spLocks noGrp="1"/>
          </p:cNvSpPr>
          <p:nvPr>
            <p:ph type="body" idx="1"/>
          </p:nvPr>
        </p:nvSpPr>
        <p:spPr>
          <a:xfrm>
            <a:off x="3357275" y="355100"/>
            <a:ext cx="5419200" cy="41433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1446" name="Google Shape;1446;p215"/>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447" name="Google Shape;1447;p215"/>
          <p:cNvSpPr/>
          <p:nvPr/>
        </p:nvSpPr>
        <p:spPr>
          <a:xfrm>
            <a:off x="-7375" y="0"/>
            <a:ext cx="3058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15"/>
          <p:cNvSpPr txBox="1">
            <a:spLocks noGrp="1"/>
          </p:cNvSpPr>
          <p:nvPr>
            <p:ph type="subTitle" idx="2"/>
          </p:nvPr>
        </p:nvSpPr>
        <p:spPr>
          <a:xfrm>
            <a:off x="3238900" y="4498550"/>
            <a:ext cx="50448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pic>
        <p:nvPicPr>
          <p:cNvPr id="1449" name="Google Shape;1449;p215"/>
          <p:cNvPicPr preferRelativeResize="0"/>
          <p:nvPr/>
        </p:nvPicPr>
        <p:blipFill>
          <a:blip r:embed="rId2">
            <a:alphaModFix/>
          </a:blip>
          <a:stretch>
            <a:fillRect/>
          </a:stretch>
        </p:blipFill>
        <p:spPr>
          <a:xfrm>
            <a:off x="311706" y="4659572"/>
            <a:ext cx="384048" cy="182880"/>
          </a:xfrm>
          <a:prstGeom prst="rect">
            <a:avLst/>
          </a:prstGeom>
          <a:noFill/>
          <a:ln>
            <a:noFill/>
          </a:ln>
        </p:spPr>
      </p:pic>
      <p:sp>
        <p:nvSpPr>
          <p:cNvPr id="1450" name="Google Shape;1450;p215"/>
          <p:cNvSpPr txBox="1">
            <a:spLocks noGrp="1"/>
          </p:cNvSpPr>
          <p:nvPr>
            <p:ph type="title"/>
          </p:nvPr>
        </p:nvSpPr>
        <p:spPr>
          <a:xfrm>
            <a:off x="122475" y="355225"/>
            <a:ext cx="2694600" cy="40641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Clr>
                <a:srgbClr val="000615"/>
              </a:buClr>
              <a:buSzPts val="2800"/>
              <a:buNone/>
              <a:defRPr>
                <a:solidFill>
                  <a:srgbClr val="000615"/>
                </a:solidFill>
              </a:defRPr>
            </a:lvl1pPr>
            <a:lvl2pPr lvl="1" rtl="0">
              <a:lnSpc>
                <a:spcPct val="110000"/>
              </a:lnSpc>
              <a:spcBef>
                <a:spcPts val="0"/>
              </a:spcBef>
              <a:spcAft>
                <a:spcPts val="0"/>
              </a:spcAft>
              <a:buClr>
                <a:srgbClr val="000615"/>
              </a:buClr>
              <a:buSzPts val="2800"/>
              <a:buNone/>
              <a:defRPr>
                <a:solidFill>
                  <a:srgbClr val="000615"/>
                </a:solidFill>
              </a:defRPr>
            </a:lvl2pPr>
            <a:lvl3pPr lvl="2" rtl="0">
              <a:lnSpc>
                <a:spcPct val="110000"/>
              </a:lnSpc>
              <a:spcBef>
                <a:spcPts val="0"/>
              </a:spcBef>
              <a:spcAft>
                <a:spcPts val="0"/>
              </a:spcAft>
              <a:buClr>
                <a:srgbClr val="000615"/>
              </a:buClr>
              <a:buSzPts val="2800"/>
              <a:buNone/>
              <a:defRPr>
                <a:solidFill>
                  <a:srgbClr val="000615"/>
                </a:solidFill>
              </a:defRPr>
            </a:lvl3pPr>
            <a:lvl4pPr lvl="3" rtl="0">
              <a:lnSpc>
                <a:spcPct val="110000"/>
              </a:lnSpc>
              <a:spcBef>
                <a:spcPts val="0"/>
              </a:spcBef>
              <a:spcAft>
                <a:spcPts val="0"/>
              </a:spcAft>
              <a:buClr>
                <a:srgbClr val="000615"/>
              </a:buClr>
              <a:buSzPts val="2800"/>
              <a:buNone/>
              <a:defRPr>
                <a:solidFill>
                  <a:srgbClr val="000615"/>
                </a:solidFill>
              </a:defRPr>
            </a:lvl4pPr>
            <a:lvl5pPr lvl="4" rtl="0">
              <a:lnSpc>
                <a:spcPct val="110000"/>
              </a:lnSpc>
              <a:spcBef>
                <a:spcPts val="0"/>
              </a:spcBef>
              <a:spcAft>
                <a:spcPts val="0"/>
              </a:spcAft>
              <a:buClr>
                <a:srgbClr val="000615"/>
              </a:buClr>
              <a:buSzPts val="2800"/>
              <a:buNone/>
              <a:defRPr>
                <a:solidFill>
                  <a:srgbClr val="000615"/>
                </a:solidFill>
              </a:defRPr>
            </a:lvl5pPr>
            <a:lvl6pPr lvl="5" rtl="0">
              <a:lnSpc>
                <a:spcPct val="110000"/>
              </a:lnSpc>
              <a:spcBef>
                <a:spcPts val="0"/>
              </a:spcBef>
              <a:spcAft>
                <a:spcPts val="0"/>
              </a:spcAft>
              <a:buClr>
                <a:srgbClr val="000615"/>
              </a:buClr>
              <a:buSzPts val="2800"/>
              <a:buNone/>
              <a:defRPr>
                <a:solidFill>
                  <a:srgbClr val="000615"/>
                </a:solidFill>
              </a:defRPr>
            </a:lvl6pPr>
            <a:lvl7pPr lvl="6" rtl="0">
              <a:lnSpc>
                <a:spcPct val="110000"/>
              </a:lnSpc>
              <a:spcBef>
                <a:spcPts val="0"/>
              </a:spcBef>
              <a:spcAft>
                <a:spcPts val="0"/>
              </a:spcAft>
              <a:buClr>
                <a:srgbClr val="000615"/>
              </a:buClr>
              <a:buSzPts val="2800"/>
              <a:buNone/>
              <a:defRPr>
                <a:solidFill>
                  <a:srgbClr val="000615"/>
                </a:solidFill>
              </a:defRPr>
            </a:lvl7pPr>
            <a:lvl8pPr lvl="7" rtl="0">
              <a:lnSpc>
                <a:spcPct val="110000"/>
              </a:lnSpc>
              <a:spcBef>
                <a:spcPts val="0"/>
              </a:spcBef>
              <a:spcAft>
                <a:spcPts val="0"/>
              </a:spcAft>
              <a:buClr>
                <a:srgbClr val="000615"/>
              </a:buClr>
              <a:buSzPts val="2800"/>
              <a:buNone/>
              <a:defRPr>
                <a:solidFill>
                  <a:srgbClr val="000615"/>
                </a:solidFill>
              </a:defRPr>
            </a:lvl8pPr>
            <a:lvl9pPr lvl="8" rtl="0">
              <a:lnSpc>
                <a:spcPct val="110000"/>
              </a:lnSpc>
              <a:spcBef>
                <a:spcPts val="0"/>
              </a:spcBef>
              <a:spcAft>
                <a:spcPts val="0"/>
              </a:spcAft>
              <a:buClr>
                <a:srgbClr val="000615"/>
              </a:buClr>
              <a:buSzPts val="2800"/>
              <a:buNone/>
              <a:defRPr>
                <a:solidFill>
                  <a:srgbClr val="000615"/>
                </a:solidFill>
              </a:defRPr>
            </a:lvl9pPr>
          </a:lstStyle>
          <a:p>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White - Section title and description w/curves">
  <p:cSld name="SECTION_TITLE_AND_DESCRIPTION_1_1">
    <p:spTree>
      <p:nvGrpSpPr>
        <p:cNvPr id="1" name="Shape 1451"/>
        <p:cNvGrpSpPr/>
        <p:nvPr/>
      </p:nvGrpSpPr>
      <p:grpSpPr>
        <a:xfrm>
          <a:off x="0" y="0"/>
          <a:ext cx="0" cy="0"/>
          <a:chOff x="0" y="0"/>
          <a:chExt cx="0" cy="0"/>
        </a:xfrm>
      </p:grpSpPr>
      <p:sp>
        <p:nvSpPr>
          <p:cNvPr id="1452" name="Google Shape;1452;p216"/>
          <p:cNvSpPr txBox="1">
            <a:spLocks noGrp="1"/>
          </p:cNvSpPr>
          <p:nvPr>
            <p:ph type="body" idx="1"/>
          </p:nvPr>
        </p:nvSpPr>
        <p:spPr>
          <a:xfrm>
            <a:off x="3357275" y="355100"/>
            <a:ext cx="5419200" cy="41436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1453" name="Google Shape;1453;p216"/>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454" name="Google Shape;1454;p216"/>
          <p:cNvSpPr/>
          <p:nvPr/>
        </p:nvSpPr>
        <p:spPr>
          <a:xfrm>
            <a:off x="-7375" y="0"/>
            <a:ext cx="3058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16"/>
          <p:cNvSpPr txBox="1">
            <a:spLocks noGrp="1"/>
          </p:cNvSpPr>
          <p:nvPr>
            <p:ph type="subTitle" idx="2"/>
          </p:nvPr>
        </p:nvSpPr>
        <p:spPr>
          <a:xfrm>
            <a:off x="3238900" y="4498550"/>
            <a:ext cx="50448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pic>
        <p:nvPicPr>
          <p:cNvPr id="1456" name="Google Shape;1456;p216"/>
          <p:cNvPicPr preferRelativeResize="0"/>
          <p:nvPr/>
        </p:nvPicPr>
        <p:blipFill rotWithShape="1">
          <a:blip r:embed="rId2">
            <a:alphaModFix/>
          </a:blip>
          <a:srcRect l="79197"/>
          <a:stretch/>
        </p:blipFill>
        <p:spPr>
          <a:xfrm>
            <a:off x="1149224" y="2745100"/>
            <a:ext cx="1902200" cy="2392150"/>
          </a:xfrm>
          <a:prstGeom prst="rect">
            <a:avLst/>
          </a:prstGeom>
          <a:noFill/>
          <a:ln>
            <a:noFill/>
          </a:ln>
        </p:spPr>
      </p:pic>
      <p:pic>
        <p:nvPicPr>
          <p:cNvPr id="1457" name="Google Shape;1457;p216"/>
          <p:cNvPicPr preferRelativeResize="0"/>
          <p:nvPr/>
        </p:nvPicPr>
        <p:blipFill>
          <a:blip r:embed="rId3">
            <a:alphaModFix/>
          </a:blip>
          <a:stretch>
            <a:fillRect/>
          </a:stretch>
        </p:blipFill>
        <p:spPr>
          <a:xfrm>
            <a:off x="311706" y="4659572"/>
            <a:ext cx="384048" cy="182880"/>
          </a:xfrm>
          <a:prstGeom prst="rect">
            <a:avLst/>
          </a:prstGeom>
          <a:noFill/>
          <a:ln>
            <a:noFill/>
          </a:ln>
        </p:spPr>
      </p:pic>
      <p:sp>
        <p:nvSpPr>
          <p:cNvPr id="1458" name="Google Shape;1458;p216"/>
          <p:cNvSpPr txBox="1">
            <a:spLocks noGrp="1"/>
          </p:cNvSpPr>
          <p:nvPr>
            <p:ph type="title"/>
          </p:nvPr>
        </p:nvSpPr>
        <p:spPr>
          <a:xfrm>
            <a:off x="122475" y="355225"/>
            <a:ext cx="2694600" cy="40641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Clr>
                <a:srgbClr val="000615"/>
              </a:buClr>
              <a:buSzPts val="2800"/>
              <a:buNone/>
              <a:defRPr>
                <a:solidFill>
                  <a:srgbClr val="000615"/>
                </a:solidFill>
              </a:defRPr>
            </a:lvl1pPr>
            <a:lvl2pPr lvl="1" rtl="0">
              <a:lnSpc>
                <a:spcPct val="110000"/>
              </a:lnSpc>
              <a:spcBef>
                <a:spcPts val="0"/>
              </a:spcBef>
              <a:spcAft>
                <a:spcPts val="0"/>
              </a:spcAft>
              <a:buClr>
                <a:srgbClr val="000615"/>
              </a:buClr>
              <a:buSzPts val="2800"/>
              <a:buNone/>
              <a:defRPr>
                <a:solidFill>
                  <a:srgbClr val="000615"/>
                </a:solidFill>
              </a:defRPr>
            </a:lvl2pPr>
            <a:lvl3pPr lvl="2" rtl="0">
              <a:lnSpc>
                <a:spcPct val="110000"/>
              </a:lnSpc>
              <a:spcBef>
                <a:spcPts val="0"/>
              </a:spcBef>
              <a:spcAft>
                <a:spcPts val="0"/>
              </a:spcAft>
              <a:buClr>
                <a:srgbClr val="000615"/>
              </a:buClr>
              <a:buSzPts val="2800"/>
              <a:buNone/>
              <a:defRPr>
                <a:solidFill>
                  <a:srgbClr val="000615"/>
                </a:solidFill>
              </a:defRPr>
            </a:lvl3pPr>
            <a:lvl4pPr lvl="3" rtl="0">
              <a:lnSpc>
                <a:spcPct val="110000"/>
              </a:lnSpc>
              <a:spcBef>
                <a:spcPts val="0"/>
              </a:spcBef>
              <a:spcAft>
                <a:spcPts val="0"/>
              </a:spcAft>
              <a:buClr>
                <a:srgbClr val="000615"/>
              </a:buClr>
              <a:buSzPts val="2800"/>
              <a:buNone/>
              <a:defRPr>
                <a:solidFill>
                  <a:srgbClr val="000615"/>
                </a:solidFill>
              </a:defRPr>
            </a:lvl4pPr>
            <a:lvl5pPr lvl="4" rtl="0">
              <a:lnSpc>
                <a:spcPct val="110000"/>
              </a:lnSpc>
              <a:spcBef>
                <a:spcPts val="0"/>
              </a:spcBef>
              <a:spcAft>
                <a:spcPts val="0"/>
              </a:spcAft>
              <a:buClr>
                <a:srgbClr val="000615"/>
              </a:buClr>
              <a:buSzPts val="2800"/>
              <a:buNone/>
              <a:defRPr>
                <a:solidFill>
                  <a:srgbClr val="000615"/>
                </a:solidFill>
              </a:defRPr>
            </a:lvl5pPr>
            <a:lvl6pPr lvl="5" rtl="0">
              <a:lnSpc>
                <a:spcPct val="110000"/>
              </a:lnSpc>
              <a:spcBef>
                <a:spcPts val="0"/>
              </a:spcBef>
              <a:spcAft>
                <a:spcPts val="0"/>
              </a:spcAft>
              <a:buClr>
                <a:srgbClr val="000615"/>
              </a:buClr>
              <a:buSzPts val="2800"/>
              <a:buNone/>
              <a:defRPr>
                <a:solidFill>
                  <a:srgbClr val="000615"/>
                </a:solidFill>
              </a:defRPr>
            </a:lvl6pPr>
            <a:lvl7pPr lvl="6" rtl="0">
              <a:lnSpc>
                <a:spcPct val="110000"/>
              </a:lnSpc>
              <a:spcBef>
                <a:spcPts val="0"/>
              </a:spcBef>
              <a:spcAft>
                <a:spcPts val="0"/>
              </a:spcAft>
              <a:buClr>
                <a:srgbClr val="000615"/>
              </a:buClr>
              <a:buSzPts val="2800"/>
              <a:buNone/>
              <a:defRPr>
                <a:solidFill>
                  <a:srgbClr val="000615"/>
                </a:solidFill>
              </a:defRPr>
            </a:lvl7pPr>
            <a:lvl8pPr lvl="7" rtl="0">
              <a:lnSpc>
                <a:spcPct val="110000"/>
              </a:lnSpc>
              <a:spcBef>
                <a:spcPts val="0"/>
              </a:spcBef>
              <a:spcAft>
                <a:spcPts val="0"/>
              </a:spcAft>
              <a:buClr>
                <a:srgbClr val="000615"/>
              </a:buClr>
              <a:buSzPts val="2800"/>
              <a:buNone/>
              <a:defRPr>
                <a:solidFill>
                  <a:srgbClr val="000615"/>
                </a:solidFill>
              </a:defRPr>
            </a:lvl8pPr>
            <a:lvl9pPr lvl="8" rtl="0">
              <a:lnSpc>
                <a:spcPct val="110000"/>
              </a:lnSpc>
              <a:spcBef>
                <a:spcPts val="0"/>
              </a:spcBef>
              <a:spcAft>
                <a:spcPts val="0"/>
              </a:spcAft>
              <a:buClr>
                <a:srgbClr val="000615"/>
              </a:buClr>
              <a:buSzPts val="2800"/>
              <a:buNone/>
              <a:defRPr>
                <a:solidFill>
                  <a:srgbClr val="000615"/>
                </a:solidFill>
              </a:defRPr>
            </a:lvl9pPr>
          </a:lstStyle>
          <a:p>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59"/>
        <p:cNvGrpSpPr/>
        <p:nvPr/>
      </p:nvGrpSpPr>
      <p:grpSpPr>
        <a:xfrm>
          <a:off x="0" y="0"/>
          <a:ext cx="0" cy="0"/>
          <a:chOff x="0" y="0"/>
          <a:chExt cx="0" cy="0"/>
        </a:xfrm>
      </p:grpSpPr>
      <p:sp>
        <p:nvSpPr>
          <p:cNvPr id="1460" name="Google Shape;1460;p217"/>
          <p:cNvSpPr txBox="1">
            <a:spLocks noGrp="1"/>
          </p:cNvSpPr>
          <p:nvPr>
            <p:ph type="body" idx="1"/>
          </p:nvPr>
        </p:nvSpPr>
        <p:spPr>
          <a:xfrm>
            <a:off x="311700" y="4498550"/>
            <a:ext cx="4442100" cy="500100"/>
          </a:xfrm>
          <a:prstGeom prst="rect">
            <a:avLst/>
          </a:prstGeom>
        </p:spPr>
        <p:txBody>
          <a:bodyPr spcFirstLastPara="1" wrap="square" lIns="91425" tIns="91425" rIns="91425" bIns="91425" anchor="b" anchorCtr="0">
            <a:noAutofit/>
          </a:bodyPr>
          <a:lstStyle>
            <a:lvl1pPr marL="457200" lvl="0" indent="-228600" rtl="0">
              <a:lnSpc>
                <a:spcPct val="100000"/>
              </a:lnSpc>
              <a:spcBef>
                <a:spcPts val="0"/>
              </a:spcBef>
              <a:spcAft>
                <a:spcPts val="0"/>
              </a:spcAft>
              <a:buClr>
                <a:srgbClr val="FFFFFF"/>
              </a:buClr>
              <a:buSzPts val="1800"/>
              <a:buNone/>
              <a:defRPr b="1">
                <a:solidFill>
                  <a:srgbClr val="FFFFFF"/>
                </a:solidFill>
              </a:defRPr>
            </a:lvl1pPr>
          </a:lstStyle>
          <a:p>
            <a:endParaRPr/>
          </a:p>
        </p:txBody>
      </p:sp>
      <p:sp>
        <p:nvSpPr>
          <p:cNvPr id="1461" name="Google Shape;1461;p217"/>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solidFill>
                  <a:srgbClr val="A3A6AD"/>
                </a:solidFill>
              </a:defRPr>
            </a:lvl1pPr>
            <a:lvl2pPr lvl="1" rtl="0">
              <a:buNone/>
              <a:defRPr>
                <a:solidFill>
                  <a:srgbClr val="A3A6AD"/>
                </a:solidFill>
              </a:defRPr>
            </a:lvl2pPr>
            <a:lvl3pPr lvl="2" rtl="0">
              <a:buNone/>
              <a:defRPr>
                <a:solidFill>
                  <a:srgbClr val="A3A6AD"/>
                </a:solidFill>
              </a:defRPr>
            </a:lvl3pPr>
            <a:lvl4pPr lvl="3" rtl="0">
              <a:buNone/>
              <a:defRPr>
                <a:solidFill>
                  <a:srgbClr val="A3A6AD"/>
                </a:solidFill>
              </a:defRPr>
            </a:lvl4pPr>
            <a:lvl5pPr lvl="4" rtl="0">
              <a:buNone/>
              <a:defRPr>
                <a:solidFill>
                  <a:srgbClr val="A3A6AD"/>
                </a:solidFill>
              </a:defRPr>
            </a:lvl5pPr>
            <a:lvl6pPr lvl="5" rtl="0">
              <a:buNone/>
              <a:defRPr>
                <a:solidFill>
                  <a:srgbClr val="A3A6AD"/>
                </a:solidFill>
              </a:defRPr>
            </a:lvl6pPr>
            <a:lvl7pPr lvl="6" rtl="0">
              <a:buNone/>
              <a:defRPr>
                <a:solidFill>
                  <a:srgbClr val="A3A6AD"/>
                </a:solidFill>
              </a:defRPr>
            </a:lvl7pPr>
            <a:lvl8pPr lvl="7" rtl="0">
              <a:buNone/>
              <a:defRPr>
                <a:solidFill>
                  <a:srgbClr val="A3A6AD"/>
                </a:solidFill>
              </a:defRPr>
            </a:lvl8pPr>
            <a:lvl9pPr lvl="8" rtl="0">
              <a:buNone/>
              <a:defRPr>
                <a:solidFill>
                  <a:srgbClr val="A3A6AD"/>
                </a:solidFill>
              </a:defRPr>
            </a:lvl9pPr>
          </a:lstStyle>
          <a:p>
            <a:pPr marL="0" lvl="0" indent="0" algn="r" rtl="0">
              <a:spcBef>
                <a:spcPts val="0"/>
              </a:spcBef>
              <a:spcAft>
                <a:spcPts val="0"/>
              </a:spcAft>
              <a:buNone/>
            </a:pPr>
            <a:fld id="{00000000-1234-1234-1234-123412341234}" type="slidenum">
              <a:rPr lang="en"/>
              <a:t>‹#›</a:t>
            </a:fld>
            <a:endParaRPr/>
          </a:p>
        </p:txBody>
      </p:sp>
      <p:sp>
        <p:nvSpPr>
          <p:cNvPr id="1462" name="Google Shape;1462;p217"/>
          <p:cNvSpPr txBox="1">
            <a:spLocks noGrp="1"/>
          </p:cNvSpPr>
          <p:nvPr>
            <p:ph type="subTitle" idx="2"/>
          </p:nvPr>
        </p:nvSpPr>
        <p:spPr>
          <a:xfrm>
            <a:off x="4753800" y="4498550"/>
            <a:ext cx="35298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White - Caption">
  <p:cSld name="CAPTION_ONLY_2">
    <p:spTree>
      <p:nvGrpSpPr>
        <p:cNvPr id="1" name="Shape 1463"/>
        <p:cNvGrpSpPr/>
        <p:nvPr/>
      </p:nvGrpSpPr>
      <p:grpSpPr>
        <a:xfrm>
          <a:off x="0" y="0"/>
          <a:ext cx="0" cy="0"/>
          <a:chOff x="0" y="0"/>
          <a:chExt cx="0" cy="0"/>
        </a:xfrm>
      </p:grpSpPr>
      <p:sp>
        <p:nvSpPr>
          <p:cNvPr id="1464" name="Google Shape;1464;p218"/>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18"/>
          <p:cNvSpPr txBox="1">
            <a:spLocks noGrp="1"/>
          </p:cNvSpPr>
          <p:nvPr>
            <p:ph type="body" idx="1"/>
          </p:nvPr>
        </p:nvSpPr>
        <p:spPr>
          <a:xfrm>
            <a:off x="311700" y="4498550"/>
            <a:ext cx="3529800" cy="500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rgbClr val="000615"/>
              </a:buClr>
              <a:buSzPts val="1800"/>
              <a:buNone/>
              <a:defRPr>
                <a:solidFill>
                  <a:srgbClr val="000615"/>
                </a:solidFill>
              </a:defRPr>
            </a:lvl1pPr>
          </a:lstStyle>
          <a:p>
            <a:endParaRPr/>
          </a:p>
        </p:txBody>
      </p:sp>
      <p:sp>
        <p:nvSpPr>
          <p:cNvPr id="1466" name="Google Shape;1466;p218"/>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1467" name="Google Shape;1467;p218"/>
          <p:cNvSpPr txBox="1">
            <a:spLocks noGrp="1"/>
          </p:cNvSpPr>
          <p:nvPr>
            <p:ph type="subTitle" idx="2"/>
          </p:nvPr>
        </p:nvSpPr>
        <p:spPr>
          <a:xfrm>
            <a:off x="4753800" y="4498550"/>
            <a:ext cx="35298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68"/>
        <p:cNvGrpSpPr/>
        <p:nvPr/>
      </p:nvGrpSpPr>
      <p:grpSpPr>
        <a:xfrm>
          <a:off x="0" y="0"/>
          <a:ext cx="0" cy="0"/>
          <a:chOff x="0" y="0"/>
          <a:chExt cx="0" cy="0"/>
        </a:xfrm>
      </p:grpSpPr>
      <p:sp>
        <p:nvSpPr>
          <p:cNvPr id="1469" name="Google Shape;1469;p21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70" name="Google Shape;1470;p219"/>
          <p:cNvSpPr txBox="1">
            <a:spLocks noGrp="1"/>
          </p:cNvSpPr>
          <p:nvPr>
            <p:ph type="body" idx="1"/>
          </p:nvPr>
        </p:nvSpPr>
        <p:spPr>
          <a:xfrm>
            <a:off x="311700" y="3152225"/>
            <a:ext cx="8520600" cy="13464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471" name="Google Shape;1471;p219"/>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472" name="Google Shape;1472;p219"/>
          <p:cNvPicPr preferRelativeResize="0"/>
          <p:nvPr/>
        </p:nvPicPr>
        <p:blipFill rotWithShape="1">
          <a:blip r:embed="rId2">
            <a:alphaModFix/>
          </a:blip>
          <a:srcRect t="209" b="199"/>
          <a:stretch/>
        </p:blipFill>
        <p:spPr>
          <a:xfrm>
            <a:off x="311706" y="4654620"/>
            <a:ext cx="1691640" cy="187960"/>
          </a:xfrm>
          <a:prstGeom prst="rect">
            <a:avLst/>
          </a:prstGeom>
          <a:noFill/>
          <a:ln>
            <a:noFill/>
          </a:ln>
        </p:spPr>
      </p:pic>
      <p:sp>
        <p:nvSpPr>
          <p:cNvPr id="1473" name="Google Shape;1473;p219"/>
          <p:cNvSpPr txBox="1">
            <a:spLocks noGrp="1"/>
          </p:cNvSpPr>
          <p:nvPr>
            <p:ph type="subTitle" idx="2"/>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White - Big number">
  <p:cSld name="BIG_NUMBER_1">
    <p:spTree>
      <p:nvGrpSpPr>
        <p:cNvPr id="1" name="Shape 1474"/>
        <p:cNvGrpSpPr/>
        <p:nvPr/>
      </p:nvGrpSpPr>
      <p:grpSpPr>
        <a:xfrm>
          <a:off x="0" y="0"/>
          <a:ext cx="0" cy="0"/>
          <a:chOff x="0" y="0"/>
          <a:chExt cx="0" cy="0"/>
        </a:xfrm>
      </p:grpSpPr>
      <p:sp>
        <p:nvSpPr>
          <p:cNvPr id="1475" name="Google Shape;1475;p220"/>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20"/>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615"/>
              </a:buClr>
              <a:buSzPts val="12000"/>
              <a:buNone/>
              <a:defRPr sz="12000">
                <a:solidFill>
                  <a:srgbClr val="000615"/>
                </a:solidFill>
              </a:defRPr>
            </a:lvl1pPr>
            <a:lvl2pPr lvl="1" algn="ctr" rtl="0">
              <a:spcBef>
                <a:spcPts val="0"/>
              </a:spcBef>
              <a:spcAft>
                <a:spcPts val="0"/>
              </a:spcAft>
              <a:buClr>
                <a:srgbClr val="000615"/>
              </a:buClr>
              <a:buSzPts val="12000"/>
              <a:buNone/>
              <a:defRPr sz="12000">
                <a:solidFill>
                  <a:srgbClr val="000615"/>
                </a:solidFill>
              </a:defRPr>
            </a:lvl2pPr>
            <a:lvl3pPr lvl="2" algn="ctr" rtl="0">
              <a:spcBef>
                <a:spcPts val="0"/>
              </a:spcBef>
              <a:spcAft>
                <a:spcPts val="0"/>
              </a:spcAft>
              <a:buClr>
                <a:srgbClr val="000615"/>
              </a:buClr>
              <a:buSzPts val="12000"/>
              <a:buNone/>
              <a:defRPr sz="12000">
                <a:solidFill>
                  <a:srgbClr val="000615"/>
                </a:solidFill>
              </a:defRPr>
            </a:lvl3pPr>
            <a:lvl4pPr lvl="3" algn="ctr" rtl="0">
              <a:spcBef>
                <a:spcPts val="0"/>
              </a:spcBef>
              <a:spcAft>
                <a:spcPts val="0"/>
              </a:spcAft>
              <a:buClr>
                <a:srgbClr val="000615"/>
              </a:buClr>
              <a:buSzPts val="12000"/>
              <a:buNone/>
              <a:defRPr sz="12000">
                <a:solidFill>
                  <a:srgbClr val="000615"/>
                </a:solidFill>
              </a:defRPr>
            </a:lvl4pPr>
            <a:lvl5pPr lvl="4" algn="ctr" rtl="0">
              <a:spcBef>
                <a:spcPts val="0"/>
              </a:spcBef>
              <a:spcAft>
                <a:spcPts val="0"/>
              </a:spcAft>
              <a:buClr>
                <a:srgbClr val="000615"/>
              </a:buClr>
              <a:buSzPts val="12000"/>
              <a:buNone/>
              <a:defRPr sz="12000">
                <a:solidFill>
                  <a:srgbClr val="000615"/>
                </a:solidFill>
              </a:defRPr>
            </a:lvl5pPr>
            <a:lvl6pPr lvl="5" algn="ctr" rtl="0">
              <a:spcBef>
                <a:spcPts val="0"/>
              </a:spcBef>
              <a:spcAft>
                <a:spcPts val="0"/>
              </a:spcAft>
              <a:buClr>
                <a:srgbClr val="000615"/>
              </a:buClr>
              <a:buSzPts val="12000"/>
              <a:buNone/>
              <a:defRPr sz="12000">
                <a:solidFill>
                  <a:srgbClr val="000615"/>
                </a:solidFill>
              </a:defRPr>
            </a:lvl6pPr>
            <a:lvl7pPr lvl="6" algn="ctr" rtl="0">
              <a:spcBef>
                <a:spcPts val="0"/>
              </a:spcBef>
              <a:spcAft>
                <a:spcPts val="0"/>
              </a:spcAft>
              <a:buClr>
                <a:srgbClr val="000615"/>
              </a:buClr>
              <a:buSzPts val="12000"/>
              <a:buNone/>
              <a:defRPr sz="12000">
                <a:solidFill>
                  <a:srgbClr val="000615"/>
                </a:solidFill>
              </a:defRPr>
            </a:lvl7pPr>
            <a:lvl8pPr lvl="7" algn="ctr" rtl="0">
              <a:spcBef>
                <a:spcPts val="0"/>
              </a:spcBef>
              <a:spcAft>
                <a:spcPts val="0"/>
              </a:spcAft>
              <a:buClr>
                <a:srgbClr val="000615"/>
              </a:buClr>
              <a:buSzPts val="12000"/>
              <a:buNone/>
              <a:defRPr sz="12000">
                <a:solidFill>
                  <a:srgbClr val="000615"/>
                </a:solidFill>
              </a:defRPr>
            </a:lvl8pPr>
            <a:lvl9pPr lvl="8" algn="ctr" rtl="0">
              <a:spcBef>
                <a:spcPts val="0"/>
              </a:spcBef>
              <a:spcAft>
                <a:spcPts val="0"/>
              </a:spcAft>
              <a:buClr>
                <a:srgbClr val="000615"/>
              </a:buClr>
              <a:buSzPts val="12000"/>
              <a:buNone/>
              <a:defRPr sz="12000">
                <a:solidFill>
                  <a:srgbClr val="000615"/>
                </a:solidFill>
              </a:defRPr>
            </a:lvl9pPr>
          </a:lstStyle>
          <a:p>
            <a:r>
              <a:t>xx%</a:t>
            </a:r>
          </a:p>
        </p:txBody>
      </p:sp>
      <p:sp>
        <p:nvSpPr>
          <p:cNvPr id="1477" name="Google Shape;1477;p220"/>
          <p:cNvSpPr txBox="1">
            <a:spLocks noGrp="1"/>
          </p:cNvSpPr>
          <p:nvPr>
            <p:ph type="body" idx="1"/>
          </p:nvPr>
        </p:nvSpPr>
        <p:spPr>
          <a:xfrm>
            <a:off x="311700" y="3152225"/>
            <a:ext cx="8520600" cy="13464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rgbClr val="000615"/>
              </a:buClr>
              <a:buSzPts val="1800"/>
              <a:buChar char="●"/>
              <a:defRPr>
                <a:solidFill>
                  <a:srgbClr val="000615"/>
                </a:solidFill>
              </a:defRPr>
            </a:lvl1pPr>
            <a:lvl2pPr marL="914400" lvl="1" indent="-317500" algn="ctr" rtl="0">
              <a:spcBef>
                <a:spcPts val="1600"/>
              </a:spcBef>
              <a:spcAft>
                <a:spcPts val="0"/>
              </a:spcAft>
              <a:buClr>
                <a:srgbClr val="000615"/>
              </a:buClr>
              <a:buSzPts val="1400"/>
              <a:buChar char="○"/>
              <a:defRPr>
                <a:solidFill>
                  <a:srgbClr val="000615"/>
                </a:solidFill>
              </a:defRPr>
            </a:lvl2pPr>
            <a:lvl3pPr marL="1371600" lvl="2" indent="-317500" algn="ctr" rtl="0">
              <a:spcBef>
                <a:spcPts val="1600"/>
              </a:spcBef>
              <a:spcAft>
                <a:spcPts val="0"/>
              </a:spcAft>
              <a:buClr>
                <a:srgbClr val="000615"/>
              </a:buClr>
              <a:buSzPts val="1400"/>
              <a:buChar char="■"/>
              <a:defRPr>
                <a:solidFill>
                  <a:srgbClr val="000615"/>
                </a:solidFill>
              </a:defRPr>
            </a:lvl3pPr>
            <a:lvl4pPr marL="1828800" lvl="3" indent="-317500" algn="ctr" rtl="0">
              <a:spcBef>
                <a:spcPts val="1600"/>
              </a:spcBef>
              <a:spcAft>
                <a:spcPts val="0"/>
              </a:spcAft>
              <a:buClr>
                <a:srgbClr val="000615"/>
              </a:buClr>
              <a:buSzPts val="1400"/>
              <a:buChar char="●"/>
              <a:defRPr>
                <a:solidFill>
                  <a:srgbClr val="000615"/>
                </a:solidFill>
              </a:defRPr>
            </a:lvl4pPr>
            <a:lvl5pPr marL="2286000" lvl="4" indent="-317500" algn="ctr" rtl="0">
              <a:spcBef>
                <a:spcPts val="1600"/>
              </a:spcBef>
              <a:spcAft>
                <a:spcPts val="0"/>
              </a:spcAft>
              <a:buClr>
                <a:srgbClr val="000615"/>
              </a:buClr>
              <a:buSzPts val="1400"/>
              <a:buChar char="○"/>
              <a:defRPr>
                <a:solidFill>
                  <a:srgbClr val="000615"/>
                </a:solidFill>
              </a:defRPr>
            </a:lvl5pPr>
            <a:lvl6pPr marL="2743200" lvl="5" indent="-317500" algn="ctr" rtl="0">
              <a:spcBef>
                <a:spcPts val="1600"/>
              </a:spcBef>
              <a:spcAft>
                <a:spcPts val="0"/>
              </a:spcAft>
              <a:buClr>
                <a:srgbClr val="000615"/>
              </a:buClr>
              <a:buSzPts val="1400"/>
              <a:buChar char="■"/>
              <a:defRPr>
                <a:solidFill>
                  <a:srgbClr val="000615"/>
                </a:solidFill>
              </a:defRPr>
            </a:lvl6pPr>
            <a:lvl7pPr marL="3200400" lvl="6" indent="-317500" algn="ctr" rtl="0">
              <a:spcBef>
                <a:spcPts val="1600"/>
              </a:spcBef>
              <a:spcAft>
                <a:spcPts val="0"/>
              </a:spcAft>
              <a:buClr>
                <a:srgbClr val="000615"/>
              </a:buClr>
              <a:buSzPts val="1400"/>
              <a:buChar char="●"/>
              <a:defRPr>
                <a:solidFill>
                  <a:srgbClr val="000615"/>
                </a:solidFill>
              </a:defRPr>
            </a:lvl7pPr>
            <a:lvl8pPr marL="3657600" lvl="7" indent="-317500" algn="ctr" rtl="0">
              <a:spcBef>
                <a:spcPts val="1600"/>
              </a:spcBef>
              <a:spcAft>
                <a:spcPts val="0"/>
              </a:spcAft>
              <a:buClr>
                <a:srgbClr val="000615"/>
              </a:buClr>
              <a:buSzPts val="1400"/>
              <a:buChar char="○"/>
              <a:defRPr>
                <a:solidFill>
                  <a:srgbClr val="000615"/>
                </a:solidFill>
              </a:defRPr>
            </a:lvl8pPr>
            <a:lvl9pPr marL="4114800" lvl="8" indent="-317500" algn="ctr" rtl="0">
              <a:spcBef>
                <a:spcPts val="1600"/>
              </a:spcBef>
              <a:spcAft>
                <a:spcPts val="1600"/>
              </a:spcAft>
              <a:buClr>
                <a:srgbClr val="000615"/>
              </a:buClr>
              <a:buSzPts val="1400"/>
              <a:buChar char="■"/>
              <a:defRPr>
                <a:solidFill>
                  <a:srgbClr val="000615"/>
                </a:solidFill>
              </a:defRPr>
            </a:lvl9pPr>
          </a:lstStyle>
          <a:p>
            <a:endParaRPr/>
          </a:p>
        </p:txBody>
      </p:sp>
      <p:sp>
        <p:nvSpPr>
          <p:cNvPr id="1478" name="Google Shape;1478;p220"/>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1479" name="Google Shape;1479;p220"/>
          <p:cNvSpPr txBox="1">
            <a:spLocks noGrp="1"/>
          </p:cNvSpPr>
          <p:nvPr>
            <p:ph type="subTitle" idx="2"/>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1480" name="Google Shape;1480;p220"/>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81"/>
        <p:cNvGrpSpPr/>
        <p:nvPr/>
      </p:nvGrpSpPr>
      <p:grpSpPr>
        <a:xfrm>
          <a:off x="0" y="0"/>
          <a:ext cx="0" cy="0"/>
          <a:chOff x="0" y="0"/>
          <a:chExt cx="0" cy="0"/>
        </a:xfrm>
      </p:grpSpPr>
      <p:sp>
        <p:nvSpPr>
          <p:cNvPr id="1482" name="Google Shape;1482;p221"/>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483" name="Google Shape;1483;p221"/>
          <p:cNvPicPr preferRelativeResize="0"/>
          <p:nvPr/>
        </p:nvPicPr>
        <p:blipFill rotWithShape="1">
          <a:blip r:embed="rId2">
            <a:alphaModFix/>
          </a:blip>
          <a:srcRect t="209" b="199"/>
          <a:stretch/>
        </p:blipFill>
        <p:spPr>
          <a:xfrm>
            <a:off x="311706" y="4654620"/>
            <a:ext cx="1691640" cy="187960"/>
          </a:xfrm>
          <a:prstGeom prst="rect">
            <a:avLst/>
          </a:prstGeom>
          <a:noFill/>
          <a:ln>
            <a:noFill/>
          </a:ln>
        </p:spPr>
      </p:pic>
      <p:sp>
        <p:nvSpPr>
          <p:cNvPr id="1484" name="Google Shape;1484;p221"/>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White - Blank">
  <p:cSld name="BLANK_1">
    <p:spTree>
      <p:nvGrpSpPr>
        <p:cNvPr id="1" name="Shape 1485"/>
        <p:cNvGrpSpPr/>
        <p:nvPr/>
      </p:nvGrpSpPr>
      <p:grpSpPr>
        <a:xfrm>
          <a:off x="0" y="0"/>
          <a:ext cx="0" cy="0"/>
          <a:chOff x="0" y="0"/>
          <a:chExt cx="0" cy="0"/>
        </a:xfrm>
      </p:grpSpPr>
      <p:sp>
        <p:nvSpPr>
          <p:cNvPr id="1486" name="Google Shape;1486;p222"/>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22"/>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1488" name="Google Shape;1488;p222"/>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1489" name="Google Shape;1489;p222"/>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Blank no logo">
  <p:cSld name="BLANK_2">
    <p:spTree>
      <p:nvGrpSpPr>
        <p:cNvPr id="1" name="Shape 1490"/>
        <p:cNvGrpSpPr/>
        <p:nvPr/>
      </p:nvGrpSpPr>
      <p:grpSpPr>
        <a:xfrm>
          <a:off x="0" y="0"/>
          <a:ext cx="0" cy="0"/>
          <a:chOff x="0" y="0"/>
          <a:chExt cx="0" cy="0"/>
        </a:xfrm>
      </p:grpSpPr>
      <p:sp>
        <p:nvSpPr>
          <p:cNvPr id="1491" name="Google Shape;1491;p223"/>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492" name="Google Shape;1492;p223"/>
          <p:cNvSpPr txBox="1">
            <a:spLocks noGrp="1"/>
          </p:cNvSpPr>
          <p:nvPr>
            <p:ph type="subTitle" idx="1"/>
          </p:nvPr>
        </p:nvSpPr>
        <p:spPr>
          <a:xfrm>
            <a:off x="311700" y="4498550"/>
            <a:ext cx="79719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A3A6AD"/>
                </a:solidFill>
              </a:defRPr>
            </a:lvl1pPr>
            <a:lvl2pPr lvl="1" rtl="0">
              <a:spcBef>
                <a:spcPts val="0"/>
              </a:spcBef>
              <a:spcAft>
                <a:spcPts val="0"/>
              </a:spcAft>
              <a:buNone/>
              <a:defRPr>
                <a:solidFill>
                  <a:srgbClr val="A3A6AD"/>
                </a:solidFill>
              </a:defRPr>
            </a:lvl2pPr>
            <a:lvl3pPr lvl="2" rtl="0">
              <a:spcBef>
                <a:spcPts val="1600"/>
              </a:spcBef>
              <a:spcAft>
                <a:spcPts val="0"/>
              </a:spcAft>
              <a:buNone/>
              <a:defRPr>
                <a:solidFill>
                  <a:srgbClr val="A3A6AD"/>
                </a:solidFill>
              </a:defRPr>
            </a:lvl3pPr>
            <a:lvl4pPr lvl="3" rtl="0">
              <a:spcBef>
                <a:spcPts val="1600"/>
              </a:spcBef>
              <a:spcAft>
                <a:spcPts val="0"/>
              </a:spcAft>
              <a:buNone/>
              <a:defRPr>
                <a:solidFill>
                  <a:srgbClr val="A3A6AD"/>
                </a:solidFill>
              </a:defRPr>
            </a:lvl4pPr>
            <a:lvl5pPr lvl="4" rtl="0">
              <a:spcBef>
                <a:spcPts val="1600"/>
              </a:spcBef>
              <a:spcAft>
                <a:spcPts val="0"/>
              </a:spcAft>
              <a:buNone/>
              <a:defRPr>
                <a:solidFill>
                  <a:srgbClr val="A3A6AD"/>
                </a:solidFill>
              </a:defRPr>
            </a:lvl5pPr>
            <a:lvl6pPr lvl="5" rtl="0">
              <a:spcBef>
                <a:spcPts val="1600"/>
              </a:spcBef>
              <a:spcAft>
                <a:spcPts val="0"/>
              </a:spcAft>
              <a:buNone/>
              <a:defRPr>
                <a:solidFill>
                  <a:srgbClr val="A3A6AD"/>
                </a:solidFill>
              </a:defRPr>
            </a:lvl6pPr>
            <a:lvl7pPr lvl="6" rtl="0">
              <a:spcBef>
                <a:spcPts val="1600"/>
              </a:spcBef>
              <a:spcAft>
                <a:spcPts val="0"/>
              </a:spcAft>
              <a:buNone/>
              <a:defRPr>
                <a:solidFill>
                  <a:srgbClr val="A3A6AD"/>
                </a:solidFill>
              </a:defRPr>
            </a:lvl7pPr>
            <a:lvl8pPr lvl="7" rtl="0">
              <a:spcBef>
                <a:spcPts val="1600"/>
              </a:spcBef>
              <a:spcAft>
                <a:spcPts val="0"/>
              </a:spcAft>
              <a:buNone/>
              <a:defRPr>
                <a:solidFill>
                  <a:srgbClr val="A3A6AD"/>
                </a:solidFill>
              </a:defRPr>
            </a:lvl8pPr>
            <a:lvl9pPr lvl="8"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White - Blank no logo">
  <p:cSld name="BLANK_1_2">
    <p:spTree>
      <p:nvGrpSpPr>
        <p:cNvPr id="1" name="Shape 1493"/>
        <p:cNvGrpSpPr/>
        <p:nvPr/>
      </p:nvGrpSpPr>
      <p:grpSpPr>
        <a:xfrm>
          <a:off x="0" y="0"/>
          <a:ext cx="0" cy="0"/>
          <a:chOff x="0" y="0"/>
          <a:chExt cx="0" cy="0"/>
        </a:xfrm>
      </p:grpSpPr>
      <p:sp>
        <p:nvSpPr>
          <p:cNvPr id="1494" name="Google Shape;1494;p224"/>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24"/>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1496" name="Google Shape;1496;p224"/>
          <p:cNvSpPr txBox="1">
            <a:spLocks noGrp="1"/>
          </p:cNvSpPr>
          <p:nvPr>
            <p:ph type="subTitle" idx="1"/>
          </p:nvPr>
        </p:nvSpPr>
        <p:spPr>
          <a:xfrm>
            <a:off x="311700" y="4498550"/>
            <a:ext cx="79719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4F525D"/>
                </a:solidFill>
              </a:defRPr>
            </a:lvl1pPr>
            <a:lvl2pPr lvl="1" rtl="0">
              <a:spcBef>
                <a:spcPts val="0"/>
              </a:spcBef>
              <a:spcAft>
                <a:spcPts val="0"/>
              </a:spcAft>
              <a:buNone/>
              <a:defRPr>
                <a:solidFill>
                  <a:srgbClr val="4F525D"/>
                </a:solidFill>
              </a:defRPr>
            </a:lvl2pPr>
            <a:lvl3pPr lvl="2" rtl="0">
              <a:spcBef>
                <a:spcPts val="1600"/>
              </a:spcBef>
              <a:spcAft>
                <a:spcPts val="0"/>
              </a:spcAft>
              <a:buNone/>
              <a:defRPr>
                <a:solidFill>
                  <a:srgbClr val="4F525D"/>
                </a:solidFill>
              </a:defRPr>
            </a:lvl3pPr>
            <a:lvl4pPr lvl="3" rtl="0">
              <a:spcBef>
                <a:spcPts val="1600"/>
              </a:spcBef>
              <a:spcAft>
                <a:spcPts val="0"/>
              </a:spcAft>
              <a:buNone/>
              <a:defRPr>
                <a:solidFill>
                  <a:srgbClr val="4F525D"/>
                </a:solidFill>
              </a:defRPr>
            </a:lvl4pPr>
            <a:lvl5pPr lvl="4" rtl="0">
              <a:spcBef>
                <a:spcPts val="1600"/>
              </a:spcBef>
              <a:spcAft>
                <a:spcPts val="0"/>
              </a:spcAft>
              <a:buNone/>
              <a:defRPr>
                <a:solidFill>
                  <a:srgbClr val="4F525D"/>
                </a:solidFill>
              </a:defRPr>
            </a:lvl5pPr>
            <a:lvl6pPr lvl="5" rtl="0">
              <a:spcBef>
                <a:spcPts val="1600"/>
              </a:spcBef>
              <a:spcAft>
                <a:spcPts val="0"/>
              </a:spcAft>
              <a:buNone/>
              <a:defRPr>
                <a:solidFill>
                  <a:srgbClr val="4F525D"/>
                </a:solidFill>
              </a:defRPr>
            </a:lvl6pPr>
            <a:lvl7pPr lvl="6" rtl="0">
              <a:spcBef>
                <a:spcPts val="1600"/>
              </a:spcBef>
              <a:spcAft>
                <a:spcPts val="0"/>
              </a:spcAft>
              <a:buNone/>
              <a:defRPr>
                <a:solidFill>
                  <a:srgbClr val="4F525D"/>
                </a:solidFill>
              </a:defRPr>
            </a:lvl7pPr>
            <a:lvl8pPr lvl="7" rtl="0">
              <a:spcBef>
                <a:spcPts val="1600"/>
              </a:spcBef>
              <a:spcAft>
                <a:spcPts val="0"/>
              </a:spcAft>
              <a:buNone/>
              <a:defRPr>
                <a:solidFill>
                  <a:srgbClr val="4F525D"/>
                </a:solidFill>
              </a:defRPr>
            </a:lvl8pPr>
            <a:lvl9pPr lvl="8"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White - One column text">
  <p:cSld name="ONE_COLUMN_TEXT_3">
    <p:spTree>
      <p:nvGrpSpPr>
        <p:cNvPr id="1" name="Shape 140"/>
        <p:cNvGrpSpPr/>
        <p:nvPr/>
      </p:nvGrpSpPr>
      <p:grpSpPr>
        <a:xfrm>
          <a:off x="0" y="0"/>
          <a:ext cx="0" cy="0"/>
          <a:chOff x="0" y="0"/>
          <a:chExt cx="0" cy="0"/>
        </a:xfrm>
      </p:grpSpPr>
      <p:sp>
        <p:nvSpPr>
          <p:cNvPr id="141" name="Google Shape;141;p23"/>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2" name="Google Shape;142;p23"/>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
        <p:nvSpPr>
          <p:cNvPr id="143" name="Google Shape;143;p23"/>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144" name="Google Shape;144;p23"/>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
        <p:nvSpPr>
          <p:cNvPr id="145" name="Google Shape;145;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615"/>
              </a:buClr>
              <a:buSzPts val="2800"/>
              <a:buNone/>
              <a:defRPr>
                <a:solidFill>
                  <a:srgbClr val="000615"/>
                </a:solidFill>
              </a:defRPr>
            </a:lvl1pPr>
            <a:lvl2pPr lvl="1" rtl="0">
              <a:spcBef>
                <a:spcPts val="0"/>
              </a:spcBef>
              <a:spcAft>
                <a:spcPts val="0"/>
              </a:spcAft>
              <a:buClr>
                <a:srgbClr val="000615"/>
              </a:buClr>
              <a:buSzPts val="2800"/>
              <a:buNone/>
              <a:defRPr>
                <a:solidFill>
                  <a:srgbClr val="000615"/>
                </a:solidFill>
              </a:defRPr>
            </a:lvl2pPr>
            <a:lvl3pPr lvl="2" rtl="0">
              <a:spcBef>
                <a:spcPts val="0"/>
              </a:spcBef>
              <a:spcAft>
                <a:spcPts val="0"/>
              </a:spcAft>
              <a:buClr>
                <a:srgbClr val="000615"/>
              </a:buClr>
              <a:buSzPts val="2800"/>
              <a:buNone/>
              <a:defRPr>
                <a:solidFill>
                  <a:srgbClr val="000615"/>
                </a:solidFill>
              </a:defRPr>
            </a:lvl3pPr>
            <a:lvl4pPr lvl="3" rtl="0">
              <a:spcBef>
                <a:spcPts val="0"/>
              </a:spcBef>
              <a:spcAft>
                <a:spcPts val="0"/>
              </a:spcAft>
              <a:buClr>
                <a:srgbClr val="000615"/>
              </a:buClr>
              <a:buSzPts val="2800"/>
              <a:buNone/>
              <a:defRPr>
                <a:solidFill>
                  <a:srgbClr val="000615"/>
                </a:solidFill>
              </a:defRPr>
            </a:lvl4pPr>
            <a:lvl5pPr lvl="4" rtl="0">
              <a:spcBef>
                <a:spcPts val="0"/>
              </a:spcBef>
              <a:spcAft>
                <a:spcPts val="0"/>
              </a:spcAft>
              <a:buClr>
                <a:srgbClr val="000615"/>
              </a:buClr>
              <a:buSzPts val="2800"/>
              <a:buNone/>
              <a:defRPr>
                <a:solidFill>
                  <a:srgbClr val="000615"/>
                </a:solidFill>
              </a:defRPr>
            </a:lvl5pPr>
            <a:lvl6pPr lvl="5" rtl="0">
              <a:spcBef>
                <a:spcPts val="0"/>
              </a:spcBef>
              <a:spcAft>
                <a:spcPts val="0"/>
              </a:spcAft>
              <a:buClr>
                <a:srgbClr val="000615"/>
              </a:buClr>
              <a:buSzPts val="2800"/>
              <a:buNone/>
              <a:defRPr>
                <a:solidFill>
                  <a:srgbClr val="000615"/>
                </a:solidFill>
              </a:defRPr>
            </a:lvl6pPr>
            <a:lvl7pPr lvl="6" rtl="0">
              <a:spcBef>
                <a:spcPts val="0"/>
              </a:spcBef>
              <a:spcAft>
                <a:spcPts val="0"/>
              </a:spcAft>
              <a:buClr>
                <a:srgbClr val="000615"/>
              </a:buClr>
              <a:buSzPts val="2800"/>
              <a:buNone/>
              <a:defRPr>
                <a:solidFill>
                  <a:srgbClr val="000615"/>
                </a:solidFill>
              </a:defRPr>
            </a:lvl7pPr>
            <a:lvl8pPr lvl="7" rtl="0">
              <a:spcBef>
                <a:spcPts val="0"/>
              </a:spcBef>
              <a:spcAft>
                <a:spcPts val="0"/>
              </a:spcAft>
              <a:buClr>
                <a:srgbClr val="000615"/>
              </a:buClr>
              <a:buSzPts val="2800"/>
              <a:buNone/>
              <a:defRPr>
                <a:solidFill>
                  <a:srgbClr val="000615"/>
                </a:solidFill>
              </a:defRPr>
            </a:lvl8pPr>
            <a:lvl9pPr lvl="8" rtl="0">
              <a:spcBef>
                <a:spcPts val="0"/>
              </a:spcBef>
              <a:spcAft>
                <a:spcPts val="0"/>
              </a:spcAft>
              <a:buClr>
                <a:srgbClr val="000615"/>
              </a:buClr>
              <a:buSzPts val="2800"/>
              <a:buNone/>
              <a:defRPr>
                <a:solidFill>
                  <a:srgbClr val="000615"/>
                </a:solidFill>
              </a:defRPr>
            </a:lvl9pPr>
          </a:lstStyle>
          <a:p>
            <a:endParaRPr/>
          </a:p>
        </p:txBody>
      </p:sp>
      <p:sp>
        <p:nvSpPr>
          <p:cNvPr id="146" name="Google Shape;146;p23"/>
          <p:cNvSpPr txBox="1">
            <a:spLocks noGrp="1"/>
          </p:cNvSpPr>
          <p:nvPr>
            <p:ph type="body" idx="2"/>
          </p:nvPr>
        </p:nvSpPr>
        <p:spPr>
          <a:xfrm>
            <a:off x="311700" y="1152475"/>
            <a:ext cx="28080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000615"/>
              </a:buClr>
              <a:buSzPts val="1400"/>
              <a:buChar char="●"/>
              <a:defRPr sz="1400">
                <a:solidFill>
                  <a:srgbClr val="000615"/>
                </a:solidFill>
              </a:defRPr>
            </a:lvl1pPr>
            <a:lvl2pPr marL="914400" lvl="1" indent="-304800" rtl="0">
              <a:spcBef>
                <a:spcPts val="1600"/>
              </a:spcBef>
              <a:spcAft>
                <a:spcPts val="0"/>
              </a:spcAft>
              <a:buClr>
                <a:srgbClr val="000615"/>
              </a:buClr>
              <a:buSzPts val="1200"/>
              <a:buChar char="○"/>
              <a:defRPr sz="1200">
                <a:solidFill>
                  <a:srgbClr val="000615"/>
                </a:solidFill>
              </a:defRPr>
            </a:lvl2pPr>
            <a:lvl3pPr marL="1371600" lvl="2" indent="-304800" rtl="0">
              <a:spcBef>
                <a:spcPts val="1600"/>
              </a:spcBef>
              <a:spcAft>
                <a:spcPts val="0"/>
              </a:spcAft>
              <a:buClr>
                <a:srgbClr val="000615"/>
              </a:buClr>
              <a:buSzPts val="1200"/>
              <a:buChar char="■"/>
              <a:defRPr sz="1200">
                <a:solidFill>
                  <a:srgbClr val="000615"/>
                </a:solidFill>
              </a:defRPr>
            </a:lvl3pPr>
            <a:lvl4pPr marL="1828800" lvl="3" indent="-304800" rtl="0">
              <a:spcBef>
                <a:spcPts val="1600"/>
              </a:spcBef>
              <a:spcAft>
                <a:spcPts val="0"/>
              </a:spcAft>
              <a:buClr>
                <a:srgbClr val="000615"/>
              </a:buClr>
              <a:buSzPts val="1200"/>
              <a:buChar char="●"/>
              <a:defRPr sz="1200">
                <a:solidFill>
                  <a:srgbClr val="000615"/>
                </a:solidFill>
              </a:defRPr>
            </a:lvl4pPr>
            <a:lvl5pPr marL="2286000" lvl="4" indent="-304800" rtl="0">
              <a:spcBef>
                <a:spcPts val="1600"/>
              </a:spcBef>
              <a:spcAft>
                <a:spcPts val="0"/>
              </a:spcAft>
              <a:buClr>
                <a:srgbClr val="000615"/>
              </a:buClr>
              <a:buSzPts val="1200"/>
              <a:buChar char="○"/>
              <a:defRPr sz="1200">
                <a:solidFill>
                  <a:srgbClr val="000615"/>
                </a:solidFill>
              </a:defRPr>
            </a:lvl5pPr>
            <a:lvl6pPr marL="2743200" lvl="5" indent="-304800" rtl="0">
              <a:spcBef>
                <a:spcPts val="1600"/>
              </a:spcBef>
              <a:spcAft>
                <a:spcPts val="0"/>
              </a:spcAft>
              <a:buClr>
                <a:srgbClr val="000615"/>
              </a:buClr>
              <a:buSzPts val="1200"/>
              <a:buChar char="■"/>
              <a:defRPr sz="1200">
                <a:solidFill>
                  <a:srgbClr val="000615"/>
                </a:solidFill>
              </a:defRPr>
            </a:lvl6pPr>
            <a:lvl7pPr marL="3200400" lvl="6" indent="-304800" rtl="0">
              <a:spcBef>
                <a:spcPts val="1600"/>
              </a:spcBef>
              <a:spcAft>
                <a:spcPts val="0"/>
              </a:spcAft>
              <a:buClr>
                <a:srgbClr val="000615"/>
              </a:buClr>
              <a:buSzPts val="1200"/>
              <a:buChar char="●"/>
              <a:defRPr sz="1200">
                <a:solidFill>
                  <a:srgbClr val="000615"/>
                </a:solidFill>
              </a:defRPr>
            </a:lvl7pPr>
            <a:lvl8pPr marL="3657600" lvl="7" indent="-304800" rtl="0">
              <a:spcBef>
                <a:spcPts val="1600"/>
              </a:spcBef>
              <a:spcAft>
                <a:spcPts val="0"/>
              </a:spcAft>
              <a:buClr>
                <a:srgbClr val="000615"/>
              </a:buClr>
              <a:buSzPts val="1200"/>
              <a:buChar char="○"/>
              <a:defRPr sz="1200">
                <a:solidFill>
                  <a:srgbClr val="000615"/>
                </a:solidFill>
              </a:defRPr>
            </a:lvl8pPr>
            <a:lvl9pPr marL="4114800" lvl="8" indent="-304800" rtl="0">
              <a:spcBef>
                <a:spcPts val="1600"/>
              </a:spcBef>
              <a:spcAft>
                <a:spcPts val="1600"/>
              </a:spcAft>
              <a:buClr>
                <a:srgbClr val="000615"/>
              </a:buClr>
              <a:buSzPts val="1200"/>
              <a:buChar char="■"/>
              <a:defRPr sz="1200">
                <a:solidFill>
                  <a:srgbClr val="000615"/>
                </a:solidFill>
              </a:defRPr>
            </a:lvl9pPr>
          </a:lstStyle>
          <a:p>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Finished Slide">
  <p:cSld name="TITLE_2_1_1">
    <p:spTree>
      <p:nvGrpSpPr>
        <p:cNvPr id="1" name="Shape 1497"/>
        <p:cNvGrpSpPr/>
        <p:nvPr/>
      </p:nvGrpSpPr>
      <p:grpSpPr>
        <a:xfrm>
          <a:off x="0" y="0"/>
          <a:ext cx="0" cy="0"/>
          <a:chOff x="0" y="0"/>
          <a:chExt cx="0" cy="0"/>
        </a:xfrm>
      </p:grpSpPr>
      <p:pic>
        <p:nvPicPr>
          <p:cNvPr id="1498" name="Google Shape;1498;p225"/>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1499" name="Google Shape;1499;p225"/>
          <p:cNvPicPr preferRelativeResize="0"/>
          <p:nvPr/>
        </p:nvPicPr>
        <p:blipFill>
          <a:blip r:embed="rId3">
            <a:alphaModFix/>
          </a:blip>
          <a:stretch>
            <a:fillRect/>
          </a:stretch>
        </p:blipFill>
        <p:spPr>
          <a:xfrm>
            <a:off x="0" y="0"/>
            <a:ext cx="9143999" cy="5143500"/>
          </a:xfrm>
          <a:prstGeom prst="rect">
            <a:avLst/>
          </a:prstGeom>
          <a:noFill/>
          <a:ln>
            <a:noFill/>
          </a:ln>
        </p:spPr>
      </p:pic>
      <p:sp>
        <p:nvSpPr>
          <p:cNvPr id="1500" name="Google Shape;1500;p225"/>
          <p:cNvSpPr txBox="1">
            <a:spLocks noGrp="1"/>
          </p:cNvSpPr>
          <p:nvPr>
            <p:ph type="title"/>
          </p:nvPr>
        </p:nvSpPr>
        <p:spPr>
          <a:xfrm>
            <a:off x="600600" y="1328975"/>
            <a:ext cx="7942800" cy="1647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4800"/>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sp>
        <p:nvSpPr>
          <p:cNvPr id="1501" name="Google Shape;1501;p225"/>
          <p:cNvSpPr txBox="1">
            <a:spLocks noGrp="1"/>
          </p:cNvSpPr>
          <p:nvPr>
            <p:ph type="subTitle" idx="1"/>
          </p:nvPr>
        </p:nvSpPr>
        <p:spPr>
          <a:xfrm>
            <a:off x="2578050" y="3796500"/>
            <a:ext cx="3987900" cy="1202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rtl="0">
              <a:spcBef>
                <a:spcPts val="0"/>
              </a:spcBef>
              <a:spcAft>
                <a:spcPts val="0"/>
              </a:spcAft>
              <a:buNone/>
              <a:defRPr sz="2000"/>
            </a:lvl2pPr>
            <a:lvl3pPr lvl="2" rtl="0">
              <a:spcBef>
                <a:spcPts val="1600"/>
              </a:spcBef>
              <a:spcAft>
                <a:spcPts val="0"/>
              </a:spcAft>
              <a:buNone/>
              <a:defRPr sz="2000"/>
            </a:lvl3pPr>
            <a:lvl4pPr lvl="3" rtl="0">
              <a:spcBef>
                <a:spcPts val="1600"/>
              </a:spcBef>
              <a:spcAft>
                <a:spcPts val="0"/>
              </a:spcAft>
              <a:buNone/>
              <a:defRPr sz="2000"/>
            </a:lvl4pPr>
            <a:lvl5pPr lvl="4" rtl="0">
              <a:spcBef>
                <a:spcPts val="1600"/>
              </a:spcBef>
              <a:spcAft>
                <a:spcPts val="0"/>
              </a:spcAft>
              <a:buNone/>
              <a:defRPr sz="2000"/>
            </a:lvl5pPr>
            <a:lvl6pPr lvl="5" rtl="0">
              <a:spcBef>
                <a:spcPts val="1600"/>
              </a:spcBef>
              <a:spcAft>
                <a:spcPts val="0"/>
              </a:spcAft>
              <a:buNone/>
              <a:defRPr sz="2000"/>
            </a:lvl6pPr>
            <a:lvl7pPr lvl="6" rtl="0">
              <a:spcBef>
                <a:spcPts val="1600"/>
              </a:spcBef>
              <a:spcAft>
                <a:spcPts val="0"/>
              </a:spcAft>
              <a:buNone/>
              <a:defRPr sz="2000"/>
            </a:lvl7pPr>
            <a:lvl8pPr lvl="7" rtl="0">
              <a:spcBef>
                <a:spcPts val="1600"/>
              </a:spcBef>
              <a:spcAft>
                <a:spcPts val="0"/>
              </a:spcAft>
              <a:buNone/>
              <a:defRPr sz="2000"/>
            </a:lvl8pPr>
            <a:lvl9pPr lvl="8" rtl="0">
              <a:spcBef>
                <a:spcPts val="1600"/>
              </a:spcBef>
              <a:spcAft>
                <a:spcPts val="1600"/>
              </a:spcAft>
              <a:buNone/>
              <a:defRPr sz="2000"/>
            </a:lvl9pPr>
          </a:lstStyle>
          <a:p>
            <a:endParaRPr/>
          </a:p>
        </p:txBody>
      </p:sp>
      <p:sp>
        <p:nvSpPr>
          <p:cNvPr id="1502" name="Google Shape;1502;p225"/>
          <p:cNvSpPr txBox="1"/>
          <p:nvPr/>
        </p:nvSpPr>
        <p:spPr>
          <a:xfrm>
            <a:off x="2963250" y="3369875"/>
            <a:ext cx="3217500" cy="39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A3A6AD"/>
                </a:solidFill>
                <a:latin typeface="Maven Pro"/>
                <a:ea typeface="Maven Pro"/>
                <a:cs typeface="Maven Pro"/>
                <a:sym typeface="Maven Pro"/>
              </a:rPr>
              <a:t>CONTACT</a:t>
            </a:r>
            <a:endParaRPr sz="1600">
              <a:solidFill>
                <a:srgbClr val="A3A6AD"/>
              </a:solidFill>
              <a:latin typeface="Maven Pro"/>
              <a:ea typeface="Maven Pro"/>
              <a:cs typeface="Maven Pro"/>
              <a:sym typeface="Maven Pro"/>
            </a:endParaRPr>
          </a:p>
        </p:txBody>
      </p:sp>
      <p:pic>
        <p:nvPicPr>
          <p:cNvPr id="1503" name="Google Shape;1503;p225"/>
          <p:cNvPicPr preferRelativeResize="0"/>
          <p:nvPr/>
        </p:nvPicPr>
        <p:blipFill>
          <a:blip r:embed="rId4">
            <a:alphaModFix/>
          </a:blip>
          <a:stretch>
            <a:fillRect/>
          </a:stretch>
        </p:blipFill>
        <p:spPr>
          <a:xfrm>
            <a:off x="3444350" y="457196"/>
            <a:ext cx="2286001" cy="422910"/>
          </a:xfrm>
          <a:prstGeom prst="rect">
            <a:avLst/>
          </a:prstGeom>
          <a:noFill/>
          <a:ln>
            <a:noFill/>
          </a:ln>
        </p:spPr>
      </p:pic>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White - Finished Slide">
  <p:cSld name="TITLE_2_1_1_1">
    <p:spTree>
      <p:nvGrpSpPr>
        <p:cNvPr id="1" name="Shape 1504"/>
        <p:cNvGrpSpPr/>
        <p:nvPr/>
      </p:nvGrpSpPr>
      <p:grpSpPr>
        <a:xfrm>
          <a:off x="0" y="0"/>
          <a:ext cx="0" cy="0"/>
          <a:chOff x="0" y="0"/>
          <a:chExt cx="0" cy="0"/>
        </a:xfrm>
      </p:grpSpPr>
      <p:pic>
        <p:nvPicPr>
          <p:cNvPr id="1505" name="Google Shape;1505;p226"/>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1506" name="Google Shape;1506;p226"/>
          <p:cNvPicPr preferRelativeResize="0"/>
          <p:nvPr/>
        </p:nvPicPr>
        <p:blipFill>
          <a:blip r:embed="rId3">
            <a:alphaModFix/>
          </a:blip>
          <a:stretch>
            <a:fillRect/>
          </a:stretch>
        </p:blipFill>
        <p:spPr>
          <a:xfrm>
            <a:off x="0" y="0"/>
            <a:ext cx="9143999" cy="5143500"/>
          </a:xfrm>
          <a:prstGeom prst="rect">
            <a:avLst/>
          </a:prstGeom>
          <a:noFill/>
          <a:ln>
            <a:noFill/>
          </a:ln>
        </p:spPr>
      </p:pic>
      <p:sp>
        <p:nvSpPr>
          <p:cNvPr id="1507" name="Google Shape;1507;p226"/>
          <p:cNvSpPr txBox="1">
            <a:spLocks noGrp="1"/>
          </p:cNvSpPr>
          <p:nvPr>
            <p:ph type="title"/>
          </p:nvPr>
        </p:nvSpPr>
        <p:spPr>
          <a:xfrm>
            <a:off x="600600" y="1328975"/>
            <a:ext cx="7942800" cy="1647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4800">
                <a:solidFill>
                  <a:srgbClr val="000615"/>
                </a:solidFill>
              </a:defRPr>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sp>
        <p:nvSpPr>
          <p:cNvPr id="1508" name="Google Shape;1508;p226"/>
          <p:cNvSpPr txBox="1">
            <a:spLocks noGrp="1"/>
          </p:cNvSpPr>
          <p:nvPr>
            <p:ph type="subTitle" idx="1"/>
          </p:nvPr>
        </p:nvSpPr>
        <p:spPr>
          <a:xfrm>
            <a:off x="2578050" y="3796500"/>
            <a:ext cx="3987900" cy="1202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000615"/>
                </a:solidFill>
              </a:defRPr>
            </a:lvl1pPr>
            <a:lvl2pPr lvl="1" rtl="0">
              <a:spcBef>
                <a:spcPts val="0"/>
              </a:spcBef>
              <a:spcAft>
                <a:spcPts val="0"/>
              </a:spcAft>
              <a:buNone/>
              <a:defRPr sz="2000"/>
            </a:lvl2pPr>
            <a:lvl3pPr lvl="2" rtl="0">
              <a:spcBef>
                <a:spcPts val="1600"/>
              </a:spcBef>
              <a:spcAft>
                <a:spcPts val="0"/>
              </a:spcAft>
              <a:buNone/>
              <a:defRPr sz="2000"/>
            </a:lvl3pPr>
            <a:lvl4pPr lvl="3" rtl="0">
              <a:spcBef>
                <a:spcPts val="1600"/>
              </a:spcBef>
              <a:spcAft>
                <a:spcPts val="0"/>
              </a:spcAft>
              <a:buNone/>
              <a:defRPr sz="2000"/>
            </a:lvl4pPr>
            <a:lvl5pPr lvl="4" rtl="0">
              <a:spcBef>
                <a:spcPts val="1600"/>
              </a:spcBef>
              <a:spcAft>
                <a:spcPts val="0"/>
              </a:spcAft>
              <a:buNone/>
              <a:defRPr sz="2000"/>
            </a:lvl5pPr>
            <a:lvl6pPr lvl="5" rtl="0">
              <a:spcBef>
                <a:spcPts val="1600"/>
              </a:spcBef>
              <a:spcAft>
                <a:spcPts val="0"/>
              </a:spcAft>
              <a:buNone/>
              <a:defRPr sz="2000"/>
            </a:lvl6pPr>
            <a:lvl7pPr lvl="6" rtl="0">
              <a:spcBef>
                <a:spcPts val="1600"/>
              </a:spcBef>
              <a:spcAft>
                <a:spcPts val="0"/>
              </a:spcAft>
              <a:buNone/>
              <a:defRPr sz="2000"/>
            </a:lvl7pPr>
            <a:lvl8pPr lvl="7" rtl="0">
              <a:spcBef>
                <a:spcPts val="1600"/>
              </a:spcBef>
              <a:spcAft>
                <a:spcPts val="0"/>
              </a:spcAft>
              <a:buNone/>
              <a:defRPr sz="2000"/>
            </a:lvl8pPr>
            <a:lvl9pPr lvl="8" rtl="0">
              <a:spcBef>
                <a:spcPts val="1600"/>
              </a:spcBef>
              <a:spcAft>
                <a:spcPts val="1600"/>
              </a:spcAft>
              <a:buNone/>
              <a:defRPr sz="2000"/>
            </a:lvl9pPr>
          </a:lstStyle>
          <a:p>
            <a:endParaRPr/>
          </a:p>
        </p:txBody>
      </p:sp>
      <p:sp>
        <p:nvSpPr>
          <p:cNvPr id="1509" name="Google Shape;1509;p226"/>
          <p:cNvSpPr txBox="1"/>
          <p:nvPr/>
        </p:nvSpPr>
        <p:spPr>
          <a:xfrm>
            <a:off x="2963250" y="3369875"/>
            <a:ext cx="3217500" cy="39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4F525D"/>
                </a:solidFill>
                <a:latin typeface="Maven Pro"/>
                <a:ea typeface="Maven Pro"/>
                <a:cs typeface="Maven Pro"/>
                <a:sym typeface="Maven Pro"/>
              </a:rPr>
              <a:t>CONTACT</a:t>
            </a:r>
            <a:endParaRPr sz="1600">
              <a:solidFill>
                <a:srgbClr val="4F525D"/>
              </a:solidFill>
              <a:latin typeface="Maven Pro"/>
              <a:ea typeface="Maven Pro"/>
              <a:cs typeface="Maven Pro"/>
              <a:sym typeface="Maven Pro"/>
            </a:endParaRPr>
          </a:p>
        </p:txBody>
      </p:sp>
      <p:pic>
        <p:nvPicPr>
          <p:cNvPr id="1510" name="Google Shape;1510;p226"/>
          <p:cNvPicPr preferRelativeResize="0"/>
          <p:nvPr/>
        </p:nvPicPr>
        <p:blipFill>
          <a:blip r:embed="rId4">
            <a:alphaModFix/>
          </a:blip>
          <a:stretch>
            <a:fillRect/>
          </a:stretch>
        </p:blipFill>
        <p:spPr>
          <a:xfrm>
            <a:off x="3444350" y="457196"/>
            <a:ext cx="2286001" cy="457200"/>
          </a:xfrm>
          <a:prstGeom prst="rect">
            <a:avLst/>
          </a:prstGeom>
          <a:noFill/>
          <a:ln>
            <a:noFill/>
          </a:ln>
        </p:spPr>
      </p:pic>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Brand Colors">
  <p:cSld name="BLANK_1_1">
    <p:spTree>
      <p:nvGrpSpPr>
        <p:cNvPr id="1" name="Shape 1511"/>
        <p:cNvGrpSpPr/>
        <p:nvPr/>
      </p:nvGrpSpPr>
      <p:grpSpPr>
        <a:xfrm>
          <a:off x="0" y="0"/>
          <a:ext cx="0" cy="0"/>
          <a:chOff x="0" y="0"/>
          <a:chExt cx="0" cy="0"/>
        </a:xfrm>
      </p:grpSpPr>
      <p:sp>
        <p:nvSpPr>
          <p:cNvPr id="1512" name="Google Shape;1512;p227"/>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27"/>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1514" name="Google Shape;1514;p227"/>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1515" name="Google Shape;1515;p227"/>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
        <p:nvSpPr>
          <p:cNvPr id="1516" name="Google Shape;1516;p227"/>
          <p:cNvSpPr txBox="1"/>
          <p:nvPr/>
        </p:nvSpPr>
        <p:spPr>
          <a:xfrm>
            <a:off x="289375" y="2614000"/>
            <a:ext cx="14550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595959"/>
                </a:solidFill>
                <a:latin typeface="Maven Pro"/>
                <a:ea typeface="Maven Pro"/>
                <a:cs typeface="Maven Pro"/>
                <a:sym typeface="Maven Pro"/>
              </a:rPr>
              <a:t>HEX </a:t>
            </a:r>
            <a:r>
              <a:rPr lang="en" sz="1000">
                <a:solidFill>
                  <a:srgbClr val="595959"/>
                </a:solidFill>
                <a:latin typeface="Space Mono"/>
                <a:ea typeface="Space Mono"/>
                <a:cs typeface="Space Mono"/>
                <a:sym typeface="Space Mono"/>
              </a:rPr>
              <a:t>#FBB943</a:t>
            </a: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1000">
                <a:solidFill>
                  <a:srgbClr val="595959"/>
                </a:solidFill>
                <a:latin typeface="Space Mono"/>
                <a:ea typeface="Space Mono"/>
                <a:cs typeface="Space Mono"/>
                <a:sym typeface="Space Mono"/>
              </a:rPr>
              <a:t>RGB(251,185,67)</a:t>
            </a:r>
            <a:endParaRPr sz="1000">
              <a:solidFill>
                <a:srgbClr val="595959"/>
              </a:solidFill>
              <a:latin typeface="Space Mono"/>
              <a:ea typeface="Space Mono"/>
              <a:cs typeface="Space Mono"/>
              <a:sym typeface="Space Mono"/>
            </a:endParaRPr>
          </a:p>
          <a:p>
            <a:pPr marL="0" lvl="0" indent="0" algn="l" rtl="0">
              <a:lnSpc>
                <a:spcPct val="115000"/>
              </a:lnSpc>
              <a:spcBef>
                <a:spcPts val="1600"/>
              </a:spcBef>
              <a:spcAft>
                <a:spcPts val="0"/>
              </a:spcAft>
              <a:buNone/>
            </a:pPr>
            <a:endParaRPr sz="1000">
              <a:solidFill>
                <a:srgbClr val="595959"/>
              </a:solidFill>
              <a:latin typeface="Space Mono"/>
              <a:ea typeface="Space Mono"/>
              <a:cs typeface="Space Mono"/>
              <a:sym typeface="Space Mono"/>
            </a:endParaRPr>
          </a:p>
          <a:p>
            <a:pPr marL="0" lvl="0" indent="0" algn="l" rtl="0">
              <a:lnSpc>
                <a:spcPct val="115000"/>
              </a:lnSpc>
              <a:spcBef>
                <a:spcPts val="1600"/>
              </a:spcBef>
              <a:spcAft>
                <a:spcPts val="1600"/>
              </a:spcAft>
              <a:buNone/>
            </a:pPr>
            <a:endParaRPr sz="1000">
              <a:solidFill>
                <a:srgbClr val="595959"/>
              </a:solidFill>
              <a:latin typeface="Space Mono"/>
              <a:ea typeface="Space Mono"/>
              <a:cs typeface="Space Mono"/>
              <a:sym typeface="Space Mono"/>
            </a:endParaRPr>
          </a:p>
        </p:txBody>
      </p:sp>
      <p:sp>
        <p:nvSpPr>
          <p:cNvPr id="1517" name="Google Shape;1517;p227"/>
          <p:cNvSpPr/>
          <p:nvPr/>
        </p:nvSpPr>
        <p:spPr>
          <a:xfrm>
            <a:off x="289375" y="1284100"/>
            <a:ext cx="1217100" cy="1217100"/>
          </a:xfrm>
          <a:prstGeom prst="rect">
            <a:avLst/>
          </a:prstGeom>
          <a:solidFill>
            <a:srgbClr val="FBB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1518" name="Google Shape;1518;p227"/>
          <p:cNvSpPr txBox="1"/>
          <p:nvPr/>
        </p:nvSpPr>
        <p:spPr>
          <a:xfrm>
            <a:off x="1744200" y="2614000"/>
            <a:ext cx="14166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595959"/>
                </a:solidFill>
                <a:latin typeface="Maven Pro"/>
                <a:ea typeface="Maven Pro"/>
                <a:cs typeface="Maven Pro"/>
                <a:sym typeface="Maven Pro"/>
              </a:rPr>
              <a:t>HEX </a:t>
            </a:r>
            <a:r>
              <a:rPr lang="en" sz="1000">
                <a:solidFill>
                  <a:srgbClr val="595959"/>
                </a:solidFill>
                <a:latin typeface="Space Mono"/>
                <a:ea typeface="Space Mono"/>
                <a:cs typeface="Space Mono"/>
                <a:sym typeface="Space Mono"/>
              </a:rPr>
              <a:t>#DB3E3B</a:t>
            </a: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1600"/>
              </a:spcAft>
              <a:buNone/>
            </a:pPr>
            <a:r>
              <a:rPr lang="en" sz="1000">
                <a:solidFill>
                  <a:srgbClr val="595959"/>
                </a:solidFill>
                <a:latin typeface="Space Mono"/>
                <a:ea typeface="Space Mono"/>
                <a:cs typeface="Space Mono"/>
                <a:sym typeface="Space Mono"/>
              </a:rPr>
              <a:t>RGB(219,62,59)</a:t>
            </a:r>
            <a:endParaRPr sz="1000">
              <a:solidFill>
                <a:srgbClr val="595959"/>
              </a:solidFill>
              <a:latin typeface="Space Mono"/>
              <a:ea typeface="Space Mono"/>
              <a:cs typeface="Space Mono"/>
              <a:sym typeface="Space Mono"/>
            </a:endParaRPr>
          </a:p>
        </p:txBody>
      </p:sp>
      <p:sp>
        <p:nvSpPr>
          <p:cNvPr id="1519" name="Google Shape;1519;p227"/>
          <p:cNvSpPr/>
          <p:nvPr/>
        </p:nvSpPr>
        <p:spPr>
          <a:xfrm>
            <a:off x="1744246" y="1284100"/>
            <a:ext cx="1217100" cy="1217100"/>
          </a:xfrm>
          <a:prstGeom prst="rect">
            <a:avLst/>
          </a:prstGeom>
          <a:solidFill>
            <a:srgbClr val="DB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b="1"/>
          </a:p>
          <a:p>
            <a:pPr marL="0" lvl="0" indent="0" algn="l" rtl="0">
              <a:spcBef>
                <a:spcPts val="0"/>
              </a:spcBef>
              <a:spcAft>
                <a:spcPts val="0"/>
              </a:spcAft>
              <a:buNone/>
            </a:pPr>
            <a:endParaRPr sz="1600" b="1">
              <a:latin typeface="PT Sans"/>
              <a:ea typeface="PT Sans"/>
              <a:cs typeface="PT Sans"/>
              <a:sym typeface="PT Sans"/>
            </a:endParaRPr>
          </a:p>
        </p:txBody>
      </p:sp>
      <p:sp>
        <p:nvSpPr>
          <p:cNvPr id="1520" name="Google Shape;1520;p227"/>
          <p:cNvSpPr txBox="1"/>
          <p:nvPr/>
        </p:nvSpPr>
        <p:spPr>
          <a:xfrm>
            <a:off x="3135201" y="2614000"/>
            <a:ext cx="15321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595959"/>
                </a:solidFill>
                <a:latin typeface="Maven Pro"/>
                <a:ea typeface="Maven Pro"/>
                <a:cs typeface="Maven Pro"/>
                <a:sym typeface="Maven Pro"/>
              </a:rPr>
              <a:t>HEX </a:t>
            </a:r>
            <a:r>
              <a:rPr lang="en" sz="1000">
                <a:solidFill>
                  <a:srgbClr val="595959"/>
                </a:solidFill>
                <a:latin typeface="Space Mono"/>
                <a:ea typeface="Space Mono"/>
                <a:cs typeface="Space Mono"/>
                <a:sym typeface="Space Mono"/>
              </a:rPr>
              <a:t>#AA4FD0</a:t>
            </a: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1000">
                <a:solidFill>
                  <a:srgbClr val="595959"/>
                </a:solidFill>
                <a:latin typeface="Space Mono"/>
                <a:ea typeface="Space Mono"/>
                <a:cs typeface="Space Mono"/>
                <a:sym typeface="Space Mono"/>
              </a:rPr>
              <a:t>RGB(170,79,208)</a:t>
            </a: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1000">
              <a:solidFill>
                <a:srgbClr val="595959"/>
              </a:solidFill>
              <a:latin typeface="Space Mono"/>
              <a:ea typeface="Space Mono"/>
              <a:cs typeface="Space Mono"/>
              <a:sym typeface="Space Mono"/>
            </a:endParaRPr>
          </a:p>
        </p:txBody>
      </p:sp>
      <p:sp>
        <p:nvSpPr>
          <p:cNvPr id="1521" name="Google Shape;1521;p227"/>
          <p:cNvSpPr/>
          <p:nvPr/>
        </p:nvSpPr>
        <p:spPr>
          <a:xfrm>
            <a:off x="3199116" y="1284100"/>
            <a:ext cx="1217100" cy="1217100"/>
          </a:xfrm>
          <a:prstGeom prst="rect">
            <a:avLst/>
          </a:prstGeom>
          <a:solidFill>
            <a:srgbClr val="AA4F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1522" name="Google Shape;1522;p227"/>
          <p:cNvSpPr txBox="1"/>
          <p:nvPr/>
        </p:nvSpPr>
        <p:spPr>
          <a:xfrm>
            <a:off x="4603300" y="2614000"/>
            <a:ext cx="15054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595959"/>
                </a:solidFill>
                <a:latin typeface="Maven Pro"/>
                <a:ea typeface="Maven Pro"/>
                <a:cs typeface="Maven Pro"/>
                <a:sym typeface="Maven Pro"/>
              </a:rPr>
              <a:t>HEX </a:t>
            </a:r>
            <a:r>
              <a:rPr lang="en" sz="1000">
                <a:solidFill>
                  <a:srgbClr val="595959"/>
                </a:solidFill>
                <a:latin typeface="Space Mono"/>
                <a:ea typeface="Space Mono"/>
                <a:cs typeface="Space Mono"/>
                <a:sym typeface="Space Mono"/>
              </a:rPr>
              <a:t>#389BFB</a:t>
            </a: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1000">
                <a:solidFill>
                  <a:srgbClr val="595959"/>
                </a:solidFill>
                <a:latin typeface="Space Mono"/>
                <a:ea typeface="Space Mono"/>
                <a:cs typeface="Space Mono"/>
                <a:sym typeface="Space Mono"/>
              </a:rPr>
              <a:t>RGB(56,155,251)</a:t>
            </a: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1000">
              <a:solidFill>
                <a:srgbClr val="595959"/>
              </a:solidFill>
              <a:latin typeface="Space Mono"/>
              <a:ea typeface="Space Mono"/>
              <a:cs typeface="Space Mono"/>
              <a:sym typeface="Space Mono"/>
            </a:endParaRPr>
          </a:p>
        </p:txBody>
      </p:sp>
      <p:sp>
        <p:nvSpPr>
          <p:cNvPr id="1523" name="Google Shape;1523;p227"/>
          <p:cNvSpPr/>
          <p:nvPr/>
        </p:nvSpPr>
        <p:spPr>
          <a:xfrm>
            <a:off x="4667213" y="1284100"/>
            <a:ext cx="1217100" cy="1217100"/>
          </a:xfrm>
          <a:prstGeom prst="rect">
            <a:avLst/>
          </a:prstGeom>
          <a:solidFill>
            <a:srgbClr val="389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1524" name="Google Shape;1524;p227"/>
          <p:cNvSpPr txBox="1"/>
          <p:nvPr/>
        </p:nvSpPr>
        <p:spPr>
          <a:xfrm>
            <a:off x="6044951" y="2614000"/>
            <a:ext cx="15054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595959"/>
                </a:solidFill>
                <a:latin typeface="Maven Pro"/>
                <a:ea typeface="Maven Pro"/>
                <a:cs typeface="Maven Pro"/>
                <a:sym typeface="Maven Pro"/>
              </a:rPr>
              <a:t>HEX</a:t>
            </a:r>
            <a:r>
              <a:rPr lang="en" sz="1000">
                <a:solidFill>
                  <a:srgbClr val="595959"/>
                </a:solidFill>
                <a:latin typeface="Space Mono"/>
                <a:ea typeface="Space Mono"/>
                <a:cs typeface="Space Mono"/>
                <a:sym typeface="Space Mono"/>
              </a:rPr>
              <a:t> #0AD0E0</a:t>
            </a: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1000">
                <a:solidFill>
                  <a:srgbClr val="595959"/>
                </a:solidFill>
                <a:latin typeface="Space Mono"/>
                <a:ea typeface="Space Mono"/>
                <a:cs typeface="Space Mono"/>
                <a:sym typeface="Space Mono"/>
              </a:rPr>
              <a:t>RGB(10,208,224)</a:t>
            </a:r>
            <a:endParaRPr sz="1000">
              <a:solidFill>
                <a:srgbClr val="595959"/>
              </a:solidFill>
              <a:latin typeface="Space Mono"/>
              <a:ea typeface="Space Mono"/>
              <a:cs typeface="Space Mono"/>
              <a:sym typeface="Space Mono"/>
            </a:endParaRPr>
          </a:p>
        </p:txBody>
      </p:sp>
      <p:sp>
        <p:nvSpPr>
          <p:cNvPr id="1525" name="Google Shape;1525;p227"/>
          <p:cNvSpPr/>
          <p:nvPr/>
        </p:nvSpPr>
        <p:spPr>
          <a:xfrm>
            <a:off x="6108858" y="1284100"/>
            <a:ext cx="1217100" cy="1217100"/>
          </a:xfrm>
          <a:prstGeom prst="rect">
            <a:avLst/>
          </a:prstGeom>
          <a:solidFill>
            <a:srgbClr val="0AD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solidFill>
                <a:srgbClr val="FFFFFF"/>
              </a:solidFill>
              <a:latin typeface="PT Sans"/>
              <a:ea typeface="PT Sans"/>
              <a:cs typeface="PT Sans"/>
              <a:sym typeface="PT Sans"/>
            </a:endParaRPr>
          </a:p>
        </p:txBody>
      </p:sp>
      <p:sp>
        <p:nvSpPr>
          <p:cNvPr id="1526" name="Google Shape;1526;p227"/>
          <p:cNvSpPr txBox="1"/>
          <p:nvPr/>
        </p:nvSpPr>
        <p:spPr>
          <a:xfrm>
            <a:off x="7499088" y="2614003"/>
            <a:ext cx="14166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595959"/>
                </a:solidFill>
                <a:latin typeface="Maven Pro"/>
                <a:ea typeface="Maven Pro"/>
                <a:cs typeface="Maven Pro"/>
                <a:sym typeface="Maven Pro"/>
              </a:rPr>
              <a:t>HEX</a:t>
            </a:r>
            <a:r>
              <a:rPr lang="en" sz="1000">
                <a:solidFill>
                  <a:srgbClr val="595959"/>
                </a:solidFill>
                <a:latin typeface="Space Mono"/>
                <a:ea typeface="Space Mono"/>
                <a:cs typeface="Space Mono"/>
                <a:sym typeface="Space Mono"/>
              </a:rPr>
              <a:t> #23ce6b</a:t>
            </a: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1000">
                <a:solidFill>
                  <a:srgbClr val="595959"/>
                </a:solidFill>
                <a:latin typeface="Space Mono"/>
                <a:ea typeface="Space Mono"/>
                <a:cs typeface="Space Mono"/>
                <a:sym typeface="Space Mono"/>
              </a:rPr>
              <a:t>RGB(35,206,107)</a:t>
            </a:r>
            <a:endParaRPr sz="1000">
              <a:solidFill>
                <a:srgbClr val="595959"/>
              </a:solidFill>
              <a:latin typeface="Space Mono"/>
              <a:ea typeface="Space Mono"/>
              <a:cs typeface="Space Mono"/>
              <a:sym typeface="Space Mono"/>
            </a:endParaRPr>
          </a:p>
        </p:txBody>
      </p:sp>
      <p:sp>
        <p:nvSpPr>
          <p:cNvPr id="1527" name="Google Shape;1527;p227"/>
          <p:cNvSpPr/>
          <p:nvPr/>
        </p:nvSpPr>
        <p:spPr>
          <a:xfrm>
            <a:off x="7563007" y="1284100"/>
            <a:ext cx="1217100" cy="1217100"/>
          </a:xfrm>
          <a:prstGeom prst="rect">
            <a:avLst/>
          </a:prstGeom>
          <a:solidFill>
            <a:srgbClr val="23C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solidFill>
                <a:srgbClr val="FFFFFF"/>
              </a:solidFill>
              <a:latin typeface="PT Sans"/>
              <a:ea typeface="PT Sans"/>
              <a:cs typeface="PT Sans"/>
              <a:sym typeface="PT Sans"/>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Brand Gradients">
  <p:cSld name="BLANK_1_1_1">
    <p:spTree>
      <p:nvGrpSpPr>
        <p:cNvPr id="1" name="Shape 1528"/>
        <p:cNvGrpSpPr/>
        <p:nvPr/>
      </p:nvGrpSpPr>
      <p:grpSpPr>
        <a:xfrm>
          <a:off x="0" y="0"/>
          <a:ext cx="0" cy="0"/>
          <a:chOff x="0" y="0"/>
          <a:chExt cx="0" cy="0"/>
        </a:xfrm>
      </p:grpSpPr>
      <p:sp>
        <p:nvSpPr>
          <p:cNvPr id="1529" name="Google Shape;1529;p228"/>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28"/>
          <p:cNvSpPr txBox="1">
            <a:spLocks noGrp="1"/>
          </p:cNvSpPr>
          <p:nvPr>
            <p:ph type="sldNum" idx="12"/>
          </p:nvPr>
        </p:nvSpPr>
        <p:spPr>
          <a:xfrm>
            <a:off x="8283600" y="4498550"/>
            <a:ext cx="548700" cy="5001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1531" name="Google Shape;1531;p228"/>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1532" name="Google Shape;1532;p228"/>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
        <p:nvSpPr>
          <p:cNvPr id="1533" name="Google Shape;1533;p228"/>
          <p:cNvSpPr txBox="1"/>
          <p:nvPr/>
        </p:nvSpPr>
        <p:spPr>
          <a:xfrm>
            <a:off x="624350" y="2536925"/>
            <a:ext cx="1119000" cy="141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Start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#FBBA43</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RGB(251,186,67)</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End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#E16D32</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RGB(225,109,50)</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p:txBody>
      </p:sp>
      <p:sp>
        <p:nvSpPr>
          <p:cNvPr id="1534" name="Google Shape;1534;p228"/>
          <p:cNvSpPr/>
          <p:nvPr/>
        </p:nvSpPr>
        <p:spPr>
          <a:xfrm>
            <a:off x="289374" y="1284100"/>
            <a:ext cx="1146300" cy="1146300"/>
          </a:xfrm>
          <a:prstGeom prst="rect">
            <a:avLst/>
          </a:prstGeom>
          <a:gradFill>
            <a:gsLst>
              <a:gs pos="0">
                <a:srgbClr val="FBBA43"/>
              </a:gs>
              <a:gs pos="100000">
                <a:srgbClr val="E16D3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1535" name="Google Shape;1535;p228"/>
          <p:cNvSpPr/>
          <p:nvPr/>
        </p:nvSpPr>
        <p:spPr>
          <a:xfrm>
            <a:off x="1743348" y="1284100"/>
            <a:ext cx="1146300" cy="1146300"/>
          </a:xfrm>
          <a:prstGeom prst="rect">
            <a:avLst/>
          </a:prstGeom>
          <a:gradFill>
            <a:gsLst>
              <a:gs pos="0">
                <a:srgbClr val="D64F2B"/>
              </a:gs>
              <a:gs pos="100000">
                <a:srgbClr val="A52C4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b="1"/>
          </a:p>
          <a:p>
            <a:pPr marL="0" lvl="0" indent="0" algn="l" rtl="0">
              <a:spcBef>
                <a:spcPts val="0"/>
              </a:spcBef>
              <a:spcAft>
                <a:spcPts val="0"/>
              </a:spcAft>
              <a:buNone/>
            </a:pPr>
            <a:endParaRPr sz="1600" b="1">
              <a:latin typeface="PT Sans"/>
              <a:ea typeface="PT Sans"/>
              <a:cs typeface="PT Sans"/>
              <a:sym typeface="PT Sans"/>
            </a:endParaRPr>
          </a:p>
        </p:txBody>
      </p:sp>
      <p:sp>
        <p:nvSpPr>
          <p:cNvPr id="1536" name="Google Shape;1536;p228"/>
          <p:cNvSpPr/>
          <p:nvPr/>
        </p:nvSpPr>
        <p:spPr>
          <a:xfrm>
            <a:off x="3134535" y="1284088"/>
            <a:ext cx="1146300" cy="1146300"/>
          </a:xfrm>
          <a:prstGeom prst="rect">
            <a:avLst/>
          </a:prstGeom>
          <a:gradFill>
            <a:gsLst>
              <a:gs pos="0">
                <a:srgbClr val="A62C4A"/>
              </a:gs>
              <a:gs pos="100000">
                <a:srgbClr val="5140AB"/>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1537" name="Google Shape;1537;p228"/>
          <p:cNvSpPr/>
          <p:nvPr/>
        </p:nvSpPr>
        <p:spPr>
          <a:xfrm>
            <a:off x="4531131" y="1284100"/>
            <a:ext cx="1146300" cy="1146300"/>
          </a:xfrm>
          <a:prstGeom prst="rect">
            <a:avLst/>
          </a:prstGeom>
          <a:gradFill>
            <a:gsLst>
              <a:gs pos="0">
                <a:srgbClr val="5041AD"/>
              </a:gs>
              <a:gs pos="100000">
                <a:srgbClr val="067DEE"/>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1538" name="Google Shape;1538;p228"/>
          <p:cNvSpPr/>
          <p:nvPr/>
        </p:nvSpPr>
        <p:spPr>
          <a:xfrm>
            <a:off x="5979745" y="1284100"/>
            <a:ext cx="1146300" cy="1146300"/>
          </a:xfrm>
          <a:prstGeom prst="rect">
            <a:avLst/>
          </a:prstGeom>
          <a:gradFill>
            <a:gsLst>
              <a:gs pos="0">
                <a:srgbClr val="087BEC"/>
              </a:gs>
              <a:gs pos="100000">
                <a:srgbClr val="0AD6E0"/>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solidFill>
                <a:srgbClr val="FFFFFF"/>
              </a:solidFill>
              <a:latin typeface="PT Sans"/>
              <a:ea typeface="PT Sans"/>
              <a:cs typeface="PT Sans"/>
              <a:sym typeface="PT Sans"/>
            </a:endParaRPr>
          </a:p>
        </p:txBody>
      </p:sp>
      <p:sp>
        <p:nvSpPr>
          <p:cNvPr id="1539" name="Google Shape;1539;p228"/>
          <p:cNvSpPr txBox="1"/>
          <p:nvPr/>
        </p:nvSpPr>
        <p:spPr>
          <a:xfrm>
            <a:off x="2075575" y="2510675"/>
            <a:ext cx="1068900" cy="1462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Start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#D64F2B</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RGB(214,79,43)</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End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#A52C4A</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RGB(165,44,74)</a:t>
            </a:r>
            <a:endParaRPr sz="800">
              <a:solidFill>
                <a:srgbClr val="595959"/>
              </a:solidFill>
              <a:latin typeface="Space Mono"/>
              <a:ea typeface="Space Mono"/>
              <a:cs typeface="Space Mono"/>
              <a:sym typeface="Space Mono"/>
            </a:endParaRPr>
          </a:p>
        </p:txBody>
      </p:sp>
      <p:sp>
        <p:nvSpPr>
          <p:cNvPr id="1540" name="Google Shape;1540;p228"/>
          <p:cNvSpPr txBox="1"/>
          <p:nvPr/>
        </p:nvSpPr>
        <p:spPr>
          <a:xfrm>
            <a:off x="3465424" y="2559875"/>
            <a:ext cx="1068900" cy="136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Start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#A62C4A</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RGB(166,44,74)</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End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#5140AB</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RGB(81,64,171)</a:t>
            </a:r>
            <a:endParaRPr sz="800">
              <a:solidFill>
                <a:srgbClr val="595959"/>
              </a:solidFill>
              <a:latin typeface="Space Mono"/>
              <a:ea typeface="Space Mono"/>
              <a:cs typeface="Space Mono"/>
              <a:sym typeface="Space Mono"/>
            </a:endParaRPr>
          </a:p>
        </p:txBody>
      </p:sp>
      <p:sp>
        <p:nvSpPr>
          <p:cNvPr id="1541" name="Google Shape;1541;p228"/>
          <p:cNvSpPr txBox="1"/>
          <p:nvPr/>
        </p:nvSpPr>
        <p:spPr>
          <a:xfrm>
            <a:off x="4873275" y="2561500"/>
            <a:ext cx="1077600" cy="1665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Start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#5041AD</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RGB(80,65,173)</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End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#067DEE</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RGB(6,125,238)</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p:txBody>
      </p:sp>
      <p:sp>
        <p:nvSpPr>
          <p:cNvPr id="1542" name="Google Shape;1542;p228"/>
          <p:cNvSpPr txBox="1"/>
          <p:nvPr/>
        </p:nvSpPr>
        <p:spPr>
          <a:xfrm>
            <a:off x="6306500" y="2536925"/>
            <a:ext cx="1146300" cy="152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Start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#087BEC</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RGB(8,123,236)</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End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#0AD6E0</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RGB(10,214,224)</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p:txBody>
      </p:sp>
      <p:sp>
        <p:nvSpPr>
          <p:cNvPr id="1543" name="Google Shape;1543;p228"/>
          <p:cNvSpPr/>
          <p:nvPr/>
        </p:nvSpPr>
        <p:spPr>
          <a:xfrm>
            <a:off x="289377" y="2629962"/>
            <a:ext cx="370800" cy="370800"/>
          </a:xfrm>
          <a:prstGeom prst="rect">
            <a:avLst/>
          </a:prstGeom>
          <a:solidFill>
            <a:srgbClr val="FBBA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1544" name="Google Shape;1544;p228"/>
          <p:cNvSpPr/>
          <p:nvPr/>
        </p:nvSpPr>
        <p:spPr>
          <a:xfrm>
            <a:off x="289375" y="3208922"/>
            <a:ext cx="370800" cy="370800"/>
          </a:xfrm>
          <a:prstGeom prst="rect">
            <a:avLst/>
          </a:prstGeom>
          <a:solidFill>
            <a:srgbClr val="E16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1545" name="Google Shape;1545;p228"/>
          <p:cNvSpPr/>
          <p:nvPr/>
        </p:nvSpPr>
        <p:spPr>
          <a:xfrm>
            <a:off x="1743345" y="2629962"/>
            <a:ext cx="370800" cy="370800"/>
          </a:xfrm>
          <a:prstGeom prst="rect">
            <a:avLst/>
          </a:prstGeom>
          <a:solidFill>
            <a:srgbClr val="E16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1546" name="Google Shape;1546;p228"/>
          <p:cNvSpPr/>
          <p:nvPr/>
        </p:nvSpPr>
        <p:spPr>
          <a:xfrm>
            <a:off x="1743344" y="3208922"/>
            <a:ext cx="370800" cy="370800"/>
          </a:xfrm>
          <a:prstGeom prst="rect">
            <a:avLst/>
          </a:prstGeom>
          <a:solidFill>
            <a:srgbClr val="A52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1547" name="Google Shape;1547;p228"/>
          <p:cNvSpPr/>
          <p:nvPr/>
        </p:nvSpPr>
        <p:spPr>
          <a:xfrm>
            <a:off x="3140765" y="2629949"/>
            <a:ext cx="370800" cy="370800"/>
          </a:xfrm>
          <a:prstGeom prst="rect">
            <a:avLst/>
          </a:prstGeom>
          <a:solidFill>
            <a:srgbClr val="A52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1548" name="Google Shape;1548;p228"/>
          <p:cNvSpPr/>
          <p:nvPr/>
        </p:nvSpPr>
        <p:spPr>
          <a:xfrm>
            <a:off x="3140764" y="3208909"/>
            <a:ext cx="370800" cy="370800"/>
          </a:xfrm>
          <a:prstGeom prst="rect">
            <a:avLst/>
          </a:prstGeom>
          <a:solidFill>
            <a:srgbClr val="5140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1549" name="Google Shape;1549;p228"/>
          <p:cNvSpPr/>
          <p:nvPr/>
        </p:nvSpPr>
        <p:spPr>
          <a:xfrm>
            <a:off x="4531135" y="2629962"/>
            <a:ext cx="370800" cy="370800"/>
          </a:xfrm>
          <a:prstGeom prst="rect">
            <a:avLst/>
          </a:prstGeom>
          <a:solidFill>
            <a:srgbClr val="5041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1550" name="Google Shape;1550;p228"/>
          <p:cNvSpPr/>
          <p:nvPr/>
        </p:nvSpPr>
        <p:spPr>
          <a:xfrm>
            <a:off x="4531133" y="3208922"/>
            <a:ext cx="370800" cy="370800"/>
          </a:xfrm>
          <a:prstGeom prst="rect">
            <a:avLst/>
          </a:prstGeom>
          <a:solidFill>
            <a:srgbClr val="067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1551" name="Google Shape;1551;p228"/>
          <p:cNvSpPr/>
          <p:nvPr/>
        </p:nvSpPr>
        <p:spPr>
          <a:xfrm>
            <a:off x="5979746" y="2629962"/>
            <a:ext cx="370800" cy="370800"/>
          </a:xfrm>
          <a:prstGeom prst="rect">
            <a:avLst/>
          </a:prstGeom>
          <a:solidFill>
            <a:srgbClr val="087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1552" name="Google Shape;1552;p228"/>
          <p:cNvSpPr/>
          <p:nvPr/>
        </p:nvSpPr>
        <p:spPr>
          <a:xfrm>
            <a:off x="5979745" y="3208922"/>
            <a:ext cx="370800" cy="370800"/>
          </a:xfrm>
          <a:prstGeom prst="rect">
            <a:avLst/>
          </a:prstGeom>
          <a:solidFill>
            <a:srgbClr val="0AD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1553" name="Google Shape;1553;p228"/>
          <p:cNvSpPr/>
          <p:nvPr/>
        </p:nvSpPr>
        <p:spPr>
          <a:xfrm>
            <a:off x="7468620" y="1284100"/>
            <a:ext cx="1146300" cy="1146300"/>
          </a:xfrm>
          <a:prstGeom prst="rect">
            <a:avLst/>
          </a:prstGeom>
          <a:gradFill>
            <a:gsLst>
              <a:gs pos="0">
                <a:srgbClr val="0AD6E0"/>
              </a:gs>
              <a:gs pos="100000">
                <a:srgbClr val="23CE6B"/>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solidFill>
                <a:srgbClr val="FFFFFF"/>
              </a:solidFill>
              <a:latin typeface="PT Sans"/>
              <a:ea typeface="PT Sans"/>
              <a:cs typeface="PT Sans"/>
              <a:sym typeface="PT Sans"/>
            </a:endParaRPr>
          </a:p>
        </p:txBody>
      </p:sp>
      <p:sp>
        <p:nvSpPr>
          <p:cNvPr id="1554" name="Google Shape;1554;p228"/>
          <p:cNvSpPr txBox="1"/>
          <p:nvPr/>
        </p:nvSpPr>
        <p:spPr>
          <a:xfrm>
            <a:off x="7812649" y="2536925"/>
            <a:ext cx="1146300" cy="152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Start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#0AD6E0</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RGB(10,208,224)</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End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#23ce6b</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RGB(35,206,107)</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p:txBody>
      </p:sp>
      <p:sp>
        <p:nvSpPr>
          <p:cNvPr id="1555" name="Google Shape;1555;p228"/>
          <p:cNvSpPr/>
          <p:nvPr/>
        </p:nvSpPr>
        <p:spPr>
          <a:xfrm>
            <a:off x="7468621" y="2629962"/>
            <a:ext cx="370800" cy="370800"/>
          </a:xfrm>
          <a:prstGeom prst="rect">
            <a:avLst/>
          </a:prstGeom>
          <a:solidFill>
            <a:srgbClr val="0AD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1556" name="Google Shape;1556;p228"/>
          <p:cNvSpPr/>
          <p:nvPr/>
        </p:nvSpPr>
        <p:spPr>
          <a:xfrm>
            <a:off x="7468620" y="3208922"/>
            <a:ext cx="370800" cy="370800"/>
          </a:xfrm>
          <a:prstGeom prst="rect">
            <a:avLst/>
          </a:prstGeom>
          <a:solidFill>
            <a:srgbClr val="23C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itle and chart">
  <p:cSld name="Title and chart">
    <p:spTree>
      <p:nvGrpSpPr>
        <p:cNvPr id="1" name="Shape 1557"/>
        <p:cNvGrpSpPr/>
        <p:nvPr/>
      </p:nvGrpSpPr>
      <p:grpSpPr>
        <a:xfrm>
          <a:off x="0" y="0"/>
          <a:ext cx="0" cy="0"/>
          <a:chOff x="0" y="0"/>
          <a:chExt cx="0" cy="0"/>
        </a:xfrm>
      </p:grpSpPr>
      <p:sp>
        <p:nvSpPr>
          <p:cNvPr id="1558" name="Google Shape;1558;p229"/>
          <p:cNvSpPr txBox="1">
            <a:spLocks noGrp="1"/>
          </p:cNvSpPr>
          <p:nvPr>
            <p:ph type="title"/>
          </p:nvPr>
        </p:nvSpPr>
        <p:spPr>
          <a:xfrm>
            <a:off x="579437" y="257175"/>
            <a:ext cx="8107500" cy="5145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559" name="Google Shape;1559;p229"/>
          <p:cNvSpPr>
            <a:spLocks noGrp="1"/>
          </p:cNvSpPr>
          <p:nvPr>
            <p:ph type="chart" idx="2"/>
          </p:nvPr>
        </p:nvSpPr>
        <p:spPr>
          <a:xfrm>
            <a:off x="579437" y="1028700"/>
            <a:ext cx="8107500" cy="32052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15000"/>
              </a:lnSpc>
              <a:spcBef>
                <a:spcPts val="16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lnSpc>
                <a:spcPct val="115000"/>
              </a:lnSpc>
              <a:spcBef>
                <a:spcPts val="1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60" name="Google Shape;1560;p229"/>
          <p:cNvSpPr txBox="1">
            <a:spLocks noGrp="1"/>
          </p:cNvSpPr>
          <p:nvPr>
            <p:ph type="sldNum" idx="12"/>
          </p:nvPr>
        </p:nvSpPr>
        <p:spPr>
          <a:xfrm>
            <a:off x="8556783" y="4749850"/>
            <a:ext cx="548700" cy="393600"/>
          </a:xfrm>
          <a:prstGeom prst="rect">
            <a:avLst/>
          </a:prstGeom>
          <a:noFill/>
          <a:ln>
            <a:noFill/>
          </a:ln>
        </p:spPr>
        <p:txBody>
          <a:bodyPr spcFirstLastPara="1" wrap="square" lIns="91425" tIns="91425" rIns="91425" bIns="91425" anchor="ctr" anchorCtr="0">
            <a:noAutofit/>
          </a:bodyPr>
          <a:lstStyle>
            <a:lvl1pPr marL="0" lvl="0" indent="0" algn="l" rtl="0">
              <a:lnSpc>
                <a:spcPct val="100000"/>
              </a:lnSpc>
              <a:spcBef>
                <a:spcPts val="0"/>
              </a:spcBef>
              <a:spcAft>
                <a:spcPts val="0"/>
              </a:spcAft>
              <a:buClr>
                <a:schemeClr val="accent3"/>
              </a:buClr>
              <a:buSzPts val="1300"/>
              <a:buFont typeface="Arial"/>
              <a:buNone/>
              <a:defRPr sz="1300">
                <a:solidFill>
                  <a:schemeClr val="accent3"/>
                </a:solidFill>
              </a:defRPr>
            </a:lvl1pPr>
            <a:lvl2pPr marL="0" lvl="1" indent="0" algn="l" rtl="0">
              <a:lnSpc>
                <a:spcPct val="100000"/>
              </a:lnSpc>
              <a:spcBef>
                <a:spcPts val="0"/>
              </a:spcBef>
              <a:spcAft>
                <a:spcPts val="0"/>
              </a:spcAft>
              <a:buClr>
                <a:schemeClr val="accent3"/>
              </a:buClr>
              <a:buSzPts val="1300"/>
              <a:buFont typeface="Arial"/>
              <a:buNone/>
              <a:defRPr sz="1300">
                <a:solidFill>
                  <a:schemeClr val="accent3"/>
                </a:solidFill>
              </a:defRPr>
            </a:lvl2pPr>
            <a:lvl3pPr marL="0" lvl="2" indent="0" algn="l" rtl="0">
              <a:lnSpc>
                <a:spcPct val="100000"/>
              </a:lnSpc>
              <a:spcBef>
                <a:spcPts val="0"/>
              </a:spcBef>
              <a:spcAft>
                <a:spcPts val="0"/>
              </a:spcAft>
              <a:buClr>
                <a:schemeClr val="accent3"/>
              </a:buClr>
              <a:buSzPts val="1300"/>
              <a:buFont typeface="Arial"/>
              <a:buNone/>
              <a:defRPr sz="1300">
                <a:solidFill>
                  <a:schemeClr val="accent3"/>
                </a:solidFill>
              </a:defRPr>
            </a:lvl3pPr>
            <a:lvl4pPr marL="0" lvl="3" indent="0" algn="l" rtl="0">
              <a:lnSpc>
                <a:spcPct val="100000"/>
              </a:lnSpc>
              <a:spcBef>
                <a:spcPts val="0"/>
              </a:spcBef>
              <a:spcAft>
                <a:spcPts val="0"/>
              </a:spcAft>
              <a:buClr>
                <a:schemeClr val="accent3"/>
              </a:buClr>
              <a:buSzPts val="1300"/>
              <a:buFont typeface="Arial"/>
              <a:buNone/>
              <a:defRPr sz="1300">
                <a:solidFill>
                  <a:schemeClr val="accent3"/>
                </a:solidFill>
              </a:defRPr>
            </a:lvl4pPr>
            <a:lvl5pPr marL="0" lvl="4" indent="0" algn="l" rtl="0">
              <a:lnSpc>
                <a:spcPct val="100000"/>
              </a:lnSpc>
              <a:spcBef>
                <a:spcPts val="0"/>
              </a:spcBef>
              <a:spcAft>
                <a:spcPts val="0"/>
              </a:spcAft>
              <a:buClr>
                <a:schemeClr val="accent3"/>
              </a:buClr>
              <a:buSzPts val="1300"/>
              <a:buFont typeface="Arial"/>
              <a:buNone/>
              <a:defRPr sz="1300">
                <a:solidFill>
                  <a:schemeClr val="accent3"/>
                </a:solidFill>
              </a:defRPr>
            </a:lvl5pPr>
            <a:lvl6pPr marL="0" lvl="5" indent="0" algn="l" rtl="0">
              <a:lnSpc>
                <a:spcPct val="100000"/>
              </a:lnSpc>
              <a:spcBef>
                <a:spcPts val="0"/>
              </a:spcBef>
              <a:spcAft>
                <a:spcPts val="0"/>
              </a:spcAft>
              <a:buClr>
                <a:schemeClr val="accent3"/>
              </a:buClr>
              <a:buSzPts val="1300"/>
              <a:buFont typeface="Arial"/>
              <a:buNone/>
              <a:defRPr sz="1300">
                <a:solidFill>
                  <a:schemeClr val="accent3"/>
                </a:solidFill>
              </a:defRPr>
            </a:lvl6pPr>
            <a:lvl7pPr marL="0" lvl="6" indent="0" algn="l" rtl="0">
              <a:lnSpc>
                <a:spcPct val="100000"/>
              </a:lnSpc>
              <a:spcBef>
                <a:spcPts val="0"/>
              </a:spcBef>
              <a:spcAft>
                <a:spcPts val="0"/>
              </a:spcAft>
              <a:buClr>
                <a:schemeClr val="accent3"/>
              </a:buClr>
              <a:buSzPts val="1300"/>
              <a:buFont typeface="Arial"/>
              <a:buNone/>
              <a:defRPr sz="1300">
                <a:solidFill>
                  <a:schemeClr val="accent3"/>
                </a:solidFill>
              </a:defRPr>
            </a:lvl7pPr>
            <a:lvl8pPr marL="0" lvl="7" indent="0" algn="l" rtl="0">
              <a:lnSpc>
                <a:spcPct val="100000"/>
              </a:lnSpc>
              <a:spcBef>
                <a:spcPts val="0"/>
              </a:spcBef>
              <a:spcAft>
                <a:spcPts val="0"/>
              </a:spcAft>
              <a:buClr>
                <a:schemeClr val="accent3"/>
              </a:buClr>
              <a:buSzPts val="1300"/>
              <a:buFont typeface="Arial"/>
              <a:buNone/>
              <a:defRPr sz="1300">
                <a:solidFill>
                  <a:schemeClr val="accent3"/>
                </a:solidFill>
              </a:defRPr>
            </a:lvl8pPr>
            <a:lvl9pPr marL="0" lvl="8" indent="0" algn="l" rtl="0">
              <a:lnSpc>
                <a:spcPct val="100000"/>
              </a:lnSpc>
              <a:spcBef>
                <a:spcPts val="0"/>
              </a:spcBef>
              <a:spcAft>
                <a:spcPts val="0"/>
              </a:spcAft>
              <a:buClr>
                <a:schemeClr val="accent3"/>
              </a:buClr>
              <a:buSzPts val="1300"/>
              <a:buFont typeface="Arial"/>
              <a:buNone/>
              <a:defRPr sz="1300">
                <a:solidFill>
                  <a:schemeClr val="accent3"/>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Custom layout 3">
  <p:cSld name="Custom layout 3">
    <p:spTree>
      <p:nvGrpSpPr>
        <p:cNvPr id="1" name="Shape 1561"/>
        <p:cNvGrpSpPr/>
        <p:nvPr/>
      </p:nvGrpSpPr>
      <p:grpSpPr>
        <a:xfrm>
          <a:off x="0" y="0"/>
          <a:ext cx="0" cy="0"/>
          <a:chOff x="0" y="0"/>
          <a:chExt cx="0" cy="0"/>
        </a:xfrm>
      </p:grpSpPr>
      <p:sp>
        <p:nvSpPr>
          <p:cNvPr id="1562" name="Google Shape;1562;p230"/>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3" name="Google Shape;1563;p230"/>
          <p:cNvSpPr/>
          <p:nvPr/>
        </p:nvSpPr>
        <p:spPr>
          <a:xfrm>
            <a:off x="3047650" y="0"/>
            <a:ext cx="60963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4" name="Google Shape;1564;p230"/>
          <p:cNvSpPr/>
          <p:nvPr/>
        </p:nvSpPr>
        <p:spPr>
          <a:xfrm>
            <a:off x="233611" y="201313"/>
            <a:ext cx="381600" cy="381900"/>
          </a:xfrm>
          <a:prstGeom prst="flowChartDelay">
            <a:avLst/>
          </a:prstGeom>
          <a:solidFill>
            <a:srgbClr val="434343">
              <a:alpha val="451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5" name="Google Shape;1565;p230"/>
          <p:cNvSpPr/>
          <p:nvPr/>
        </p:nvSpPr>
        <p:spPr>
          <a:xfrm>
            <a:off x="136241" y="201313"/>
            <a:ext cx="381600" cy="381900"/>
          </a:xfrm>
          <a:prstGeom prst="flowChartDelay">
            <a:avLst/>
          </a:prstGeom>
          <a:solidFill>
            <a:srgbClr val="666666">
              <a:alpha val="2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6" name="Google Shape;1566;p230"/>
          <p:cNvSpPr/>
          <p:nvPr/>
        </p:nvSpPr>
        <p:spPr>
          <a:xfrm>
            <a:off x="-11" y="201313"/>
            <a:ext cx="381600" cy="381900"/>
          </a:xfrm>
          <a:prstGeom prst="flowChartDelay">
            <a:avLst/>
          </a:prstGeom>
          <a:solidFill>
            <a:srgbClr val="4343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7" name="Google Shape;1567;p230"/>
          <p:cNvSpPr txBox="1">
            <a:spLocks noGrp="1"/>
          </p:cNvSpPr>
          <p:nvPr>
            <p:ph type="title"/>
          </p:nvPr>
        </p:nvSpPr>
        <p:spPr>
          <a:xfrm>
            <a:off x="233600" y="829550"/>
            <a:ext cx="2566200" cy="8925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84376"/>
              </a:buClr>
              <a:buSzPts val="2100"/>
              <a:buFont typeface="Proxima Nova"/>
              <a:buNone/>
              <a:defRPr sz="2100" b="1" i="0" u="none" strike="noStrike" cap="none">
                <a:solidFill>
                  <a:srgbClr val="FFFFFF"/>
                </a:solidFill>
                <a:latin typeface="Proxima Nova"/>
                <a:ea typeface="Proxima Nova"/>
                <a:cs typeface="Proxima Nova"/>
                <a:sym typeface="Proxima Nova"/>
              </a:defRPr>
            </a:lvl1pPr>
            <a:lvl2pPr lvl="1" algn="l" rtl="0">
              <a:lnSpc>
                <a:spcPct val="100000"/>
              </a:lnSpc>
              <a:spcBef>
                <a:spcPts val="0"/>
              </a:spcBef>
              <a:spcAft>
                <a:spcPts val="0"/>
              </a:spcAft>
              <a:buClr>
                <a:schemeClr val="dk1"/>
              </a:buClr>
              <a:buSzPts val="2100"/>
              <a:buFont typeface="Proxima Nova"/>
              <a:buNone/>
              <a:defRPr sz="2100" b="1">
                <a:solidFill>
                  <a:srgbClr val="FFFFFF"/>
                </a:solidFill>
                <a:latin typeface="Proxima Nova"/>
                <a:ea typeface="Proxima Nova"/>
                <a:cs typeface="Proxima Nova"/>
                <a:sym typeface="Proxima Nova"/>
              </a:defRPr>
            </a:lvl2pPr>
            <a:lvl3pPr lvl="2" algn="l" rtl="0">
              <a:lnSpc>
                <a:spcPct val="100000"/>
              </a:lnSpc>
              <a:spcBef>
                <a:spcPts val="0"/>
              </a:spcBef>
              <a:spcAft>
                <a:spcPts val="0"/>
              </a:spcAft>
              <a:buClr>
                <a:schemeClr val="dk1"/>
              </a:buClr>
              <a:buSzPts val="2100"/>
              <a:buFont typeface="Proxima Nova"/>
              <a:buNone/>
              <a:defRPr sz="2100" b="1">
                <a:solidFill>
                  <a:srgbClr val="FFFFFF"/>
                </a:solidFill>
                <a:latin typeface="Proxima Nova"/>
                <a:ea typeface="Proxima Nova"/>
                <a:cs typeface="Proxima Nova"/>
                <a:sym typeface="Proxima Nova"/>
              </a:defRPr>
            </a:lvl3pPr>
            <a:lvl4pPr lvl="3" algn="l" rtl="0">
              <a:lnSpc>
                <a:spcPct val="100000"/>
              </a:lnSpc>
              <a:spcBef>
                <a:spcPts val="0"/>
              </a:spcBef>
              <a:spcAft>
                <a:spcPts val="0"/>
              </a:spcAft>
              <a:buClr>
                <a:schemeClr val="dk1"/>
              </a:buClr>
              <a:buSzPts val="2100"/>
              <a:buFont typeface="Proxima Nova"/>
              <a:buNone/>
              <a:defRPr sz="2100" b="1">
                <a:solidFill>
                  <a:srgbClr val="FFFFFF"/>
                </a:solidFill>
                <a:latin typeface="Proxima Nova"/>
                <a:ea typeface="Proxima Nova"/>
                <a:cs typeface="Proxima Nova"/>
                <a:sym typeface="Proxima Nova"/>
              </a:defRPr>
            </a:lvl4pPr>
            <a:lvl5pPr lvl="4" algn="l" rtl="0">
              <a:lnSpc>
                <a:spcPct val="100000"/>
              </a:lnSpc>
              <a:spcBef>
                <a:spcPts val="0"/>
              </a:spcBef>
              <a:spcAft>
                <a:spcPts val="0"/>
              </a:spcAft>
              <a:buClr>
                <a:schemeClr val="dk1"/>
              </a:buClr>
              <a:buSzPts val="2100"/>
              <a:buFont typeface="Proxima Nova"/>
              <a:buNone/>
              <a:defRPr sz="2100" b="1">
                <a:solidFill>
                  <a:srgbClr val="FFFFFF"/>
                </a:solidFill>
                <a:latin typeface="Proxima Nova"/>
                <a:ea typeface="Proxima Nova"/>
                <a:cs typeface="Proxima Nova"/>
                <a:sym typeface="Proxima Nova"/>
              </a:defRPr>
            </a:lvl5pPr>
            <a:lvl6pPr lvl="5" algn="l" rtl="0">
              <a:lnSpc>
                <a:spcPct val="100000"/>
              </a:lnSpc>
              <a:spcBef>
                <a:spcPts val="0"/>
              </a:spcBef>
              <a:spcAft>
                <a:spcPts val="0"/>
              </a:spcAft>
              <a:buClr>
                <a:schemeClr val="dk1"/>
              </a:buClr>
              <a:buSzPts val="2100"/>
              <a:buFont typeface="Proxima Nova"/>
              <a:buNone/>
              <a:defRPr sz="2100" b="1">
                <a:solidFill>
                  <a:srgbClr val="FFFFFF"/>
                </a:solidFill>
                <a:latin typeface="Proxima Nova"/>
                <a:ea typeface="Proxima Nova"/>
                <a:cs typeface="Proxima Nova"/>
                <a:sym typeface="Proxima Nova"/>
              </a:defRPr>
            </a:lvl6pPr>
            <a:lvl7pPr lvl="6" algn="l" rtl="0">
              <a:lnSpc>
                <a:spcPct val="100000"/>
              </a:lnSpc>
              <a:spcBef>
                <a:spcPts val="0"/>
              </a:spcBef>
              <a:spcAft>
                <a:spcPts val="0"/>
              </a:spcAft>
              <a:buClr>
                <a:schemeClr val="dk1"/>
              </a:buClr>
              <a:buSzPts val="2100"/>
              <a:buFont typeface="Proxima Nova"/>
              <a:buNone/>
              <a:defRPr sz="2100" b="1">
                <a:solidFill>
                  <a:srgbClr val="FFFFFF"/>
                </a:solidFill>
                <a:latin typeface="Proxima Nova"/>
                <a:ea typeface="Proxima Nova"/>
                <a:cs typeface="Proxima Nova"/>
                <a:sym typeface="Proxima Nova"/>
              </a:defRPr>
            </a:lvl7pPr>
            <a:lvl8pPr lvl="7" algn="l" rtl="0">
              <a:lnSpc>
                <a:spcPct val="100000"/>
              </a:lnSpc>
              <a:spcBef>
                <a:spcPts val="0"/>
              </a:spcBef>
              <a:spcAft>
                <a:spcPts val="0"/>
              </a:spcAft>
              <a:buClr>
                <a:schemeClr val="dk1"/>
              </a:buClr>
              <a:buSzPts val="2100"/>
              <a:buFont typeface="Proxima Nova"/>
              <a:buNone/>
              <a:defRPr sz="2100" b="1">
                <a:solidFill>
                  <a:srgbClr val="FFFFFF"/>
                </a:solidFill>
                <a:latin typeface="Proxima Nova"/>
                <a:ea typeface="Proxima Nova"/>
                <a:cs typeface="Proxima Nova"/>
                <a:sym typeface="Proxima Nova"/>
              </a:defRPr>
            </a:lvl8pPr>
            <a:lvl9pPr lvl="8" algn="l" rtl="0">
              <a:lnSpc>
                <a:spcPct val="100000"/>
              </a:lnSpc>
              <a:spcBef>
                <a:spcPts val="0"/>
              </a:spcBef>
              <a:spcAft>
                <a:spcPts val="0"/>
              </a:spcAft>
              <a:buClr>
                <a:schemeClr val="dk1"/>
              </a:buClr>
              <a:buSzPts val="2100"/>
              <a:buFont typeface="Proxima Nova"/>
              <a:buNone/>
              <a:defRPr sz="2100" b="1">
                <a:solidFill>
                  <a:srgbClr val="FFFFFF"/>
                </a:solidFill>
                <a:latin typeface="Proxima Nova"/>
                <a:ea typeface="Proxima Nova"/>
                <a:cs typeface="Proxima Nova"/>
                <a:sym typeface="Proxima Nova"/>
              </a:defRPr>
            </a:lvl9pPr>
          </a:lstStyle>
          <a:p>
            <a:endParaRPr/>
          </a:p>
        </p:txBody>
      </p:sp>
      <p:sp>
        <p:nvSpPr>
          <p:cNvPr id="1568" name="Google Shape;1568;p230"/>
          <p:cNvSpPr txBox="1">
            <a:spLocks noGrp="1"/>
          </p:cNvSpPr>
          <p:nvPr>
            <p:ph type="body" idx="1"/>
          </p:nvPr>
        </p:nvSpPr>
        <p:spPr>
          <a:xfrm>
            <a:off x="233600" y="1798300"/>
            <a:ext cx="2566200" cy="2977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rgbClr val="FFFFFF"/>
              </a:buClr>
              <a:buSzPts val="1400"/>
              <a:buFont typeface="Proxima Nova"/>
              <a:buNone/>
              <a:defRPr sz="1400" b="0" i="0" u="none" strike="noStrike" cap="none">
                <a:solidFill>
                  <a:srgbClr val="FFFFFF"/>
                </a:solidFill>
                <a:latin typeface="Proxima Nova"/>
                <a:ea typeface="Proxima Nova"/>
                <a:cs typeface="Proxima Nova"/>
                <a:sym typeface="Proxima Nova"/>
              </a:defRPr>
            </a:lvl1pPr>
            <a:lvl2pPr marL="914400" marR="0" lvl="1" indent="-228600" algn="l" rtl="0">
              <a:lnSpc>
                <a:spcPct val="115000"/>
              </a:lnSpc>
              <a:spcBef>
                <a:spcPts val="1600"/>
              </a:spcBef>
              <a:spcAft>
                <a:spcPts val="0"/>
              </a:spcAft>
              <a:buClr>
                <a:srgbClr val="FFFFFF"/>
              </a:buClr>
              <a:buSzPts val="1200"/>
              <a:buFont typeface="Proxima Nova"/>
              <a:buNone/>
              <a:defRPr sz="1200" b="0" i="0" u="none" strike="noStrike" cap="none">
                <a:solidFill>
                  <a:srgbClr val="FFFFFF"/>
                </a:solidFill>
                <a:latin typeface="Proxima Nova"/>
                <a:ea typeface="Proxima Nova"/>
                <a:cs typeface="Proxima Nova"/>
                <a:sym typeface="Proxima Nova"/>
              </a:defRPr>
            </a:lvl2pPr>
            <a:lvl3pPr marL="1371600" marR="0" lvl="2" indent="-228600" algn="l" rtl="0">
              <a:lnSpc>
                <a:spcPct val="115000"/>
              </a:lnSpc>
              <a:spcBef>
                <a:spcPts val="1600"/>
              </a:spcBef>
              <a:spcAft>
                <a:spcPts val="0"/>
              </a:spcAft>
              <a:buClr>
                <a:srgbClr val="FFFFFF"/>
              </a:buClr>
              <a:buSzPts val="1200"/>
              <a:buFont typeface="Proxima Nova"/>
              <a:buNone/>
              <a:defRPr sz="1200" b="0" i="0" u="none" strike="noStrike" cap="none">
                <a:solidFill>
                  <a:srgbClr val="FFFFFF"/>
                </a:solidFill>
                <a:latin typeface="Proxima Nova"/>
                <a:ea typeface="Proxima Nova"/>
                <a:cs typeface="Proxima Nova"/>
                <a:sym typeface="Proxima Nova"/>
              </a:defRPr>
            </a:lvl3pPr>
            <a:lvl4pPr marL="1828800" marR="0" lvl="3" indent="-228600" algn="l" rtl="0">
              <a:lnSpc>
                <a:spcPct val="115000"/>
              </a:lnSpc>
              <a:spcBef>
                <a:spcPts val="1600"/>
              </a:spcBef>
              <a:spcAft>
                <a:spcPts val="0"/>
              </a:spcAft>
              <a:buClr>
                <a:srgbClr val="FFFFFF"/>
              </a:buClr>
              <a:buSzPts val="1200"/>
              <a:buFont typeface="Proxima Nova"/>
              <a:buNone/>
              <a:defRPr sz="1200" b="0" i="0" u="none" strike="noStrike" cap="none">
                <a:solidFill>
                  <a:srgbClr val="FFFFFF"/>
                </a:solidFill>
                <a:latin typeface="Proxima Nova"/>
                <a:ea typeface="Proxima Nova"/>
                <a:cs typeface="Proxima Nova"/>
                <a:sym typeface="Proxima Nova"/>
              </a:defRPr>
            </a:lvl4pPr>
            <a:lvl5pPr marL="2286000" marR="0" lvl="4" indent="-228600" algn="l" rtl="0">
              <a:lnSpc>
                <a:spcPct val="115000"/>
              </a:lnSpc>
              <a:spcBef>
                <a:spcPts val="1600"/>
              </a:spcBef>
              <a:spcAft>
                <a:spcPts val="0"/>
              </a:spcAft>
              <a:buClr>
                <a:srgbClr val="FFFFFF"/>
              </a:buClr>
              <a:buSzPts val="1200"/>
              <a:buFont typeface="Proxima Nova"/>
              <a:buNone/>
              <a:defRPr sz="1200" b="0" i="0" u="none" strike="noStrike" cap="none">
                <a:solidFill>
                  <a:srgbClr val="FFFFFF"/>
                </a:solidFill>
                <a:latin typeface="Proxima Nova"/>
                <a:ea typeface="Proxima Nova"/>
                <a:cs typeface="Proxima Nova"/>
                <a:sym typeface="Proxima Nova"/>
              </a:defRPr>
            </a:lvl5pPr>
            <a:lvl6pPr marL="2743200" marR="0" lvl="5" indent="-228600" algn="l" rtl="0">
              <a:lnSpc>
                <a:spcPct val="115000"/>
              </a:lnSpc>
              <a:spcBef>
                <a:spcPts val="1600"/>
              </a:spcBef>
              <a:spcAft>
                <a:spcPts val="0"/>
              </a:spcAft>
              <a:buClr>
                <a:srgbClr val="FFFFFF"/>
              </a:buClr>
              <a:buSzPts val="1200"/>
              <a:buFont typeface="Proxima Nova"/>
              <a:buNone/>
              <a:defRPr sz="1200" b="0" i="0" u="none" strike="noStrike" cap="none">
                <a:solidFill>
                  <a:srgbClr val="FFFFFF"/>
                </a:solidFill>
                <a:latin typeface="Proxima Nova"/>
                <a:ea typeface="Proxima Nova"/>
                <a:cs typeface="Proxima Nova"/>
                <a:sym typeface="Proxima Nova"/>
              </a:defRPr>
            </a:lvl6pPr>
            <a:lvl7pPr marL="3200400" marR="0" lvl="6" indent="-228600" algn="l" rtl="0">
              <a:lnSpc>
                <a:spcPct val="115000"/>
              </a:lnSpc>
              <a:spcBef>
                <a:spcPts val="1600"/>
              </a:spcBef>
              <a:spcAft>
                <a:spcPts val="0"/>
              </a:spcAft>
              <a:buClr>
                <a:srgbClr val="FFFFFF"/>
              </a:buClr>
              <a:buSzPts val="1200"/>
              <a:buFont typeface="Proxima Nova"/>
              <a:buNone/>
              <a:defRPr sz="1200" b="0" i="0" u="none" strike="noStrike" cap="none">
                <a:solidFill>
                  <a:srgbClr val="FFFFFF"/>
                </a:solidFill>
                <a:latin typeface="Proxima Nova"/>
                <a:ea typeface="Proxima Nova"/>
                <a:cs typeface="Proxima Nova"/>
                <a:sym typeface="Proxima Nova"/>
              </a:defRPr>
            </a:lvl7pPr>
            <a:lvl8pPr marL="3657600" marR="0" lvl="7" indent="-228600" algn="l" rtl="0">
              <a:lnSpc>
                <a:spcPct val="115000"/>
              </a:lnSpc>
              <a:spcBef>
                <a:spcPts val="1600"/>
              </a:spcBef>
              <a:spcAft>
                <a:spcPts val="0"/>
              </a:spcAft>
              <a:buClr>
                <a:srgbClr val="FFFFFF"/>
              </a:buClr>
              <a:buSzPts val="1200"/>
              <a:buFont typeface="Proxima Nova"/>
              <a:buNone/>
              <a:defRPr sz="1200" b="0" i="0" u="none" strike="noStrike" cap="none">
                <a:solidFill>
                  <a:srgbClr val="FFFFFF"/>
                </a:solidFill>
                <a:latin typeface="Proxima Nova"/>
                <a:ea typeface="Proxima Nova"/>
                <a:cs typeface="Proxima Nova"/>
                <a:sym typeface="Proxima Nova"/>
              </a:defRPr>
            </a:lvl8pPr>
            <a:lvl9pPr marL="4114800" marR="0" lvl="8" indent="-228600" algn="l" rtl="0">
              <a:lnSpc>
                <a:spcPct val="115000"/>
              </a:lnSpc>
              <a:spcBef>
                <a:spcPts val="1600"/>
              </a:spcBef>
              <a:spcAft>
                <a:spcPts val="1600"/>
              </a:spcAft>
              <a:buClr>
                <a:srgbClr val="FFFFFF"/>
              </a:buClr>
              <a:buSzPts val="1200"/>
              <a:buFont typeface="Proxima Nova"/>
              <a:buNone/>
              <a:defRPr sz="1200" b="0" i="0" u="none" strike="noStrike" cap="none">
                <a:solidFill>
                  <a:srgbClr val="FFFFFF"/>
                </a:solidFill>
                <a:latin typeface="Proxima Nova"/>
                <a:ea typeface="Proxima Nova"/>
                <a:cs typeface="Proxima Nova"/>
                <a:sym typeface="Proxima Nova"/>
              </a:defRPr>
            </a:lvl9pPr>
          </a:lstStyle>
          <a:p>
            <a:endParaRPr/>
          </a:p>
        </p:txBody>
      </p:sp>
      <p:sp>
        <p:nvSpPr>
          <p:cNvPr id="1569" name="Google Shape;1569;p230"/>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616161"/>
              </a:buClr>
              <a:buSzPts val="1000"/>
              <a:buFont typeface="Arial"/>
              <a:buNone/>
              <a:defRPr sz="1000" b="0" i="0" u="none" strike="noStrike" cap="none">
                <a:solidFill>
                  <a:srgbClr val="616161"/>
                </a:solidFill>
                <a:latin typeface="Arial"/>
                <a:ea typeface="Arial"/>
                <a:cs typeface="Arial"/>
                <a:sym typeface="Arial"/>
              </a:defRPr>
            </a:lvl1pPr>
            <a:lvl2pPr marL="0" marR="0" lvl="1" indent="0" algn="r" rtl="0">
              <a:lnSpc>
                <a:spcPct val="100000"/>
              </a:lnSpc>
              <a:spcBef>
                <a:spcPts val="0"/>
              </a:spcBef>
              <a:spcAft>
                <a:spcPts val="0"/>
              </a:spcAft>
              <a:buClr>
                <a:srgbClr val="616161"/>
              </a:buClr>
              <a:buSzPts val="1000"/>
              <a:buFont typeface="Arial"/>
              <a:buNone/>
              <a:defRPr sz="1000" b="0" i="0" u="none" strike="noStrike" cap="none">
                <a:solidFill>
                  <a:srgbClr val="616161"/>
                </a:solidFill>
                <a:latin typeface="Arial"/>
                <a:ea typeface="Arial"/>
                <a:cs typeface="Arial"/>
                <a:sym typeface="Arial"/>
              </a:defRPr>
            </a:lvl2pPr>
            <a:lvl3pPr marL="0" marR="0" lvl="2" indent="0" algn="r" rtl="0">
              <a:lnSpc>
                <a:spcPct val="100000"/>
              </a:lnSpc>
              <a:spcBef>
                <a:spcPts val="0"/>
              </a:spcBef>
              <a:spcAft>
                <a:spcPts val="0"/>
              </a:spcAft>
              <a:buClr>
                <a:srgbClr val="616161"/>
              </a:buClr>
              <a:buSzPts val="1000"/>
              <a:buFont typeface="Arial"/>
              <a:buNone/>
              <a:defRPr sz="1000" b="0" i="0" u="none" strike="noStrike" cap="none">
                <a:solidFill>
                  <a:srgbClr val="616161"/>
                </a:solidFill>
                <a:latin typeface="Arial"/>
                <a:ea typeface="Arial"/>
                <a:cs typeface="Arial"/>
                <a:sym typeface="Arial"/>
              </a:defRPr>
            </a:lvl3pPr>
            <a:lvl4pPr marL="0" marR="0" lvl="3" indent="0" algn="r" rtl="0">
              <a:lnSpc>
                <a:spcPct val="100000"/>
              </a:lnSpc>
              <a:spcBef>
                <a:spcPts val="0"/>
              </a:spcBef>
              <a:spcAft>
                <a:spcPts val="0"/>
              </a:spcAft>
              <a:buClr>
                <a:srgbClr val="616161"/>
              </a:buClr>
              <a:buSzPts val="1000"/>
              <a:buFont typeface="Arial"/>
              <a:buNone/>
              <a:defRPr sz="1000" b="0" i="0" u="none" strike="noStrike" cap="none">
                <a:solidFill>
                  <a:srgbClr val="616161"/>
                </a:solidFill>
                <a:latin typeface="Arial"/>
                <a:ea typeface="Arial"/>
                <a:cs typeface="Arial"/>
                <a:sym typeface="Arial"/>
              </a:defRPr>
            </a:lvl4pPr>
            <a:lvl5pPr marL="0" marR="0" lvl="4" indent="0" algn="r" rtl="0">
              <a:lnSpc>
                <a:spcPct val="100000"/>
              </a:lnSpc>
              <a:spcBef>
                <a:spcPts val="0"/>
              </a:spcBef>
              <a:spcAft>
                <a:spcPts val="0"/>
              </a:spcAft>
              <a:buClr>
                <a:srgbClr val="616161"/>
              </a:buClr>
              <a:buSzPts val="1000"/>
              <a:buFont typeface="Arial"/>
              <a:buNone/>
              <a:defRPr sz="1000" b="0" i="0" u="none" strike="noStrike" cap="none">
                <a:solidFill>
                  <a:srgbClr val="616161"/>
                </a:solidFill>
                <a:latin typeface="Arial"/>
                <a:ea typeface="Arial"/>
                <a:cs typeface="Arial"/>
                <a:sym typeface="Arial"/>
              </a:defRPr>
            </a:lvl5pPr>
            <a:lvl6pPr marL="0" marR="0" lvl="5" indent="0" algn="r" rtl="0">
              <a:lnSpc>
                <a:spcPct val="100000"/>
              </a:lnSpc>
              <a:spcBef>
                <a:spcPts val="0"/>
              </a:spcBef>
              <a:spcAft>
                <a:spcPts val="0"/>
              </a:spcAft>
              <a:buClr>
                <a:srgbClr val="616161"/>
              </a:buClr>
              <a:buSzPts val="1000"/>
              <a:buFont typeface="Arial"/>
              <a:buNone/>
              <a:defRPr sz="1000" b="0" i="0" u="none" strike="noStrike" cap="none">
                <a:solidFill>
                  <a:srgbClr val="616161"/>
                </a:solidFill>
                <a:latin typeface="Arial"/>
                <a:ea typeface="Arial"/>
                <a:cs typeface="Arial"/>
                <a:sym typeface="Arial"/>
              </a:defRPr>
            </a:lvl6pPr>
            <a:lvl7pPr marL="0" marR="0" lvl="6" indent="0" algn="r" rtl="0">
              <a:lnSpc>
                <a:spcPct val="100000"/>
              </a:lnSpc>
              <a:spcBef>
                <a:spcPts val="0"/>
              </a:spcBef>
              <a:spcAft>
                <a:spcPts val="0"/>
              </a:spcAft>
              <a:buClr>
                <a:srgbClr val="616161"/>
              </a:buClr>
              <a:buSzPts val="1000"/>
              <a:buFont typeface="Arial"/>
              <a:buNone/>
              <a:defRPr sz="1000" b="0" i="0" u="none" strike="noStrike" cap="none">
                <a:solidFill>
                  <a:srgbClr val="616161"/>
                </a:solidFill>
                <a:latin typeface="Arial"/>
                <a:ea typeface="Arial"/>
                <a:cs typeface="Arial"/>
                <a:sym typeface="Arial"/>
              </a:defRPr>
            </a:lvl7pPr>
            <a:lvl8pPr marL="0" marR="0" lvl="7" indent="0" algn="r" rtl="0">
              <a:lnSpc>
                <a:spcPct val="100000"/>
              </a:lnSpc>
              <a:spcBef>
                <a:spcPts val="0"/>
              </a:spcBef>
              <a:spcAft>
                <a:spcPts val="0"/>
              </a:spcAft>
              <a:buClr>
                <a:srgbClr val="616161"/>
              </a:buClr>
              <a:buSzPts val="1000"/>
              <a:buFont typeface="Arial"/>
              <a:buNone/>
              <a:defRPr sz="1000" b="0" i="0" u="none" strike="noStrike" cap="none">
                <a:solidFill>
                  <a:srgbClr val="616161"/>
                </a:solidFill>
                <a:latin typeface="Arial"/>
                <a:ea typeface="Arial"/>
                <a:cs typeface="Arial"/>
                <a:sym typeface="Arial"/>
              </a:defRPr>
            </a:lvl8pPr>
            <a:lvl9pPr marL="0" marR="0" lvl="8" indent="0" algn="r" rtl="0">
              <a:lnSpc>
                <a:spcPct val="100000"/>
              </a:lnSpc>
              <a:spcBef>
                <a:spcPts val="0"/>
              </a:spcBef>
              <a:spcAft>
                <a:spcPts val="0"/>
              </a:spcAft>
              <a:buClr>
                <a:srgbClr val="616161"/>
              </a:buClr>
              <a:buSzPts val="1000"/>
              <a:buFont typeface="Arial"/>
              <a:buNone/>
              <a:defRPr sz="1000" b="0" i="0" u="none" strike="noStrike" cap="none">
                <a:solidFill>
                  <a:srgbClr val="6161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Title and body">
  <p:cSld name="TITLE_AND_BODY_3">
    <p:spTree>
      <p:nvGrpSpPr>
        <p:cNvPr id="1" name="Shape 1570"/>
        <p:cNvGrpSpPr/>
        <p:nvPr/>
      </p:nvGrpSpPr>
      <p:grpSpPr>
        <a:xfrm>
          <a:off x="0" y="0"/>
          <a:ext cx="0" cy="0"/>
          <a:chOff x="0" y="0"/>
          <a:chExt cx="0" cy="0"/>
        </a:xfrm>
      </p:grpSpPr>
      <p:sp>
        <p:nvSpPr>
          <p:cNvPr id="1571" name="Google Shape;1571;p2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72" name="Google Shape;1572;p23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573" name="Google Shape;1573;p231"/>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lvl="0" indent="0" algn="l" rtl="0">
              <a:lnSpc>
                <a:spcPct val="100000"/>
              </a:lnSpc>
              <a:spcBef>
                <a:spcPts val="0"/>
              </a:spcBef>
              <a:spcAft>
                <a:spcPts val="0"/>
              </a:spcAft>
              <a:buClr>
                <a:srgbClr val="000000"/>
              </a:buClr>
              <a:buSzPts val="1400"/>
              <a:buFont typeface="Arial"/>
              <a:buNone/>
              <a:defRPr/>
            </a:lvl1pPr>
            <a:lvl2pPr marL="0" lvl="1" indent="0" algn="l" rtl="0">
              <a:lnSpc>
                <a:spcPct val="100000"/>
              </a:lnSpc>
              <a:spcBef>
                <a:spcPts val="0"/>
              </a:spcBef>
              <a:spcAft>
                <a:spcPts val="0"/>
              </a:spcAft>
              <a:buClr>
                <a:srgbClr val="000000"/>
              </a:buClr>
              <a:buSzPts val="1400"/>
              <a:buFont typeface="Arial"/>
              <a:buNone/>
              <a:defRPr/>
            </a:lvl2pPr>
            <a:lvl3pPr marL="0" lvl="2" indent="0" algn="l" rtl="0">
              <a:lnSpc>
                <a:spcPct val="100000"/>
              </a:lnSpc>
              <a:spcBef>
                <a:spcPts val="0"/>
              </a:spcBef>
              <a:spcAft>
                <a:spcPts val="0"/>
              </a:spcAft>
              <a:buClr>
                <a:srgbClr val="000000"/>
              </a:buClr>
              <a:buSzPts val="1400"/>
              <a:buFont typeface="Arial"/>
              <a:buNone/>
              <a:defRPr/>
            </a:lvl3pPr>
            <a:lvl4pPr marL="0" lvl="3" indent="0" algn="l" rtl="0">
              <a:lnSpc>
                <a:spcPct val="100000"/>
              </a:lnSpc>
              <a:spcBef>
                <a:spcPts val="0"/>
              </a:spcBef>
              <a:spcAft>
                <a:spcPts val="0"/>
              </a:spcAft>
              <a:buClr>
                <a:srgbClr val="000000"/>
              </a:buClr>
              <a:buSzPts val="1400"/>
              <a:buFont typeface="Arial"/>
              <a:buNone/>
              <a:defRPr/>
            </a:lvl4pPr>
            <a:lvl5pPr marL="0" lvl="4" indent="0" algn="l" rtl="0">
              <a:lnSpc>
                <a:spcPct val="100000"/>
              </a:lnSpc>
              <a:spcBef>
                <a:spcPts val="0"/>
              </a:spcBef>
              <a:spcAft>
                <a:spcPts val="0"/>
              </a:spcAft>
              <a:buClr>
                <a:srgbClr val="000000"/>
              </a:buClr>
              <a:buSzPts val="1400"/>
              <a:buFont typeface="Arial"/>
              <a:buNone/>
              <a:defRPr/>
            </a:lvl5pPr>
            <a:lvl6pPr marL="0" lvl="5" indent="0" algn="l" rtl="0">
              <a:lnSpc>
                <a:spcPct val="100000"/>
              </a:lnSpc>
              <a:spcBef>
                <a:spcPts val="0"/>
              </a:spcBef>
              <a:spcAft>
                <a:spcPts val="0"/>
              </a:spcAft>
              <a:buClr>
                <a:srgbClr val="000000"/>
              </a:buClr>
              <a:buSzPts val="1400"/>
              <a:buFont typeface="Arial"/>
              <a:buNone/>
              <a:defRPr/>
            </a:lvl6pPr>
            <a:lvl7pPr marL="0" lvl="6" indent="0" algn="l" rtl="0">
              <a:lnSpc>
                <a:spcPct val="100000"/>
              </a:lnSpc>
              <a:spcBef>
                <a:spcPts val="0"/>
              </a:spcBef>
              <a:spcAft>
                <a:spcPts val="0"/>
              </a:spcAft>
              <a:buClr>
                <a:srgbClr val="000000"/>
              </a:buClr>
              <a:buSzPts val="1400"/>
              <a:buFont typeface="Arial"/>
              <a:buNone/>
              <a:defRPr/>
            </a:lvl7pPr>
            <a:lvl8pPr marL="0" lvl="7" indent="0" algn="l" rtl="0">
              <a:lnSpc>
                <a:spcPct val="100000"/>
              </a:lnSpc>
              <a:spcBef>
                <a:spcPts val="0"/>
              </a:spcBef>
              <a:spcAft>
                <a:spcPts val="0"/>
              </a:spcAft>
              <a:buClr>
                <a:srgbClr val="000000"/>
              </a:buClr>
              <a:buSzPts val="1400"/>
              <a:buFont typeface="Arial"/>
              <a:buNone/>
              <a:defRPr/>
            </a:lvl8pPr>
            <a:lvl9pPr marL="0" lvl="8" indent="0" algn="l" rtl="0">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matchingName="Title 2">
  <p:cSld name="Title 2">
    <p:bg>
      <p:bgPr>
        <a:solidFill>
          <a:srgbClr val="FFFFFF"/>
        </a:solidFill>
        <a:effectLst/>
      </p:bgPr>
    </p:bg>
    <p:spTree>
      <p:nvGrpSpPr>
        <p:cNvPr id="1" name="Shape 1574"/>
        <p:cNvGrpSpPr/>
        <p:nvPr/>
      </p:nvGrpSpPr>
      <p:grpSpPr>
        <a:xfrm>
          <a:off x="0" y="0"/>
          <a:ext cx="0" cy="0"/>
          <a:chOff x="0" y="0"/>
          <a:chExt cx="0" cy="0"/>
        </a:xfrm>
      </p:grpSpPr>
      <p:sp>
        <p:nvSpPr>
          <p:cNvPr id="1575" name="Google Shape;1575;p232"/>
          <p:cNvSpPr/>
          <p:nvPr/>
        </p:nvSpPr>
        <p:spPr>
          <a:xfrm>
            <a:off x="0" y="-3174"/>
            <a:ext cx="9162300" cy="5149800"/>
          </a:xfrm>
          <a:prstGeom prst="rect">
            <a:avLst/>
          </a:prstGeom>
          <a:solidFill>
            <a:srgbClr val="2B2B2B"/>
          </a:solidFill>
          <a:ln>
            <a:noFill/>
          </a:ln>
        </p:spPr>
        <p:txBody>
          <a:bodyPr spcFirstLastPara="1" wrap="square" lIns="17150" tIns="17150" rIns="17150" bIns="17150" anchor="ctr" anchorCtr="0">
            <a:noAutofit/>
          </a:bodyPr>
          <a:lstStyle/>
          <a:p>
            <a:pPr marL="0" marR="0" lvl="0" indent="0" algn="ctr" rtl="0">
              <a:lnSpc>
                <a:spcPct val="100000"/>
              </a:lnSpc>
              <a:spcBef>
                <a:spcPts val="0"/>
              </a:spcBef>
              <a:spcAft>
                <a:spcPts val="0"/>
              </a:spcAft>
              <a:buClr>
                <a:srgbClr val="2B2B2B"/>
              </a:buClr>
              <a:buFont typeface="Calibri"/>
              <a:buNone/>
            </a:pPr>
            <a:endParaRPr sz="500" b="0" i="0" u="none" strike="noStrike" cap="none">
              <a:solidFill>
                <a:srgbClr val="464646"/>
              </a:solidFill>
              <a:latin typeface="Arial"/>
              <a:ea typeface="Arial"/>
              <a:cs typeface="Arial"/>
              <a:sym typeface="Arial"/>
            </a:endParaRPr>
          </a:p>
        </p:txBody>
      </p:sp>
      <p:sp>
        <p:nvSpPr>
          <p:cNvPr id="1576" name="Google Shape;1576;p232"/>
          <p:cNvSpPr txBox="1">
            <a:spLocks noGrp="1"/>
          </p:cNvSpPr>
          <p:nvPr>
            <p:ph type="body" idx="1"/>
          </p:nvPr>
        </p:nvSpPr>
        <p:spPr>
          <a:xfrm>
            <a:off x="2626121" y="1761542"/>
            <a:ext cx="3910800" cy="4059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0"/>
              </a:spcBef>
              <a:spcAft>
                <a:spcPts val="0"/>
              </a:spcAft>
              <a:buClr>
                <a:srgbClr val="FFFFFF"/>
              </a:buClr>
              <a:buSzPts val="1800"/>
              <a:buFont typeface="Century Gothic"/>
              <a:buNone/>
              <a:defRPr sz="2400" b="1" i="0" u="none" strike="noStrike" cap="none">
                <a:solidFill>
                  <a:srgbClr val="FFFFFF"/>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400"/>
              <a:buFont typeface="Arial"/>
              <a:buNone/>
              <a:defRPr sz="5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5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5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5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5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5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5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500" b="0" i="0" u="none" strike="noStrike" cap="none">
                <a:solidFill>
                  <a:srgbClr val="000000"/>
                </a:solidFill>
                <a:latin typeface="Arial"/>
                <a:ea typeface="Arial"/>
                <a:cs typeface="Arial"/>
                <a:sym typeface="Arial"/>
              </a:defRPr>
            </a:lvl9pPr>
          </a:lstStyle>
          <a:p>
            <a:endParaRPr/>
          </a:p>
        </p:txBody>
      </p:sp>
      <p:sp>
        <p:nvSpPr>
          <p:cNvPr id="1577" name="Google Shape;1577;p232"/>
          <p:cNvSpPr txBox="1">
            <a:spLocks noGrp="1"/>
          </p:cNvSpPr>
          <p:nvPr>
            <p:ph type="title"/>
          </p:nvPr>
        </p:nvSpPr>
        <p:spPr>
          <a:xfrm>
            <a:off x="466781" y="2035288"/>
            <a:ext cx="8229600" cy="13467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598EE0"/>
              </a:buClr>
              <a:buSzPts val="2800"/>
              <a:buFont typeface="Century Gothic"/>
              <a:buNone/>
              <a:defRPr sz="7500" b="1" i="0" u="none" strike="noStrike" cap="none">
                <a:solidFill>
                  <a:srgbClr val="598EE0"/>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2800"/>
              <a:buFont typeface="Arial"/>
              <a:buNone/>
              <a:defRPr sz="5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2800"/>
              <a:buFont typeface="Arial"/>
              <a:buNone/>
              <a:defRPr sz="5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2800"/>
              <a:buFont typeface="Arial"/>
              <a:buNone/>
              <a:defRPr sz="5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2800"/>
              <a:buFont typeface="Arial"/>
              <a:buNone/>
              <a:defRPr sz="5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2800"/>
              <a:buFont typeface="Arial"/>
              <a:buNone/>
              <a:defRPr sz="5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2800"/>
              <a:buFont typeface="Arial"/>
              <a:buNone/>
              <a:defRPr sz="5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2800"/>
              <a:buFont typeface="Arial"/>
              <a:buNone/>
              <a:defRPr sz="5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2800"/>
              <a:buFont typeface="Arial"/>
              <a:buNone/>
              <a:defRPr sz="500" b="0" i="0" u="none" strike="noStrike" cap="none">
                <a:solidFill>
                  <a:srgbClr val="000000"/>
                </a:solidFill>
                <a:latin typeface="Arial"/>
                <a:ea typeface="Arial"/>
                <a:cs typeface="Arial"/>
                <a:sym typeface="Arial"/>
              </a:defRPr>
            </a:lvl9pPr>
          </a:lstStyle>
          <a:p>
            <a:endParaRPr/>
          </a:p>
        </p:txBody>
      </p:sp>
      <p:sp>
        <p:nvSpPr>
          <p:cNvPr id="1578" name="Google Shape;1578;p232"/>
          <p:cNvSpPr txBox="1">
            <a:spLocks noGrp="1"/>
          </p:cNvSpPr>
          <p:nvPr>
            <p:ph type="sldNum" idx="12"/>
          </p:nvPr>
        </p:nvSpPr>
        <p:spPr>
          <a:xfrm>
            <a:off x="8439177" y="248754"/>
            <a:ext cx="153300" cy="154200"/>
          </a:xfrm>
          <a:prstGeom prst="rect">
            <a:avLst/>
          </a:prstGeom>
          <a:noFill/>
          <a:ln>
            <a:noFill/>
          </a:ln>
        </p:spPr>
        <p:txBody>
          <a:bodyPr spcFirstLastPara="1" wrap="square" lIns="34275" tIns="34275" rIns="34275" bIns="34275" anchor="t" anchorCtr="0">
            <a:noAutofit/>
          </a:bodyPr>
          <a:lstStyle>
            <a:lvl1pPr marL="0" marR="0" lvl="0" indent="0" algn="r" rtl="0">
              <a:lnSpc>
                <a:spcPct val="100000"/>
              </a:lnSpc>
              <a:spcBef>
                <a:spcPts val="0"/>
              </a:spcBef>
              <a:spcAft>
                <a:spcPts val="0"/>
              </a:spcAft>
              <a:buClr>
                <a:srgbClr val="DDDDDD"/>
              </a:buClr>
              <a:buFont typeface="Century Gothic"/>
              <a:buNone/>
              <a:defRPr sz="600" b="1" i="0" u="none" strike="noStrike" cap="none">
                <a:solidFill>
                  <a:srgbClr val="DDDDDD"/>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DDDDDD"/>
              </a:buClr>
              <a:buFont typeface="Century Gothic"/>
              <a:buNone/>
              <a:defRPr sz="600" b="1" i="0" u="none" strike="noStrike" cap="none">
                <a:solidFill>
                  <a:srgbClr val="DDDDDD"/>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DDDDDD"/>
              </a:buClr>
              <a:buFont typeface="Century Gothic"/>
              <a:buNone/>
              <a:defRPr sz="600" b="1" i="0" u="none" strike="noStrike" cap="none">
                <a:solidFill>
                  <a:srgbClr val="DDDDDD"/>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DDDDDD"/>
              </a:buClr>
              <a:buFont typeface="Century Gothic"/>
              <a:buNone/>
              <a:defRPr sz="600" b="1" i="0" u="none" strike="noStrike" cap="none">
                <a:solidFill>
                  <a:srgbClr val="DDDDDD"/>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DDDDDD"/>
              </a:buClr>
              <a:buFont typeface="Century Gothic"/>
              <a:buNone/>
              <a:defRPr sz="600" b="1" i="0" u="none" strike="noStrike" cap="none">
                <a:solidFill>
                  <a:srgbClr val="DDDDDD"/>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DDDDDD"/>
              </a:buClr>
              <a:buFont typeface="Century Gothic"/>
              <a:buNone/>
              <a:defRPr sz="600" b="1" i="0" u="none" strike="noStrike" cap="none">
                <a:solidFill>
                  <a:srgbClr val="DDDDDD"/>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DDDDDD"/>
              </a:buClr>
              <a:buFont typeface="Century Gothic"/>
              <a:buNone/>
              <a:defRPr sz="600" b="1" i="0" u="none" strike="noStrike" cap="none">
                <a:solidFill>
                  <a:srgbClr val="DDDDDD"/>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DDDDDD"/>
              </a:buClr>
              <a:buFont typeface="Century Gothic"/>
              <a:buNone/>
              <a:defRPr sz="600" b="1" i="0" u="none" strike="noStrike" cap="none">
                <a:solidFill>
                  <a:srgbClr val="DDDDDD"/>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DDDDDD"/>
              </a:buClr>
              <a:buFont typeface="Century Gothic"/>
              <a:buNone/>
              <a:defRPr sz="600" b="1" i="0" u="none" strike="noStrike" cap="none">
                <a:solidFill>
                  <a:srgbClr val="DDDDD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3">
    <p:spTree>
      <p:nvGrpSpPr>
        <p:cNvPr id="1" name="Shape 1579"/>
        <p:cNvGrpSpPr/>
        <p:nvPr/>
      </p:nvGrpSpPr>
      <p:grpSpPr>
        <a:xfrm>
          <a:off x="0" y="0"/>
          <a:ext cx="0" cy="0"/>
          <a:chOff x="0" y="0"/>
          <a:chExt cx="0" cy="0"/>
        </a:xfrm>
      </p:grpSpPr>
      <p:sp>
        <p:nvSpPr>
          <p:cNvPr id="1580" name="Google Shape;1580;p233"/>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581" name="Google Shape;1581;p233"/>
          <p:cNvCxnSpPr/>
          <p:nvPr/>
        </p:nvCxnSpPr>
        <p:spPr>
          <a:xfrm>
            <a:off x="5029675" y="4495500"/>
            <a:ext cx="468300" cy="0"/>
          </a:xfrm>
          <a:prstGeom prst="straightConnector1">
            <a:avLst/>
          </a:prstGeom>
          <a:noFill/>
          <a:ln w="19050" cap="flat" cmpd="sng">
            <a:solidFill>
              <a:schemeClr val="lt2"/>
            </a:solidFill>
            <a:prstDash val="solid"/>
            <a:round/>
            <a:headEnd type="none" w="sm" len="sm"/>
            <a:tailEnd type="none" w="sm" len="sm"/>
          </a:ln>
        </p:spPr>
      </p:cxnSp>
      <p:sp>
        <p:nvSpPr>
          <p:cNvPr id="1582" name="Google Shape;1582;p233"/>
          <p:cNvSpPr txBox="1">
            <a:spLocks noGrp="1"/>
          </p:cNvSpPr>
          <p:nvPr>
            <p:ph type="title"/>
          </p:nvPr>
        </p:nvSpPr>
        <p:spPr>
          <a:xfrm>
            <a:off x="265500" y="1205825"/>
            <a:ext cx="4045200" cy="1509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1583" name="Google Shape;1583;p233"/>
          <p:cNvSpPr txBox="1">
            <a:spLocks noGrp="1"/>
          </p:cNvSpPr>
          <p:nvPr>
            <p:ph type="subTitle" idx="1"/>
          </p:nvPr>
        </p:nvSpPr>
        <p:spPr>
          <a:xfrm>
            <a:off x="265500" y="2769001"/>
            <a:ext cx="4045200" cy="1345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584" name="Google Shape;1584;p233"/>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Clr>
                <a:schemeClr val="lt1"/>
              </a:buClr>
              <a:buSzPts val="1800"/>
              <a:buChar char="●"/>
              <a:defRPr>
                <a:solidFill>
                  <a:schemeClr val="lt1"/>
                </a:solidFill>
              </a:defRPr>
            </a:lvl1pPr>
            <a:lvl2pPr marL="914400" lvl="1" indent="-317500" algn="l" rtl="0">
              <a:lnSpc>
                <a:spcPct val="115000"/>
              </a:lnSpc>
              <a:spcBef>
                <a:spcPts val="1600"/>
              </a:spcBef>
              <a:spcAft>
                <a:spcPts val="0"/>
              </a:spcAft>
              <a:buClr>
                <a:schemeClr val="lt1"/>
              </a:buClr>
              <a:buSzPts val="1400"/>
              <a:buChar char="○"/>
              <a:defRPr>
                <a:solidFill>
                  <a:schemeClr val="lt1"/>
                </a:solidFill>
              </a:defRPr>
            </a:lvl2pPr>
            <a:lvl3pPr marL="1371600" lvl="2" indent="-317500" algn="l" rtl="0">
              <a:lnSpc>
                <a:spcPct val="115000"/>
              </a:lnSpc>
              <a:spcBef>
                <a:spcPts val="1600"/>
              </a:spcBef>
              <a:spcAft>
                <a:spcPts val="0"/>
              </a:spcAft>
              <a:buClr>
                <a:schemeClr val="lt1"/>
              </a:buClr>
              <a:buSzPts val="1400"/>
              <a:buChar char="■"/>
              <a:defRPr>
                <a:solidFill>
                  <a:schemeClr val="lt1"/>
                </a:solidFill>
              </a:defRPr>
            </a:lvl3pPr>
            <a:lvl4pPr marL="1828800" lvl="3" indent="-317500" algn="l" rtl="0">
              <a:lnSpc>
                <a:spcPct val="115000"/>
              </a:lnSpc>
              <a:spcBef>
                <a:spcPts val="1600"/>
              </a:spcBef>
              <a:spcAft>
                <a:spcPts val="0"/>
              </a:spcAft>
              <a:buClr>
                <a:schemeClr val="lt1"/>
              </a:buClr>
              <a:buSzPts val="1400"/>
              <a:buChar char="●"/>
              <a:defRPr>
                <a:solidFill>
                  <a:schemeClr val="lt1"/>
                </a:solidFill>
              </a:defRPr>
            </a:lvl4pPr>
            <a:lvl5pPr marL="2286000" lvl="4" indent="-317500" algn="l" rtl="0">
              <a:lnSpc>
                <a:spcPct val="115000"/>
              </a:lnSpc>
              <a:spcBef>
                <a:spcPts val="1600"/>
              </a:spcBef>
              <a:spcAft>
                <a:spcPts val="0"/>
              </a:spcAft>
              <a:buClr>
                <a:schemeClr val="lt1"/>
              </a:buClr>
              <a:buSzPts val="1400"/>
              <a:buChar char="○"/>
              <a:defRPr>
                <a:solidFill>
                  <a:schemeClr val="lt1"/>
                </a:solidFill>
              </a:defRPr>
            </a:lvl5pPr>
            <a:lvl6pPr marL="2743200" lvl="5" indent="-317500" algn="l" rtl="0">
              <a:lnSpc>
                <a:spcPct val="115000"/>
              </a:lnSpc>
              <a:spcBef>
                <a:spcPts val="1600"/>
              </a:spcBef>
              <a:spcAft>
                <a:spcPts val="0"/>
              </a:spcAft>
              <a:buClr>
                <a:schemeClr val="lt1"/>
              </a:buClr>
              <a:buSzPts val="1400"/>
              <a:buChar char="■"/>
              <a:defRPr>
                <a:solidFill>
                  <a:schemeClr val="lt1"/>
                </a:solidFill>
              </a:defRPr>
            </a:lvl6pPr>
            <a:lvl7pPr marL="3200400" lvl="6" indent="-317500" algn="l" rtl="0">
              <a:lnSpc>
                <a:spcPct val="115000"/>
              </a:lnSpc>
              <a:spcBef>
                <a:spcPts val="1600"/>
              </a:spcBef>
              <a:spcAft>
                <a:spcPts val="0"/>
              </a:spcAft>
              <a:buClr>
                <a:schemeClr val="lt1"/>
              </a:buClr>
              <a:buSzPts val="1400"/>
              <a:buChar char="●"/>
              <a:defRPr>
                <a:solidFill>
                  <a:schemeClr val="lt1"/>
                </a:solidFill>
              </a:defRPr>
            </a:lvl7pPr>
            <a:lvl8pPr marL="3657600" lvl="7" indent="-317500" algn="l" rtl="0">
              <a:lnSpc>
                <a:spcPct val="115000"/>
              </a:lnSpc>
              <a:spcBef>
                <a:spcPts val="1600"/>
              </a:spcBef>
              <a:spcAft>
                <a:spcPts val="0"/>
              </a:spcAft>
              <a:buClr>
                <a:schemeClr val="lt1"/>
              </a:buClr>
              <a:buSzPts val="1400"/>
              <a:buChar char="○"/>
              <a:defRPr>
                <a:solidFill>
                  <a:schemeClr val="lt1"/>
                </a:solidFill>
              </a:defRPr>
            </a:lvl8pPr>
            <a:lvl9pPr marL="4114800" lvl="8" indent="-317500" algn="l" rtl="0">
              <a:lnSpc>
                <a:spcPct val="115000"/>
              </a:lnSpc>
              <a:spcBef>
                <a:spcPts val="1600"/>
              </a:spcBef>
              <a:spcAft>
                <a:spcPts val="1600"/>
              </a:spcAft>
              <a:buClr>
                <a:schemeClr val="lt1"/>
              </a:buClr>
              <a:buSzPts val="1400"/>
              <a:buChar char="■"/>
              <a:defRPr>
                <a:solidFill>
                  <a:schemeClr val="lt1"/>
                </a:solidFill>
              </a:defRPr>
            </a:lvl9pPr>
          </a:lstStyle>
          <a:p>
            <a:endParaRPr/>
          </a:p>
        </p:txBody>
      </p:sp>
      <p:sp>
        <p:nvSpPr>
          <p:cNvPr id="1585" name="Google Shape;1585;p2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Big number 1">
  <p:cSld name="BIG_NUMBER_2">
    <p:spTree>
      <p:nvGrpSpPr>
        <p:cNvPr id="1" name="Shape 1586"/>
        <p:cNvGrpSpPr/>
        <p:nvPr/>
      </p:nvGrpSpPr>
      <p:grpSpPr>
        <a:xfrm>
          <a:off x="0" y="0"/>
          <a:ext cx="0" cy="0"/>
          <a:chOff x="0" y="0"/>
          <a:chExt cx="0" cy="0"/>
        </a:xfrm>
      </p:grpSpPr>
      <p:sp>
        <p:nvSpPr>
          <p:cNvPr id="1587" name="Google Shape;1587;p23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8" name="Google Shape;1588;p234"/>
          <p:cNvSpPr txBox="1">
            <a:spLocks noGrp="1"/>
          </p:cNvSpPr>
          <p:nvPr>
            <p:ph type="title" hasCustomPrompt="1"/>
          </p:nvPr>
        </p:nvSpPr>
        <p:spPr>
          <a:xfrm>
            <a:off x="311700" y="991475"/>
            <a:ext cx="8520600" cy="1917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0"/>
              <a:buNone/>
              <a:defRPr sz="14000" b="1"/>
            </a:lvl1pPr>
            <a:lvl2pPr lvl="1" algn="ctr" rtl="0">
              <a:lnSpc>
                <a:spcPct val="100000"/>
              </a:lnSpc>
              <a:spcBef>
                <a:spcPts val="0"/>
              </a:spcBef>
              <a:spcAft>
                <a:spcPts val="0"/>
              </a:spcAft>
              <a:buSzPts val="14000"/>
              <a:buNone/>
              <a:defRPr sz="14000" b="1"/>
            </a:lvl2pPr>
            <a:lvl3pPr lvl="2" algn="ctr" rtl="0">
              <a:lnSpc>
                <a:spcPct val="100000"/>
              </a:lnSpc>
              <a:spcBef>
                <a:spcPts val="0"/>
              </a:spcBef>
              <a:spcAft>
                <a:spcPts val="0"/>
              </a:spcAft>
              <a:buSzPts val="14000"/>
              <a:buNone/>
              <a:defRPr sz="14000" b="1"/>
            </a:lvl3pPr>
            <a:lvl4pPr lvl="3" algn="ctr" rtl="0">
              <a:lnSpc>
                <a:spcPct val="100000"/>
              </a:lnSpc>
              <a:spcBef>
                <a:spcPts val="0"/>
              </a:spcBef>
              <a:spcAft>
                <a:spcPts val="0"/>
              </a:spcAft>
              <a:buSzPts val="14000"/>
              <a:buNone/>
              <a:defRPr sz="14000" b="1"/>
            </a:lvl4pPr>
            <a:lvl5pPr lvl="4" algn="ctr" rtl="0">
              <a:lnSpc>
                <a:spcPct val="100000"/>
              </a:lnSpc>
              <a:spcBef>
                <a:spcPts val="0"/>
              </a:spcBef>
              <a:spcAft>
                <a:spcPts val="0"/>
              </a:spcAft>
              <a:buSzPts val="14000"/>
              <a:buNone/>
              <a:defRPr sz="14000" b="1"/>
            </a:lvl5pPr>
            <a:lvl6pPr lvl="5" algn="ctr" rtl="0">
              <a:lnSpc>
                <a:spcPct val="100000"/>
              </a:lnSpc>
              <a:spcBef>
                <a:spcPts val="0"/>
              </a:spcBef>
              <a:spcAft>
                <a:spcPts val="0"/>
              </a:spcAft>
              <a:buSzPts val="14000"/>
              <a:buNone/>
              <a:defRPr sz="14000" b="1"/>
            </a:lvl6pPr>
            <a:lvl7pPr lvl="6" algn="ctr" rtl="0">
              <a:lnSpc>
                <a:spcPct val="100000"/>
              </a:lnSpc>
              <a:spcBef>
                <a:spcPts val="0"/>
              </a:spcBef>
              <a:spcAft>
                <a:spcPts val="0"/>
              </a:spcAft>
              <a:buSzPts val="14000"/>
              <a:buNone/>
              <a:defRPr sz="14000" b="1"/>
            </a:lvl7pPr>
            <a:lvl8pPr lvl="7" algn="ctr" rtl="0">
              <a:lnSpc>
                <a:spcPct val="100000"/>
              </a:lnSpc>
              <a:spcBef>
                <a:spcPts val="0"/>
              </a:spcBef>
              <a:spcAft>
                <a:spcPts val="0"/>
              </a:spcAft>
              <a:buSzPts val="14000"/>
              <a:buNone/>
              <a:defRPr sz="14000" b="1"/>
            </a:lvl8pPr>
            <a:lvl9pPr lvl="8" algn="ctr" rtl="0">
              <a:lnSpc>
                <a:spcPct val="100000"/>
              </a:lnSpc>
              <a:spcBef>
                <a:spcPts val="0"/>
              </a:spcBef>
              <a:spcAft>
                <a:spcPts val="0"/>
              </a:spcAft>
              <a:buSzPts val="14000"/>
              <a:buNone/>
              <a:defRPr sz="14000" b="1"/>
            </a:lvl9pPr>
          </a:lstStyle>
          <a:p>
            <a:r>
              <a:t>xx%</a:t>
            </a:r>
          </a:p>
        </p:txBody>
      </p:sp>
      <p:sp>
        <p:nvSpPr>
          <p:cNvPr id="1589" name="Google Shape;1589;p234"/>
          <p:cNvSpPr txBox="1">
            <a:spLocks noGrp="1"/>
          </p:cNvSpPr>
          <p:nvPr>
            <p:ph type="body" idx="1"/>
          </p:nvPr>
        </p:nvSpPr>
        <p:spPr>
          <a:xfrm>
            <a:off x="311700" y="3071300"/>
            <a:ext cx="8520600" cy="9018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1590" name="Google Shape;1590;p2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7"/>
        <p:cNvGrpSpPr/>
        <p:nvPr/>
      </p:nvGrpSpPr>
      <p:grpSpPr>
        <a:xfrm>
          <a:off x="0" y="0"/>
          <a:ext cx="0" cy="0"/>
          <a:chOff x="0" y="0"/>
          <a:chExt cx="0" cy="0"/>
        </a:xfrm>
      </p:grpSpPr>
      <p:pic>
        <p:nvPicPr>
          <p:cNvPr id="148" name="Google Shape;148;p24"/>
          <p:cNvPicPr preferRelativeResize="0"/>
          <p:nvPr/>
        </p:nvPicPr>
        <p:blipFill>
          <a:blip r:embed="rId2">
            <a:alphaModFix/>
          </a:blip>
          <a:stretch>
            <a:fillRect/>
          </a:stretch>
        </p:blipFill>
        <p:spPr>
          <a:xfrm>
            <a:off x="0" y="2745107"/>
            <a:ext cx="9143999" cy="2392136"/>
          </a:xfrm>
          <a:prstGeom prst="rect">
            <a:avLst/>
          </a:prstGeom>
          <a:noFill/>
          <a:ln>
            <a:noFill/>
          </a:ln>
        </p:spPr>
      </p:pic>
      <p:sp>
        <p:nvSpPr>
          <p:cNvPr id="149" name="Google Shape;149;p24"/>
          <p:cNvSpPr txBox="1">
            <a:spLocks noGrp="1"/>
          </p:cNvSpPr>
          <p:nvPr>
            <p:ph type="title"/>
          </p:nvPr>
        </p:nvSpPr>
        <p:spPr>
          <a:xfrm>
            <a:off x="311700" y="450150"/>
            <a:ext cx="7726500" cy="40485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0" name="Google Shape;150;p24"/>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51" name="Google Shape;151;p24"/>
          <p:cNvPicPr preferRelativeResize="0"/>
          <p:nvPr/>
        </p:nvPicPr>
        <p:blipFill rotWithShape="1">
          <a:blip r:embed="rId3">
            <a:alphaModFix/>
          </a:blip>
          <a:srcRect t="209" b="199"/>
          <a:stretch/>
        </p:blipFill>
        <p:spPr>
          <a:xfrm>
            <a:off x="311706" y="4654620"/>
            <a:ext cx="1691640" cy="187960"/>
          </a:xfrm>
          <a:prstGeom prst="rect">
            <a:avLst/>
          </a:prstGeom>
          <a:noFill/>
          <a:ln>
            <a:noFill/>
          </a:ln>
        </p:spPr>
      </p:pic>
      <p:sp>
        <p:nvSpPr>
          <p:cNvPr id="152" name="Google Shape;152;p24"/>
          <p:cNvSpPr txBox="1">
            <a:spLocks noGrp="1"/>
          </p:cNvSpPr>
          <p:nvPr>
            <p:ph type="subTitle" idx="1"/>
          </p:nvPr>
        </p:nvSpPr>
        <p:spPr>
          <a:xfrm>
            <a:off x="2184375" y="4498550"/>
            <a:ext cx="51759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Title only 1">
  <p:cSld name="TITLE_ONLY_2">
    <p:spTree>
      <p:nvGrpSpPr>
        <p:cNvPr id="1" name="Shape 1591"/>
        <p:cNvGrpSpPr/>
        <p:nvPr/>
      </p:nvGrpSpPr>
      <p:grpSpPr>
        <a:xfrm>
          <a:off x="0" y="0"/>
          <a:ext cx="0" cy="0"/>
          <a:chOff x="0" y="0"/>
          <a:chExt cx="0" cy="0"/>
        </a:xfrm>
      </p:grpSpPr>
      <p:sp>
        <p:nvSpPr>
          <p:cNvPr id="1592" name="Google Shape;1592;p2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593" name="Google Shape;1593;p2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TITLE_4_1">
  <p:cSld name="TITLE_4_1">
    <p:spTree>
      <p:nvGrpSpPr>
        <p:cNvPr id="1" name="Shape 1594"/>
        <p:cNvGrpSpPr/>
        <p:nvPr/>
      </p:nvGrpSpPr>
      <p:grpSpPr>
        <a:xfrm>
          <a:off x="0" y="0"/>
          <a:ext cx="0" cy="0"/>
          <a:chOff x="0" y="0"/>
          <a:chExt cx="0" cy="0"/>
        </a:xfrm>
      </p:grpSpPr>
      <p:sp>
        <p:nvSpPr>
          <p:cNvPr id="1595" name="Google Shape;1595;p23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596" name="Google Shape;1596;p23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97" name="Google Shape;1597;p2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White - Title and body w/curves 1">
  <p:cSld name="TITLE_AND_BODY_1_1_1">
    <p:spTree>
      <p:nvGrpSpPr>
        <p:cNvPr id="1" name="Shape 1598"/>
        <p:cNvGrpSpPr/>
        <p:nvPr/>
      </p:nvGrpSpPr>
      <p:grpSpPr>
        <a:xfrm>
          <a:off x="0" y="0"/>
          <a:ext cx="0" cy="0"/>
          <a:chOff x="0" y="0"/>
          <a:chExt cx="0" cy="0"/>
        </a:xfrm>
      </p:grpSpPr>
      <p:sp>
        <p:nvSpPr>
          <p:cNvPr id="1599" name="Google Shape;1599;p237"/>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00" name="Google Shape;1600;p237"/>
          <p:cNvPicPr preferRelativeResize="0"/>
          <p:nvPr/>
        </p:nvPicPr>
        <p:blipFill>
          <a:blip r:embed="rId2">
            <a:alphaModFix/>
          </a:blip>
          <a:stretch>
            <a:fillRect/>
          </a:stretch>
        </p:blipFill>
        <p:spPr>
          <a:xfrm>
            <a:off x="0" y="2745107"/>
            <a:ext cx="9143999" cy="2392136"/>
          </a:xfrm>
          <a:prstGeom prst="rect">
            <a:avLst/>
          </a:prstGeom>
          <a:noFill/>
          <a:ln>
            <a:noFill/>
          </a:ln>
        </p:spPr>
      </p:pic>
      <p:sp>
        <p:nvSpPr>
          <p:cNvPr id="1601" name="Google Shape;1601;p237"/>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1pPr>
            <a:lvl2pPr lvl="1"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2pPr>
            <a:lvl3pPr lvl="2"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3pPr>
            <a:lvl4pPr lvl="3"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4pPr>
            <a:lvl5pPr lvl="4"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5pPr>
            <a:lvl6pPr lvl="5"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6pPr>
            <a:lvl7pPr lvl="6"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7pPr>
            <a:lvl8pPr lvl="7"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8pPr>
            <a:lvl9pPr lvl="8"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9pPr>
          </a:lstStyle>
          <a:p>
            <a:endParaRPr/>
          </a:p>
        </p:txBody>
      </p:sp>
      <p:sp>
        <p:nvSpPr>
          <p:cNvPr id="1602" name="Google Shape;1602;p237"/>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White - Main point">
  <p:cSld name="MAIN_POINT_1">
    <p:spTree>
      <p:nvGrpSpPr>
        <p:cNvPr id="1" name="Shape 153"/>
        <p:cNvGrpSpPr/>
        <p:nvPr/>
      </p:nvGrpSpPr>
      <p:grpSpPr>
        <a:xfrm>
          <a:off x="0" y="0"/>
          <a:ext cx="0" cy="0"/>
          <a:chOff x="0" y="0"/>
          <a:chExt cx="0" cy="0"/>
        </a:xfrm>
      </p:grpSpPr>
      <p:sp>
        <p:nvSpPr>
          <p:cNvPr id="154" name="Google Shape;154;p25"/>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5" name="Google Shape;155;p25"/>
          <p:cNvPicPr preferRelativeResize="0"/>
          <p:nvPr/>
        </p:nvPicPr>
        <p:blipFill>
          <a:blip r:embed="rId2">
            <a:alphaModFix/>
          </a:blip>
          <a:stretch>
            <a:fillRect/>
          </a:stretch>
        </p:blipFill>
        <p:spPr>
          <a:xfrm>
            <a:off x="0" y="2745107"/>
            <a:ext cx="9143999" cy="2392136"/>
          </a:xfrm>
          <a:prstGeom prst="rect">
            <a:avLst/>
          </a:prstGeom>
          <a:noFill/>
          <a:ln>
            <a:noFill/>
          </a:ln>
        </p:spPr>
      </p:pic>
      <p:sp>
        <p:nvSpPr>
          <p:cNvPr id="156" name="Google Shape;156;p25"/>
          <p:cNvSpPr txBox="1">
            <a:spLocks noGrp="1"/>
          </p:cNvSpPr>
          <p:nvPr>
            <p:ph type="title"/>
          </p:nvPr>
        </p:nvSpPr>
        <p:spPr>
          <a:xfrm>
            <a:off x="311700" y="450150"/>
            <a:ext cx="7726500" cy="40485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615"/>
              </a:buClr>
              <a:buSzPts val="4800"/>
              <a:buNone/>
              <a:defRPr sz="4800">
                <a:solidFill>
                  <a:srgbClr val="000615"/>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7" name="Google Shape;157;p25"/>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158" name="Google Shape;158;p25"/>
          <p:cNvSpPr txBox="1">
            <a:spLocks noGrp="1"/>
          </p:cNvSpPr>
          <p:nvPr>
            <p:ph type="subTitle" idx="1"/>
          </p:nvPr>
        </p:nvSpPr>
        <p:spPr>
          <a:xfrm>
            <a:off x="2184375" y="4498550"/>
            <a:ext cx="51759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159" name="Google Shape;159;p25"/>
          <p:cNvPicPr preferRelativeResize="0"/>
          <p:nvPr/>
        </p:nvPicPr>
        <p:blipFill rotWithShape="1">
          <a:blip r:embed="rId3">
            <a:alphaModFix/>
          </a:blip>
          <a:srcRect l="179" r="179"/>
          <a:stretch/>
        </p:blipFill>
        <p:spPr>
          <a:xfrm>
            <a:off x="311706" y="4645094"/>
            <a:ext cx="1691640" cy="197358"/>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0"/>
        <p:cNvGrpSpPr/>
        <p:nvPr/>
      </p:nvGrpSpPr>
      <p:grpSpPr>
        <a:xfrm>
          <a:off x="0" y="0"/>
          <a:ext cx="0" cy="0"/>
          <a:chOff x="0" y="0"/>
          <a:chExt cx="0" cy="0"/>
        </a:xfrm>
      </p:grpSpPr>
      <p:sp>
        <p:nvSpPr>
          <p:cNvPr id="161" name="Google Shape;161;p26"/>
          <p:cNvSpPr/>
          <p:nvPr/>
        </p:nvSpPr>
        <p:spPr>
          <a:xfrm>
            <a:off x="3051425" y="-125"/>
            <a:ext cx="60927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6"/>
          <p:cNvSpPr txBox="1">
            <a:spLocks noGrp="1"/>
          </p:cNvSpPr>
          <p:nvPr>
            <p:ph type="body" idx="1"/>
          </p:nvPr>
        </p:nvSpPr>
        <p:spPr>
          <a:xfrm>
            <a:off x="3357275" y="355100"/>
            <a:ext cx="5419200" cy="41436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000615"/>
              </a:buClr>
              <a:buSzPts val="1800"/>
              <a:buChar char="●"/>
              <a:defRPr>
                <a:solidFill>
                  <a:srgbClr val="000615"/>
                </a:solidFill>
              </a:defRPr>
            </a:lvl1pPr>
            <a:lvl2pPr marL="914400" lvl="1" indent="-317500" rtl="0">
              <a:spcBef>
                <a:spcPts val="1600"/>
              </a:spcBef>
              <a:spcAft>
                <a:spcPts val="0"/>
              </a:spcAft>
              <a:buClr>
                <a:srgbClr val="000615"/>
              </a:buClr>
              <a:buSzPts val="1400"/>
              <a:buChar char="○"/>
              <a:defRPr>
                <a:solidFill>
                  <a:srgbClr val="000615"/>
                </a:solidFill>
              </a:defRPr>
            </a:lvl2pPr>
            <a:lvl3pPr marL="1371600" lvl="2" indent="-317500" rtl="0">
              <a:spcBef>
                <a:spcPts val="1600"/>
              </a:spcBef>
              <a:spcAft>
                <a:spcPts val="0"/>
              </a:spcAft>
              <a:buClr>
                <a:srgbClr val="000615"/>
              </a:buClr>
              <a:buSzPts val="1400"/>
              <a:buChar char="■"/>
              <a:defRPr>
                <a:solidFill>
                  <a:srgbClr val="000615"/>
                </a:solidFill>
              </a:defRPr>
            </a:lvl3pPr>
            <a:lvl4pPr marL="1828800" lvl="3" indent="-317500" rtl="0">
              <a:spcBef>
                <a:spcPts val="1600"/>
              </a:spcBef>
              <a:spcAft>
                <a:spcPts val="0"/>
              </a:spcAft>
              <a:buClr>
                <a:srgbClr val="000615"/>
              </a:buClr>
              <a:buSzPts val="1400"/>
              <a:buChar char="●"/>
              <a:defRPr>
                <a:solidFill>
                  <a:srgbClr val="000615"/>
                </a:solidFill>
              </a:defRPr>
            </a:lvl4pPr>
            <a:lvl5pPr marL="2286000" lvl="4" indent="-317500" rtl="0">
              <a:spcBef>
                <a:spcPts val="1600"/>
              </a:spcBef>
              <a:spcAft>
                <a:spcPts val="0"/>
              </a:spcAft>
              <a:buClr>
                <a:srgbClr val="000615"/>
              </a:buClr>
              <a:buSzPts val="1400"/>
              <a:buChar char="○"/>
              <a:defRPr>
                <a:solidFill>
                  <a:srgbClr val="000615"/>
                </a:solidFill>
              </a:defRPr>
            </a:lvl5pPr>
            <a:lvl6pPr marL="2743200" lvl="5" indent="-317500" rtl="0">
              <a:spcBef>
                <a:spcPts val="1600"/>
              </a:spcBef>
              <a:spcAft>
                <a:spcPts val="0"/>
              </a:spcAft>
              <a:buClr>
                <a:srgbClr val="000615"/>
              </a:buClr>
              <a:buSzPts val="1400"/>
              <a:buChar char="■"/>
              <a:defRPr>
                <a:solidFill>
                  <a:srgbClr val="000615"/>
                </a:solidFill>
              </a:defRPr>
            </a:lvl6pPr>
            <a:lvl7pPr marL="3200400" lvl="6" indent="-317500" rtl="0">
              <a:spcBef>
                <a:spcPts val="1600"/>
              </a:spcBef>
              <a:spcAft>
                <a:spcPts val="0"/>
              </a:spcAft>
              <a:buClr>
                <a:srgbClr val="000615"/>
              </a:buClr>
              <a:buSzPts val="1400"/>
              <a:buChar char="●"/>
              <a:defRPr>
                <a:solidFill>
                  <a:srgbClr val="000615"/>
                </a:solidFill>
              </a:defRPr>
            </a:lvl7pPr>
            <a:lvl8pPr marL="3657600" lvl="7" indent="-317500" rtl="0">
              <a:spcBef>
                <a:spcPts val="1600"/>
              </a:spcBef>
              <a:spcAft>
                <a:spcPts val="0"/>
              </a:spcAft>
              <a:buClr>
                <a:srgbClr val="000615"/>
              </a:buClr>
              <a:buSzPts val="1400"/>
              <a:buChar char="○"/>
              <a:defRPr>
                <a:solidFill>
                  <a:srgbClr val="000615"/>
                </a:solidFill>
              </a:defRPr>
            </a:lvl8pPr>
            <a:lvl9pPr marL="4114800" lvl="8" indent="-317500" rtl="0">
              <a:spcBef>
                <a:spcPts val="1600"/>
              </a:spcBef>
              <a:spcAft>
                <a:spcPts val="1600"/>
              </a:spcAft>
              <a:buClr>
                <a:srgbClr val="000615"/>
              </a:buClr>
              <a:buSzPts val="1400"/>
              <a:buChar char="■"/>
              <a:defRPr>
                <a:solidFill>
                  <a:srgbClr val="000615"/>
                </a:solidFill>
              </a:defRPr>
            </a:lvl9pPr>
          </a:lstStyle>
          <a:p>
            <a:endParaRPr/>
          </a:p>
        </p:txBody>
      </p:sp>
      <p:sp>
        <p:nvSpPr>
          <p:cNvPr id="163" name="Google Shape;163;p26"/>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164" name="Google Shape;164;p26"/>
          <p:cNvSpPr/>
          <p:nvPr/>
        </p:nvSpPr>
        <p:spPr>
          <a:xfrm>
            <a:off x="-7375" y="0"/>
            <a:ext cx="3058800" cy="5143500"/>
          </a:xfrm>
          <a:prstGeom prst="rect">
            <a:avLst/>
          </a:prstGeom>
          <a:gradFill>
            <a:gsLst>
              <a:gs pos="0">
                <a:srgbClr val="000615"/>
              </a:gs>
              <a:gs pos="100000">
                <a:srgbClr val="00123E"/>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6"/>
          <p:cNvSpPr txBox="1">
            <a:spLocks noGrp="1"/>
          </p:cNvSpPr>
          <p:nvPr>
            <p:ph type="subTitle" idx="2"/>
          </p:nvPr>
        </p:nvSpPr>
        <p:spPr>
          <a:xfrm>
            <a:off x="3238900" y="4498550"/>
            <a:ext cx="50448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166" name="Google Shape;166;p26"/>
          <p:cNvPicPr preferRelativeResize="0"/>
          <p:nvPr/>
        </p:nvPicPr>
        <p:blipFill>
          <a:blip r:embed="rId2">
            <a:alphaModFix/>
          </a:blip>
          <a:stretch>
            <a:fillRect/>
          </a:stretch>
        </p:blipFill>
        <p:spPr>
          <a:xfrm>
            <a:off x="311706" y="4659700"/>
            <a:ext cx="384048" cy="182880"/>
          </a:xfrm>
          <a:prstGeom prst="rect">
            <a:avLst/>
          </a:prstGeom>
          <a:noFill/>
          <a:ln>
            <a:noFill/>
          </a:ln>
        </p:spPr>
      </p:pic>
      <p:sp>
        <p:nvSpPr>
          <p:cNvPr id="167" name="Google Shape;167;p26"/>
          <p:cNvSpPr txBox="1">
            <a:spLocks noGrp="1"/>
          </p:cNvSpPr>
          <p:nvPr>
            <p:ph type="title"/>
          </p:nvPr>
        </p:nvSpPr>
        <p:spPr>
          <a:xfrm>
            <a:off x="122475" y="355225"/>
            <a:ext cx="2694600" cy="40641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2800"/>
              <a:buNone/>
              <a:defRPr/>
            </a:lvl1pPr>
            <a:lvl2pPr lvl="1" rtl="0">
              <a:lnSpc>
                <a:spcPct val="110000"/>
              </a:lnSpc>
              <a:spcBef>
                <a:spcPts val="0"/>
              </a:spcBef>
              <a:spcAft>
                <a:spcPts val="0"/>
              </a:spcAft>
              <a:buSzPts val="2800"/>
              <a:buNone/>
              <a:defRPr/>
            </a:lvl2pPr>
            <a:lvl3pPr lvl="2" rtl="0">
              <a:lnSpc>
                <a:spcPct val="110000"/>
              </a:lnSpc>
              <a:spcBef>
                <a:spcPts val="0"/>
              </a:spcBef>
              <a:spcAft>
                <a:spcPts val="0"/>
              </a:spcAft>
              <a:buSzPts val="2800"/>
              <a:buNone/>
              <a:defRPr/>
            </a:lvl3pPr>
            <a:lvl4pPr lvl="3" rtl="0">
              <a:lnSpc>
                <a:spcPct val="110000"/>
              </a:lnSpc>
              <a:spcBef>
                <a:spcPts val="0"/>
              </a:spcBef>
              <a:spcAft>
                <a:spcPts val="0"/>
              </a:spcAft>
              <a:buSzPts val="2800"/>
              <a:buNone/>
              <a:defRPr/>
            </a:lvl4pPr>
            <a:lvl5pPr lvl="4" rtl="0">
              <a:lnSpc>
                <a:spcPct val="110000"/>
              </a:lnSpc>
              <a:spcBef>
                <a:spcPts val="0"/>
              </a:spcBef>
              <a:spcAft>
                <a:spcPts val="0"/>
              </a:spcAft>
              <a:buSzPts val="2800"/>
              <a:buNone/>
              <a:defRPr/>
            </a:lvl5pPr>
            <a:lvl6pPr lvl="5" rtl="0">
              <a:lnSpc>
                <a:spcPct val="110000"/>
              </a:lnSpc>
              <a:spcBef>
                <a:spcPts val="0"/>
              </a:spcBef>
              <a:spcAft>
                <a:spcPts val="0"/>
              </a:spcAft>
              <a:buSzPts val="2800"/>
              <a:buNone/>
              <a:defRPr/>
            </a:lvl6pPr>
            <a:lvl7pPr lvl="6" rtl="0">
              <a:lnSpc>
                <a:spcPct val="110000"/>
              </a:lnSpc>
              <a:spcBef>
                <a:spcPts val="0"/>
              </a:spcBef>
              <a:spcAft>
                <a:spcPts val="0"/>
              </a:spcAft>
              <a:buSzPts val="2800"/>
              <a:buNone/>
              <a:defRPr/>
            </a:lvl7pPr>
            <a:lvl8pPr lvl="7" rtl="0">
              <a:lnSpc>
                <a:spcPct val="110000"/>
              </a:lnSpc>
              <a:spcBef>
                <a:spcPts val="0"/>
              </a:spcBef>
              <a:spcAft>
                <a:spcPts val="0"/>
              </a:spcAft>
              <a:buSzPts val="2800"/>
              <a:buNone/>
              <a:defRPr/>
            </a:lvl8pPr>
            <a:lvl9pPr lvl="8" rtl="0">
              <a:lnSpc>
                <a:spcPct val="110000"/>
              </a:lnSpc>
              <a:spcBef>
                <a:spcPts val="0"/>
              </a:spcBef>
              <a:spcAft>
                <a:spcPts val="0"/>
              </a:spcAft>
              <a:buSzPts val="28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3">
    <p:spTree>
      <p:nvGrpSpPr>
        <p:cNvPr id="1" name="Shape 168"/>
        <p:cNvGrpSpPr/>
        <p:nvPr/>
      </p:nvGrpSpPr>
      <p:grpSpPr>
        <a:xfrm>
          <a:off x="0" y="0"/>
          <a:ext cx="0" cy="0"/>
          <a:chOff x="0" y="0"/>
          <a:chExt cx="0" cy="0"/>
        </a:xfrm>
      </p:grpSpPr>
      <p:sp>
        <p:nvSpPr>
          <p:cNvPr id="169" name="Google Shape;169;p27"/>
          <p:cNvSpPr/>
          <p:nvPr/>
        </p:nvSpPr>
        <p:spPr>
          <a:xfrm>
            <a:off x="3051425" y="-125"/>
            <a:ext cx="60927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7"/>
          <p:cNvSpPr txBox="1">
            <a:spLocks noGrp="1"/>
          </p:cNvSpPr>
          <p:nvPr>
            <p:ph type="body" idx="1"/>
          </p:nvPr>
        </p:nvSpPr>
        <p:spPr>
          <a:xfrm>
            <a:off x="3357275" y="355100"/>
            <a:ext cx="5419200" cy="41436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000615"/>
              </a:buClr>
              <a:buSzPts val="1800"/>
              <a:buChar char="●"/>
              <a:defRPr>
                <a:solidFill>
                  <a:srgbClr val="000615"/>
                </a:solidFill>
              </a:defRPr>
            </a:lvl1pPr>
            <a:lvl2pPr marL="914400" lvl="1" indent="-317500" rtl="0">
              <a:spcBef>
                <a:spcPts val="1600"/>
              </a:spcBef>
              <a:spcAft>
                <a:spcPts val="0"/>
              </a:spcAft>
              <a:buClr>
                <a:srgbClr val="000615"/>
              </a:buClr>
              <a:buSzPts val="1400"/>
              <a:buChar char="○"/>
              <a:defRPr>
                <a:solidFill>
                  <a:srgbClr val="000615"/>
                </a:solidFill>
              </a:defRPr>
            </a:lvl2pPr>
            <a:lvl3pPr marL="1371600" lvl="2" indent="-317500" rtl="0">
              <a:spcBef>
                <a:spcPts val="1600"/>
              </a:spcBef>
              <a:spcAft>
                <a:spcPts val="0"/>
              </a:spcAft>
              <a:buClr>
                <a:srgbClr val="000615"/>
              </a:buClr>
              <a:buSzPts val="1400"/>
              <a:buChar char="■"/>
              <a:defRPr>
                <a:solidFill>
                  <a:srgbClr val="000615"/>
                </a:solidFill>
              </a:defRPr>
            </a:lvl3pPr>
            <a:lvl4pPr marL="1828800" lvl="3" indent="-317500" rtl="0">
              <a:spcBef>
                <a:spcPts val="1600"/>
              </a:spcBef>
              <a:spcAft>
                <a:spcPts val="0"/>
              </a:spcAft>
              <a:buClr>
                <a:srgbClr val="000615"/>
              </a:buClr>
              <a:buSzPts val="1400"/>
              <a:buChar char="●"/>
              <a:defRPr>
                <a:solidFill>
                  <a:srgbClr val="000615"/>
                </a:solidFill>
              </a:defRPr>
            </a:lvl4pPr>
            <a:lvl5pPr marL="2286000" lvl="4" indent="-317500" rtl="0">
              <a:spcBef>
                <a:spcPts val="1600"/>
              </a:spcBef>
              <a:spcAft>
                <a:spcPts val="0"/>
              </a:spcAft>
              <a:buClr>
                <a:srgbClr val="000615"/>
              </a:buClr>
              <a:buSzPts val="1400"/>
              <a:buChar char="○"/>
              <a:defRPr>
                <a:solidFill>
                  <a:srgbClr val="000615"/>
                </a:solidFill>
              </a:defRPr>
            </a:lvl5pPr>
            <a:lvl6pPr marL="2743200" lvl="5" indent="-317500" rtl="0">
              <a:spcBef>
                <a:spcPts val="1600"/>
              </a:spcBef>
              <a:spcAft>
                <a:spcPts val="0"/>
              </a:spcAft>
              <a:buClr>
                <a:srgbClr val="000615"/>
              </a:buClr>
              <a:buSzPts val="1400"/>
              <a:buChar char="■"/>
              <a:defRPr>
                <a:solidFill>
                  <a:srgbClr val="000615"/>
                </a:solidFill>
              </a:defRPr>
            </a:lvl6pPr>
            <a:lvl7pPr marL="3200400" lvl="6" indent="-317500" rtl="0">
              <a:spcBef>
                <a:spcPts val="1600"/>
              </a:spcBef>
              <a:spcAft>
                <a:spcPts val="0"/>
              </a:spcAft>
              <a:buClr>
                <a:srgbClr val="000615"/>
              </a:buClr>
              <a:buSzPts val="1400"/>
              <a:buChar char="●"/>
              <a:defRPr>
                <a:solidFill>
                  <a:srgbClr val="000615"/>
                </a:solidFill>
              </a:defRPr>
            </a:lvl7pPr>
            <a:lvl8pPr marL="3657600" lvl="7" indent="-317500" rtl="0">
              <a:spcBef>
                <a:spcPts val="1600"/>
              </a:spcBef>
              <a:spcAft>
                <a:spcPts val="0"/>
              </a:spcAft>
              <a:buClr>
                <a:srgbClr val="000615"/>
              </a:buClr>
              <a:buSzPts val="1400"/>
              <a:buChar char="○"/>
              <a:defRPr>
                <a:solidFill>
                  <a:srgbClr val="000615"/>
                </a:solidFill>
              </a:defRPr>
            </a:lvl8pPr>
            <a:lvl9pPr marL="4114800" lvl="8" indent="-317500" rtl="0">
              <a:spcBef>
                <a:spcPts val="1600"/>
              </a:spcBef>
              <a:spcAft>
                <a:spcPts val="1600"/>
              </a:spcAft>
              <a:buClr>
                <a:srgbClr val="000615"/>
              </a:buClr>
              <a:buSzPts val="1400"/>
              <a:buChar char="■"/>
              <a:defRPr>
                <a:solidFill>
                  <a:srgbClr val="000615"/>
                </a:solidFill>
              </a:defRPr>
            </a:lvl9pPr>
          </a:lstStyle>
          <a:p>
            <a:endParaRPr/>
          </a:p>
        </p:txBody>
      </p:sp>
      <p:sp>
        <p:nvSpPr>
          <p:cNvPr id="171" name="Google Shape;171;p27"/>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172" name="Google Shape;172;p27"/>
          <p:cNvSpPr/>
          <p:nvPr/>
        </p:nvSpPr>
        <p:spPr>
          <a:xfrm>
            <a:off x="-7375" y="0"/>
            <a:ext cx="3058800" cy="5143500"/>
          </a:xfrm>
          <a:prstGeom prst="rect">
            <a:avLst/>
          </a:prstGeom>
          <a:gradFill>
            <a:gsLst>
              <a:gs pos="0">
                <a:srgbClr val="000615"/>
              </a:gs>
              <a:gs pos="100000">
                <a:srgbClr val="00123E"/>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7"/>
          <p:cNvSpPr txBox="1">
            <a:spLocks noGrp="1"/>
          </p:cNvSpPr>
          <p:nvPr>
            <p:ph type="subTitle" idx="2"/>
          </p:nvPr>
        </p:nvSpPr>
        <p:spPr>
          <a:xfrm>
            <a:off x="3238900" y="4498550"/>
            <a:ext cx="50448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
        <p:nvSpPr>
          <p:cNvPr id="174" name="Google Shape;174;p27"/>
          <p:cNvSpPr txBox="1">
            <a:spLocks noGrp="1"/>
          </p:cNvSpPr>
          <p:nvPr>
            <p:ph type="title"/>
          </p:nvPr>
        </p:nvSpPr>
        <p:spPr>
          <a:xfrm>
            <a:off x="122475" y="355225"/>
            <a:ext cx="2694600" cy="40641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2800"/>
              <a:buNone/>
              <a:defRPr/>
            </a:lvl1pPr>
            <a:lvl2pPr lvl="1" rtl="0">
              <a:lnSpc>
                <a:spcPct val="110000"/>
              </a:lnSpc>
              <a:spcBef>
                <a:spcPts val="0"/>
              </a:spcBef>
              <a:spcAft>
                <a:spcPts val="0"/>
              </a:spcAft>
              <a:buSzPts val="2800"/>
              <a:buNone/>
              <a:defRPr/>
            </a:lvl2pPr>
            <a:lvl3pPr lvl="2" rtl="0">
              <a:lnSpc>
                <a:spcPct val="110000"/>
              </a:lnSpc>
              <a:spcBef>
                <a:spcPts val="0"/>
              </a:spcBef>
              <a:spcAft>
                <a:spcPts val="0"/>
              </a:spcAft>
              <a:buSzPts val="2800"/>
              <a:buNone/>
              <a:defRPr/>
            </a:lvl3pPr>
            <a:lvl4pPr lvl="3" rtl="0">
              <a:lnSpc>
                <a:spcPct val="110000"/>
              </a:lnSpc>
              <a:spcBef>
                <a:spcPts val="0"/>
              </a:spcBef>
              <a:spcAft>
                <a:spcPts val="0"/>
              </a:spcAft>
              <a:buSzPts val="2800"/>
              <a:buNone/>
              <a:defRPr/>
            </a:lvl4pPr>
            <a:lvl5pPr lvl="4" rtl="0">
              <a:lnSpc>
                <a:spcPct val="110000"/>
              </a:lnSpc>
              <a:spcBef>
                <a:spcPts val="0"/>
              </a:spcBef>
              <a:spcAft>
                <a:spcPts val="0"/>
              </a:spcAft>
              <a:buSzPts val="2800"/>
              <a:buNone/>
              <a:defRPr/>
            </a:lvl5pPr>
            <a:lvl6pPr lvl="5" rtl="0">
              <a:lnSpc>
                <a:spcPct val="110000"/>
              </a:lnSpc>
              <a:spcBef>
                <a:spcPts val="0"/>
              </a:spcBef>
              <a:spcAft>
                <a:spcPts val="0"/>
              </a:spcAft>
              <a:buSzPts val="2800"/>
              <a:buNone/>
              <a:defRPr/>
            </a:lvl6pPr>
            <a:lvl7pPr lvl="6" rtl="0">
              <a:lnSpc>
                <a:spcPct val="110000"/>
              </a:lnSpc>
              <a:spcBef>
                <a:spcPts val="0"/>
              </a:spcBef>
              <a:spcAft>
                <a:spcPts val="0"/>
              </a:spcAft>
              <a:buSzPts val="2800"/>
              <a:buNone/>
              <a:defRPr/>
            </a:lvl7pPr>
            <a:lvl8pPr lvl="7" rtl="0">
              <a:lnSpc>
                <a:spcPct val="110000"/>
              </a:lnSpc>
              <a:spcBef>
                <a:spcPts val="0"/>
              </a:spcBef>
              <a:spcAft>
                <a:spcPts val="0"/>
              </a:spcAft>
              <a:buSzPts val="2800"/>
              <a:buNone/>
              <a:defRPr/>
            </a:lvl8pPr>
            <a:lvl9pPr lvl="8" rtl="0">
              <a:lnSpc>
                <a:spcPct val="110000"/>
              </a:lnSpc>
              <a:spcBef>
                <a:spcPts val="0"/>
              </a:spcBef>
              <a:spcAft>
                <a:spcPts val="0"/>
              </a:spcAft>
              <a:buSzPts val="28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 w/curves">
  <p:cSld name="SECTION_TITLE_AND_DESCRIPTION_2">
    <p:spTree>
      <p:nvGrpSpPr>
        <p:cNvPr id="1" name="Shape 175"/>
        <p:cNvGrpSpPr/>
        <p:nvPr/>
      </p:nvGrpSpPr>
      <p:grpSpPr>
        <a:xfrm>
          <a:off x="0" y="0"/>
          <a:ext cx="0" cy="0"/>
          <a:chOff x="0" y="0"/>
          <a:chExt cx="0" cy="0"/>
        </a:xfrm>
      </p:grpSpPr>
      <p:sp>
        <p:nvSpPr>
          <p:cNvPr id="176" name="Google Shape;176;p28"/>
          <p:cNvSpPr/>
          <p:nvPr/>
        </p:nvSpPr>
        <p:spPr>
          <a:xfrm>
            <a:off x="3051425" y="-125"/>
            <a:ext cx="60927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8"/>
          <p:cNvSpPr txBox="1">
            <a:spLocks noGrp="1"/>
          </p:cNvSpPr>
          <p:nvPr>
            <p:ph type="body" idx="1"/>
          </p:nvPr>
        </p:nvSpPr>
        <p:spPr>
          <a:xfrm>
            <a:off x="3357275" y="355100"/>
            <a:ext cx="5419200" cy="41433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000615"/>
              </a:buClr>
              <a:buSzPts val="1800"/>
              <a:buChar char="●"/>
              <a:defRPr>
                <a:solidFill>
                  <a:srgbClr val="000615"/>
                </a:solidFill>
              </a:defRPr>
            </a:lvl1pPr>
            <a:lvl2pPr marL="914400" lvl="1" indent="-317500" rtl="0">
              <a:spcBef>
                <a:spcPts val="1600"/>
              </a:spcBef>
              <a:spcAft>
                <a:spcPts val="0"/>
              </a:spcAft>
              <a:buClr>
                <a:srgbClr val="000615"/>
              </a:buClr>
              <a:buSzPts val="1400"/>
              <a:buChar char="○"/>
              <a:defRPr>
                <a:solidFill>
                  <a:srgbClr val="000615"/>
                </a:solidFill>
              </a:defRPr>
            </a:lvl2pPr>
            <a:lvl3pPr marL="1371600" lvl="2" indent="-317500" rtl="0">
              <a:spcBef>
                <a:spcPts val="1600"/>
              </a:spcBef>
              <a:spcAft>
                <a:spcPts val="0"/>
              </a:spcAft>
              <a:buClr>
                <a:srgbClr val="000615"/>
              </a:buClr>
              <a:buSzPts val="1400"/>
              <a:buChar char="■"/>
              <a:defRPr>
                <a:solidFill>
                  <a:srgbClr val="000615"/>
                </a:solidFill>
              </a:defRPr>
            </a:lvl3pPr>
            <a:lvl4pPr marL="1828800" lvl="3" indent="-317500" rtl="0">
              <a:spcBef>
                <a:spcPts val="1600"/>
              </a:spcBef>
              <a:spcAft>
                <a:spcPts val="0"/>
              </a:spcAft>
              <a:buClr>
                <a:srgbClr val="000615"/>
              </a:buClr>
              <a:buSzPts val="1400"/>
              <a:buChar char="●"/>
              <a:defRPr>
                <a:solidFill>
                  <a:srgbClr val="000615"/>
                </a:solidFill>
              </a:defRPr>
            </a:lvl4pPr>
            <a:lvl5pPr marL="2286000" lvl="4" indent="-317500" rtl="0">
              <a:spcBef>
                <a:spcPts val="1600"/>
              </a:spcBef>
              <a:spcAft>
                <a:spcPts val="0"/>
              </a:spcAft>
              <a:buClr>
                <a:srgbClr val="000615"/>
              </a:buClr>
              <a:buSzPts val="1400"/>
              <a:buChar char="○"/>
              <a:defRPr>
                <a:solidFill>
                  <a:srgbClr val="000615"/>
                </a:solidFill>
              </a:defRPr>
            </a:lvl5pPr>
            <a:lvl6pPr marL="2743200" lvl="5" indent="-317500" rtl="0">
              <a:spcBef>
                <a:spcPts val="1600"/>
              </a:spcBef>
              <a:spcAft>
                <a:spcPts val="0"/>
              </a:spcAft>
              <a:buClr>
                <a:srgbClr val="000615"/>
              </a:buClr>
              <a:buSzPts val="1400"/>
              <a:buChar char="■"/>
              <a:defRPr>
                <a:solidFill>
                  <a:srgbClr val="000615"/>
                </a:solidFill>
              </a:defRPr>
            </a:lvl6pPr>
            <a:lvl7pPr marL="3200400" lvl="6" indent="-317500" rtl="0">
              <a:spcBef>
                <a:spcPts val="1600"/>
              </a:spcBef>
              <a:spcAft>
                <a:spcPts val="0"/>
              </a:spcAft>
              <a:buClr>
                <a:srgbClr val="000615"/>
              </a:buClr>
              <a:buSzPts val="1400"/>
              <a:buChar char="●"/>
              <a:defRPr>
                <a:solidFill>
                  <a:srgbClr val="000615"/>
                </a:solidFill>
              </a:defRPr>
            </a:lvl7pPr>
            <a:lvl8pPr marL="3657600" lvl="7" indent="-317500" rtl="0">
              <a:spcBef>
                <a:spcPts val="1600"/>
              </a:spcBef>
              <a:spcAft>
                <a:spcPts val="0"/>
              </a:spcAft>
              <a:buClr>
                <a:srgbClr val="000615"/>
              </a:buClr>
              <a:buSzPts val="1400"/>
              <a:buChar char="○"/>
              <a:defRPr>
                <a:solidFill>
                  <a:srgbClr val="000615"/>
                </a:solidFill>
              </a:defRPr>
            </a:lvl8pPr>
            <a:lvl9pPr marL="4114800" lvl="8" indent="-317500" rtl="0">
              <a:spcBef>
                <a:spcPts val="1600"/>
              </a:spcBef>
              <a:spcAft>
                <a:spcPts val="1600"/>
              </a:spcAft>
              <a:buClr>
                <a:srgbClr val="000615"/>
              </a:buClr>
              <a:buSzPts val="1400"/>
              <a:buChar char="■"/>
              <a:defRPr>
                <a:solidFill>
                  <a:srgbClr val="000615"/>
                </a:solidFill>
              </a:defRPr>
            </a:lvl9pPr>
          </a:lstStyle>
          <a:p>
            <a:endParaRPr/>
          </a:p>
        </p:txBody>
      </p:sp>
      <p:sp>
        <p:nvSpPr>
          <p:cNvPr id="178" name="Google Shape;178;p28"/>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179" name="Google Shape;179;p28"/>
          <p:cNvSpPr/>
          <p:nvPr/>
        </p:nvSpPr>
        <p:spPr>
          <a:xfrm>
            <a:off x="-7375" y="0"/>
            <a:ext cx="3058800" cy="5143500"/>
          </a:xfrm>
          <a:prstGeom prst="rect">
            <a:avLst/>
          </a:prstGeom>
          <a:gradFill>
            <a:gsLst>
              <a:gs pos="0">
                <a:srgbClr val="000615"/>
              </a:gs>
              <a:gs pos="100000">
                <a:srgbClr val="00123E"/>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8"/>
          <p:cNvSpPr txBox="1">
            <a:spLocks noGrp="1"/>
          </p:cNvSpPr>
          <p:nvPr>
            <p:ph type="subTitle" idx="2"/>
          </p:nvPr>
        </p:nvSpPr>
        <p:spPr>
          <a:xfrm>
            <a:off x="3238900" y="4498550"/>
            <a:ext cx="50448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181" name="Google Shape;181;p28"/>
          <p:cNvPicPr preferRelativeResize="0"/>
          <p:nvPr/>
        </p:nvPicPr>
        <p:blipFill rotWithShape="1">
          <a:blip r:embed="rId2">
            <a:alphaModFix/>
          </a:blip>
          <a:srcRect l="79197"/>
          <a:stretch/>
        </p:blipFill>
        <p:spPr>
          <a:xfrm>
            <a:off x="1149224" y="2745100"/>
            <a:ext cx="1902200" cy="2392150"/>
          </a:xfrm>
          <a:prstGeom prst="rect">
            <a:avLst/>
          </a:prstGeom>
          <a:noFill/>
          <a:ln>
            <a:noFill/>
          </a:ln>
        </p:spPr>
      </p:pic>
      <p:sp>
        <p:nvSpPr>
          <p:cNvPr id="182" name="Google Shape;182;p28"/>
          <p:cNvSpPr txBox="1">
            <a:spLocks noGrp="1"/>
          </p:cNvSpPr>
          <p:nvPr>
            <p:ph type="title"/>
          </p:nvPr>
        </p:nvSpPr>
        <p:spPr>
          <a:xfrm>
            <a:off x="122475" y="355225"/>
            <a:ext cx="2694600" cy="40641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2800"/>
              <a:buNone/>
              <a:defRPr/>
            </a:lvl1pPr>
            <a:lvl2pPr lvl="1" rtl="0">
              <a:lnSpc>
                <a:spcPct val="110000"/>
              </a:lnSpc>
              <a:spcBef>
                <a:spcPts val="0"/>
              </a:spcBef>
              <a:spcAft>
                <a:spcPts val="0"/>
              </a:spcAft>
              <a:buSzPts val="2800"/>
              <a:buNone/>
              <a:defRPr/>
            </a:lvl2pPr>
            <a:lvl3pPr lvl="2" rtl="0">
              <a:lnSpc>
                <a:spcPct val="110000"/>
              </a:lnSpc>
              <a:spcBef>
                <a:spcPts val="0"/>
              </a:spcBef>
              <a:spcAft>
                <a:spcPts val="0"/>
              </a:spcAft>
              <a:buSzPts val="2800"/>
              <a:buNone/>
              <a:defRPr/>
            </a:lvl3pPr>
            <a:lvl4pPr lvl="3" rtl="0">
              <a:lnSpc>
                <a:spcPct val="110000"/>
              </a:lnSpc>
              <a:spcBef>
                <a:spcPts val="0"/>
              </a:spcBef>
              <a:spcAft>
                <a:spcPts val="0"/>
              </a:spcAft>
              <a:buSzPts val="2800"/>
              <a:buNone/>
              <a:defRPr/>
            </a:lvl4pPr>
            <a:lvl5pPr lvl="4" rtl="0">
              <a:lnSpc>
                <a:spcPct val="110000"/>
              </a:lnSpc>
              <a:spcBef>
                <a:spcPts val="0"/>
              </a:spcBef>
              <a:spcAft>
                <a:spcPts val="0"/>
              </a:spcAft>
              <a:buSzPts val="2800"/>
              <a:buNone/>
              <a:defRPr/>
            </a:lvl5pPr>
            <a:lvl6pPr lvl="5" rtl="0">
              <a:lnSpc>
                <a:spcPct val="110000"/>
              </a:lnSpc>
              <a:spcBef>
                <a:spcPts val="0"/>
              </a:spcBef>
              <a:spcAft>
                <a:spcPts val="0"/>
              </a:spcAft>
              <a:buSzPts val="2800"/>
              <a:buNone/>
              <a:defRPr/>
            </a:lvl6pPr>
            <a:lvl7pPr lvl="6" rtl="0">
              <a:lnSpc>
                <a:spcPct val="110000"/>
              </a:lnSpc>
              <a:spcBef>
                <a:spcPts val="0"/>
              </a:spcBef>
              <a:spcAft>
                <a:spcPts val="0"/>
              </a:spcAft>
              <a:buSzPts val="2800"/>
              <a:buNone/>
              <a:defRPr/>
            </a:lvl7pPr>
            <a:lvl8pPr lvl="7" rtl="0">
              <a:lnSpc>
                <a:spcPct val="110000"/>
              </a:lnSpc>
              <a:spcBef>
                <a:spcPts val="0"/>
              </a:spcBef>
              <a:spcAft>
                <a:spcPts val="0"/>
              </a:spcAft>
              <a:buSzPts val="2800"/>
              <a:buNone/>
              <a:defRPr/>
            </a:lvl8pPr>
            <a:lvl9pPr lvl="8" rtl="0">
              <a:lnSpc>
                <a:spcPct val="110000"/>
              </a:lnSpc>
              <a:spcBef>
                <a:spcPts val="0"/>
              </a:spcBef>
              <a:spcAft>
                <a:spcPts val="0"/>
              </a:spcAft>
              <a:buSzPts val="2800"/>
              <a:buNone/>
              <a:defRPr/>
            </a:lvl9pPr>
          </a:lstStyle>
          <a:p>
            <a:endParaRPr/>
          </a:p>
        </p:txBody>
      </p:sp>
      <p:pic>
        <p:nvPicPr>
          <p:cNvPr id="183" name="Google Shape;183;p28"/>
          <p:cNvPicPr preferRelativeResize="0"/>
          <p:nvPr/>
        </p:nvPicPr>
        <p:blipFill>
          <a:blip r:embed="rId3">
            <a:alphaModFix/>
          </a:blip>
          <a:stretch>
            <a:fillRect/>
          </a:stretch>
        </p:blipFill>
        <p:spPr>
          <a:xfrm>
            <a:off x="311706" y="4659700"/>
            <a:ext cx="384048" cy="18288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 w/curves 1">
  <p:cSld name="SECTION_TITLE_AND_DESCRIPTION_2_1">
    <p:spTree>
      <p:nvGrpSpPr>
        <p:cNvPr id="1" name="Shape 184"/>
        <p:cNvGrpSpPr/>
        <p:nvPr/>
      </p:nvGrpSpPr>
      <p:grpSpPr>
        <a:xfrm>
          <a:off x="0" y="0"/>
          <a:ext cx="0" cy="0"/>
          <a:chOff x="0" y="0"/>
          <a:chExt cx="0" cy="0"/>
        </a:xfrm>
      </p:grpSpPr>
      <p:sp>
        <p:nvSpPr>
          <p:cNvPr id="185" name="Google Shape;185;p29"/>
          <p:cNvSpPr/>
          <p:nvPr/>
        </p:nvSpPr>
        <p:spPr>
          <a:xfrm>
            <a:off x="3051425" y="-125"/>
            <a:ext cx="60927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txBox="1">
            <a:spLocks noGrp="1"/>
          </p:cNvSpPr>
          <p:nvPr>
            <p:ph type="body" idx="1"/>
          </p:nvPr>
        </p:nvSpPr>
        <p:spPr>
          <a:xfrm>
            <a:off x="3357275" y="355100"/>
            <a:ext cx="5419200" cy="41433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000615"/>
              </a:buClr>
              <a:buSzPts val="1800"/>
              <a:buChar char="●"/>
              <a:defRPr>
                <a:solidFill>
                  <a:srgbClr val="000615"/>
                </a:solidFill>
              </a:defRPr>
            </a:lvl1pPr>
            <a:lvl2pPr marL="914400" lvl="1" indent="-317500" rtl="0">
              <a:spcBef>
                <a:spcPts val="1600"/>
              </a:spcBef>
              <a:spcAft>
                <a:spcPts val="0"/>
              </a:spcAft>
              <a:buClr>
                <a:srgbClr val="000615"/>
              </a:buClr>
              <a:buSzPts val="1400"/>
              <a:buChar char="○"/>
              <a:defRPr>
                <a:solidFill>
                  <a:srgbClr val="000615"/>
                </a:solidFill>
              </a:defRPr>
            </a:lvl2pPr>
            <a:lvl3pPr marL="1371600" lvl="2" indent="-317500" rtl="0">
              <a:spcBef>
                <a:spcPts val="1600"/>
              </a:spcBef>
              <a:spcAft>
                <a:spcPts val="0"/>
              </a:spcAft>
              <a:buClr>
                <a:srgbClr val="000615"/>
              </a:buClr>
              <a:buSzPts val="1400"/>
              <a:buChar char="■"/>
              <a:defRPr>
                <a:solidFill>
                  <a:srgbClr val="000615"/>
                </a:solidFill>
              </a:defRPr>
            </a:lvl3pPr>
            <a:lvl4pPr marL="1828800" lvl="3" indent="-317500" rtl="0">
              <a:spcBef>
                <a:spcPts val="1600"/>
              </a:spcBef>
              <a:spcAft>
                <a:spcPts val="0"/>
              </a:spcAft>
              <a:buClr>
                <a:srgbClr val="000615"/>
              </a:buClr>
              <a:buSzPts val="1400"/>
              <a:buChar char="●"/>
              <a:defRPr>
                <a:solidFill>
                  <a:srgbClr val="000615"/>
                </a:solidFill>
              </a:defRPr>
            </a:lvl4pPr>
            <a:lvl5pPr marL="2286000" lvl="4" indent="-317500" rtl="0">
              <a:spcBef>
                <a:spcPts val="1600"/>
              </a:spcBef>
              <a:spcAft>
                <a:spcPts val="0"/>
              </a:spcAft>
              <a:buClr>
                <a:srgbClr val="000615"/>
              </a:buClr>
              <a:buSzPts val="1400"/>
              <a:buChar char="○"/>
              <a:defRPr>
                <a:solidFill>
                  <a:srgbClr val="000615"/>
                </a:solidFill>
              </a:defRPr>
            </a:lvl5pPr>
            <a:lvl6pPr marL="2743200" lvl="5" indent="-317500" rtl="0">
              <a:spcBef>
                <a:spcPts val="1600"/>
              </a:spcBef>
              <a:spcAft>
                <a:spcPts val="0"/>
              </a:spcAft>
              <a:buClr>
                <a:srgbClr val="000615"/>
              </a:buClr>
              <a:buSzPts val="1400"/>
              <a:buChar char="■"/>
              <a:defRPr>
                <a:solidFill>
                  <a:srgbClr val="000615"/>
                </a:solidFill>
              </a:defRPr>
            </a:lvl6pPr>
            <a:lvl7pPr marL="3200400" lvl="6" indent="-317500" rtl="0">
              <a:spcBef>
                <a:spcPts val="1600"/>
              </a:spcBef>
              <a:spcAft>
                <a:spcPts val="0"/>
              </a:spcAft>
              <a:buClr>
                <a:srgbClr val="000615"/>
              </a:buClr>
              <a:buSzPts val="1400"/>
              <a:buChar char="●"/>
              <a:defRPr>
                <a:solidFill>
                  <a:srgbClr val="000615"/>
                </a:solidFill>
              </a:defRPr>
            </a:lvl7pPr>
            <a:lvl8pPr marL="3657600" lvl="7" indent="-317500" rtl="0">
              <a:spcBef>
                <a:spcPts val="1600"/>
              </a:spcBef>
              <a:spcAft>
                <a:spcPts val="0"/>
              </a:spcAft>
              <a:buClr>
                <a:srgbClr val="000615"/>
              </a:buClr>
              <a:buSzPts val="1400"/>
              <a:buChar char="○"/>
              <a:defRPr>
                <a:solidFill>
                  <a:srgbClr val="000615"/>
                </a:solidFill>
              </a:defRPr>
            </a:lvl8pPr>
            <a:lvl9pPr marL="4114800" lvl="8" indent="-317500" rtl="0">
              <a:spcBef>
                <a:spcPts val="1600"/>
              </a:spcBef>
              <a:spcAft>
                <a:spcPts val="1600"/>
              </a:spcAft>
              <a:buClr>
                <a:srgbClr val="000615"/>
              </a:buClr>
              <a:buSzPts val="1400"/>
              <a:buChar char="■"/>
              <a:defRPr>
                <a:solidFill>
                  <a:srgbClr val="000615"/>
                </a:solidFill>
              </a:defRPr>
            </a:lvl9pPr>
          </a:lstStyle>
          <a:p>
            <a:endParaRPr/>
          </a:p>
        </p:txBody>
      </p:sp>
      <p:sp>
        <p:nvSpPr>
          <p:cNvPr id="187" name="Google Shape;187;p29"/>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188" name="Google Shape;188;p29"/>
          <p:cNvSpPr/>
          <p:nvPr/>
        </p:nvSpPr>
        <p:spPr>
          <a:xfrm>
            <a:off x="-7375" y="0"/>
            <a:ext cx="3058800" cy="5143500"/>
          </a:xfrm>
          <a:prstGeom prst="rect">
            <a:avLst/>
          </a:prstGeom>
          <a:gradFill>
            <a:gsLst>
              <a:gs pos="0">
                <a:srgbClr val="000615"/>
              </a:gs>
              <a:gs pos="100000">
                <a:srgbClr val="00123E"/>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txBox="1">
            <a:spLocks noGrp="1"/>
          </p:cNvSpPr>
          <p:nvPr>
            <p:ph type="subTitle" idx="2"/>
          </p:nvPr>
        </p:nvSpPr>
        <p:spPr>
          <a:xfrm>
            <a:off x="3238900" y="4498550"/>
            <a:ext cx="50448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190" name="Google Shape;190;p29"/>
          <p:cNvPicPr preferRelativeResize="0"/>
          <p:nvPr/>
        </p:nvPicPr>
        <p:blipFill rotWithShape="1">
          <a:blip r:embed="rId2">
            <a:alphaModFix/>
          </a:blip>
          <a:srcRect l="79197"/>
          <a:stretch/>
        </p:blipFill>
        <p:spPr>
          <a:xfrm>
            <a:off x="1149224" y="2745100"/>
            <a:ext cx="1902200" cy="2392150"/>
          </a:xfrm>
          <a:prstGeom prst="rect">
            <a:avLst/>
          </a:prstGeom>
          <a:noFill/>
          <a:ln>
            <a:noFill/>
          </a:ln>
        </p:spPr>
      </p:pic>
      <p:sp>
        <p:nvSpPr>
          <p:cNvPr id="191" name="Google Shape;191;p29"/>
          <p:cNvSpPr txBox="1">
            <a:spLocks noGrp="1"/>
          </p:cNvSpPr>
          <p:nvPr>
            <p:ph type="title"/>
          </p:nvPr>
        </p:nvSpPr>
        <p:spPr>
          <a:xfrm>
            <a:off x="122475" y="355225"/>
            <a:ext cx="2694600" cy="40641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2800"/>
              <a:buNone/>
              <a:defRPr/>
            </a:lvl1pPr>
            <a:lvl2pPr lvl="1" rtl="0">
              <a:lnSpc>
                <a:spcPct val="110000"/>
              </a:lnSpc>
              <a:spcBef>
                <a:spcPts val="0"/>
              </a:spcBef>
              <a:spcAft>
                <a:spcPts val="0"/>
              </a:spcAft>
              <a:buSzPts val="2800"/>
              <a:buNone/>
              <a:defRPr/>
            </a:lvl2pPr>
            <a:lvl3pPr lvl="2" rtl="0">
              <a:lnSpc>
                <a:spcPct val="110000"/>
              </a:lnSpc>
              <a:spcBef>
                <a:spcPts val="0"/>
              </a:spcBef>
              <a:spcAft>
                <a:spcPts val="0"/>
              </a:spcAft>
              <a:buSzPts val="2800"/>
              <a:buNone/>
              <a:defRPr/>
            </a:lvl3pPr>
            <a:lvl4pPr lvl="3" rtl="0">
              <a:lnSpc>
                <a:spcPct val="110000"/>
              </a:lnSpc>
              <a:spcBef>
                <a:spcPts val="0"/>
              </a:spcBef>
              <a:spcAft>
                <a:spcPts val="0"/>
              </a:spcAft>
              <a:buSzPts val="2800"/>
              <a:buNone/>
              <a:defRPr/>
            </a:lvl4pPr>
            <a:lvl5pPr lvl="4" rtl="0">
              <a:lnSpc>
                <a:spcPct val="110000"/>
              </a:lnSpc>
              <a:spcBef>
                <a:spcPts val="0"/>
              </a:spcBef>
              <a:spcAft>
                <a:spcPts val="0"/>
              </a:spcAft>
              <a:buSzPts val="2800"/>
              <a:buNone/>
              <a:defRPr/>
            </a:lvl5pPr>
            <a:lvl6pPr lvl="5" rtl="0">
              <a:lnSpc>
                <a:spcPct val="110000"/>
              </a:lnSpc>
              <a:spcBef>
                <a:spcPts val="0"/>
              </a:spcBef>
              <a:spcAft>
                <a:spcPts val="0"/>
              </a:spcAft>
              <a:buSzPts val="2800"/>
              <a:buNone/>
              <a:defRPr/>
            </a:lvl6pPr>
            <a:lvl7pPr lvl="6" rtl="0">
              <a:lnSpc>
                <a:spcPct val="110000"/>
              </a:lnSpc>
              <a:spcBef>
                <a:spcPts val="0"/>
              </a:spcBef>
              <a:spcAft>
                <a:spcPts val="0"/>
              </a:spcAft>
              <a:buSzPts val="2800"/>
              <a:buNone/>
              <a:defRPr/>
            </a:lvl7pPr>
            <a:lvl8pPr lvl="7" rtl="0">
              <a:lnSpc>
                <a:spcPct val="110000"/>
              </a:lnSpc>
              <a:spcBef>
                <a:spcPts val="0"/>
              </a:spcBef>
              <a:spcAft>
                <a:spcPts val="0"/>
              </a:spcAft>
              <a:buSzPts val="2800"/>
              <a:buNone/>
              <a:defRPr/>
            </a:lvl8pPr>
            <a:lvl9pPr lvl="8" rtl="0">
              <a:lnSpc>
                <a:spcPct val="110000"/>
              </a:lnSpc>
              <a:spcBef>
                <a:spcPts val="0"/>
              </a:spcBef>
              <a:spcAft>
                <a:spcPts val="0"/>
              </a:spcAft>
              <a:buSzPts val="28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White - Section title and description">
  <p:cSld name="SECTION_TITLE_AND_DESCRIPTION_1">
    <p:spTree>
      <p:nvGrpSpPr>
        <p:cNvPr id="1" name="Shape 192"/>
        <p:cNvGrpSpPr/>
        <p:nvPr/>
      </p:nvGrpSpPr>
      <p:grpSpPr>
        <a:xfrm>
          <a:off x="0" y="0"/>
          <a:ext cx="0" cy="0"/>
          <a:chOff x="0" y="0"/>
          <a:chExt cx="0" cy="0"/>
        </a:xfrm>
      </p:grpSpPr>
      <p:sp>
        <p:nvSpPr>
          <p:cNvPr id="193" name="Google Shape;193;p30"/>
          <p:cNvSpPr txBox="1">
            <a:spLocks noGrp="1"/>
          </p:cNvSpPr>
          <p:nvPr>
            <p:ph type="body" idx="1"/>
          </p:nvPr>
        </p:nvSpPr>
        <p:spPr>
          <a:xfrm>
            <a:off x="3357275" y="355100"/>
            <a:ext cx="5419200" cy="41433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194" name="Google Shape;194;p30"/>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95" name="Google Shape;195;p30"/>
          <p:cNvSpPr/>
          <p:nvPr/>
        </p:nvSpPr>
        <p:spPr>
          <a:xfrm>
            <a:off x="-7375" y="0"/>
            <a:ext cx="3058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0"/>
          <p:cNvSpPr txBox="1">
            <a:spLocks noGrp="1"/>
          </p:cNvSpPr>
          <p:nvPr>
            <p:ph type="subTitle" idx="2"/>
          </p:nvPr>
        </p:nvSpPr>
        <p:spPr>
          <a:xfrm>
            <a:off x="3238900" y="4498550"/>
            <a:ext cx="50448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pic>
        <p:nvPicPr>
          <p:cNvPr id="197" name="Google Shape;197;p30"/>
          <p:cNvPicPr preferRelativeResize="0"/>
          <p:nvPr/>
        </p:nvPicPr>
        <p:blipFill>
          <a:blip r:embed="rId2">
            <a:alphaModFix/>
          </a:blip>
          <a:stretch>
            <a:fillRect/>
          </a:stretch>
        </p:blipFill>
        <p:spPr>
          <a:xfrm>
            <a:off x="311706" y="4659572"/>
            <a:ext cx="384048" cy="182880"/>
          </a:xfrm>
          <a:prstGeom prst="rect">
            <a:avLst/>
          </a:prstGeom>
          <a:noFill/>
          <a:ln>
            <a:noFill/>
          </a:ln>
        </p:spPr>
      </p:pic>
      <p:sp>
        <p:nvSpPr>
          <p:cNvPr id="198" name="Google Shape;198;p30"/>
          <p:cNvSpPr txBox="1">
            <a:spLocks noGrp="1"/>
          </p:cNvSpPr>
          <p:nvPr>
            <p:ph type="title"/>
          </p:nvPr>
        </p:nvSpPr>
        <p:spPr>
          <a:xfrm>
            <a:off x="122475" y="355225"/>
            <a:ext cx="2694600" cy="40641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Clr>
                <a:srgbClr val="000615"/>
              </a:buClr>
              <a:buSzPts val="2800"/>
              <a:buNone/>
              <a:defRPr>
                <a:solidFill>
                  <a:srgbClr val="000615"/>
                </a:solidFill>
              </a:defRPr>
            </a:lvl1pPr>
            <a:lvl2pPr lvl="1" rtl="0">
              <a:lnSpc>
                <a:spcPct val="110000"/>
              </a:lnSpc>
              <a:spcBef>
                <a:spcPts val="0"/>
              </a:spcBef>
              <a:spcAft>
                <a:spcPts val="0"/>
              </a:spcAft>
              <a:buClr>
                <a:srgbClr val="000615"/>
              </a:buClr>
              <a:buSzPts val="2800"/>
              <a:buNone/>
              <a:defRPr>
                <a:solidFill>
                  <a:srgbClr val="000615"/>
                </a:solidFill>
              </a:defRPr>
            </a:lvl2pPr>
            <a:lvl3pPr lvl="2" rtl="0">
              <a:lnSpc>
                <a:spcPct val="110000"/>
              </a:lnSpc>
              <a:spcBef>
                <a:spcPts val="0"/>
              </a:spcBef>
              <a:spcAft>
                <a:spcPts val="0"/>
              </a:spcAft>
              <a:buClr>
                <a:srgbClr val="000615"/>
              </a:buClr>
              <a:buSzPts val="2800"/>
              <a:buNone/>
              <a:defRPr>
                <a:solidFill>
                  <a:srgbClr val="000615"/>
                </a:solidFill>
              </a:defRPr>
            </a:lvl3pPr>
            <a:lvl4pPr lvl="3" rtl="0">
              <a:lnSpc>
                <a:spcPct val="110000"/>
              </a:lnSpc>
              <a:spcBef>
                <a:spcPts val="0"/>
              </a:spcBef>
              <a:spcAft>
                <a:spcPts val="0"/>
              </a:spcAft>
              <a:buClr>
                <a:srgbClr val="000615"/>
              </a:buClr>
              <a:buSzPts val="2800"/>
              <a:buNone/>
              <a:defRPr>
                <a:solidFill>
                  <a:srgbClr val="000615"/>
                </a:solidFill>
              </a:defRPr>
            </a:lvl4pPr>
            <a:lvl5pPr lvl="4" rtl="0">
              <a:lnSpc>
                <a:spcPct val="110000"/>
              </a:lnSpc>
              <a:spcBef>
                <a:spcPts val="0"/>
              </a:spcBef>
              <a:spcAft>
                <a:spcPts val="0"/>
              </a:spcAft>
              <a:buClr>
                <a:srgbClr val="000615"/>
              </a:buClr>
              <a:buSzPts val="2800"/>
              <a:buNone/>
              <a:defRPr>
                <a:solidFill>
                  <a:srgbClr val="000615"/>
                </a:solidFill>
              </a:defRPr>
            </a:lvl5pPr>
            <a:lvl6pPr lvl="5" rtl="0">
              <a:lnSpc>
                <a:spcPct val="110000"/>
              </a:lnSpc>
              <a:spcBef>
                <a:spcPts val="0"/>
              </a:spcBef>
              <a:spcAft>
                <a:spcPts val="0"/>
              </a:spcAft>
              <a:buClr>
                <a:srgbClr val="000615"/>
              </a:buClr>
              <a:buSzPts val="2800"/>
              <a:buNone/>
              <a:defRPr>
                <a:solidFill>
                  <a:srgbClr val="000615"/>
                </a:solidFill>
              </a:defRPr>
            </a:lvl6pPr>
            <a:lvl7pPr lvl="6" rtl="0">
              <a:lnSpc>
                <a:spcPct val="110000"/>
              </a:lnSpc>
              <a:spcBef>
                <a:spcPts val="0"/>
              </a:spcBef>
              <a:spcAft>
                <a:spcPts val="0"/>
              </a:spcAft>
              <a:buClr>
                <a:srgbClr val="000615"/>
              </a:buClr>
              <a:buSzPts val="2800"/>
              <a:buNone/>
              <a:defRPr>
                <a:solidFill>
                  <a:srgbClr val="000615"/>
                </a:solidFill>
              </a:defRPr>
            </a:lvl7pPr>
            <a:lvl8pPr lvl="7" rtl="0">
              <a:lnSpc>
                <a:spcPct val="110000"/>
              </a:lnSpc>
              <a:spcBef>
                <a:spcPts val="0"/>
              </a:spcBef>
              <a:spcAft>
                <a:spcPts val="0"/>
              </a:spcAft>
              <a:buClr>
                <a:srgbClr val="000615"/>
              </a:buClr>
              <a:buSzPts val="2800"/>
              <a:buNone/>
              <a:defRPr>
                <a:solidFill>
                  <a:srgbClr val="000615"/>
                </a:solidFill>
              </a:defRPr>
            </a:lvl8pPr>
            <a:lvl9pPr lvl="8" rtl="0">
              <a:lnSpc>
                <a:spcPct val="110000"/>
              </a:lnSpc>
              <a:spcBef>
                <a:spcPts val="0"/>
              </a:spcBef>
              <a:spcAft>
                <a:spcPts val="0"/>
              </a:spcAft>
              <a:buClr>
                <a:srgbClr val="000615"/>
              </a:buClr>
              <a:buSzPts val="2800"/>
              <a:buNone/>
              <a:defRPr>
                <a:solidFill>
                  <a:srgbClr val="000615"/>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slide - Brand">
  <p:cSld name="TITLE_3">
    <p:spTree>
      <p:nvGrpSpPr>
        <p:cNvPr id="1" name="Shape 24"/>
        <p:cNvGrpSpPr/>
        <p:nvPr/>
      </p:nvGrpSpPr>
      <p:grpSpPr>
        <a:xfrm>
          <a:off x="0" y="0"/>
          <a:ext cx="0" cy="0"/>
          <a:chOff x="0" y="0"/>
          <a:chExt cx="0" cy="0"/>
        </a:xfrm>
      </p:grpSpPr>
      <p:pic>
        <p:nvPicPr>
          <p:cNvPr id="25" name="Google Shape;25;p4"/>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26" name="Google Shape;26;p4"/>
          <p:cNvPicPr preferRelativeResize="0"/>
          <p:nvPr/>
        </p:nvPicPr>
        <p:blipFill>
          <a:blip r:embed="rId3">
            <a:alphaModFix/>
          </a:blip>
          <a:stretch>
            <a:fillRect/>
          </a:stretch>
        </p:blipFill>
        <p:spPr>
          <a:xfrm>
            <a:off x="0" y="504031"/>
            <a:ext cx="9144000" cy="4135438"/>
          </a:xfrm>
          <a:prstGeom prst="rect">
            <a:avLst/>
          </a:prstGeom>
          <a:noFill/>
          <a:ln>
            <a:noFill/>
          </a:ln>
        </p:spPr>
      </p:pic>
      <p:sp>
        <p:nvSpPr>
          <p:cNvPr id="27" name="Google Shape;27;p4"/>
          <p:cNvSpPr txBox="1">
            <a:spLocks noGrp="1"/>
          </p:cNvSpPr>
          <p:nvPr>
            <p:ph type="subTitle" idx="1"/>
          </p:nvPr>
        </p:nvSpPr>
        <p:spPr>
          <a:xfrm>
            <a:off x="311700" y="4498550"/>
            <a:ext cx="57033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A3A6AD"/>
                </a:solidFill>
              </a:defRPr>
            </a:lvl1pPr>
            <a:lvl2pPr lvl="1" rtl="0">
              <a:spcBef>
                <a:spcPts val="0"/>
              </a:spcBef>
              <a:spcAft>
                <a:spcPts val="0"/>
              </a:spcAft>
              <a:buNone/>
              <a:defRPr>
                <a:solidFill>
                  <a:srgbClr val="A3A6AD"/>
                </a:solidFill>
              </a:defRPr>
            </a:lvl2pPr>
            <a:lvl3pPr lvl="2" rtl="0">
              <a:spcBef>
                <a:spcPts val="1600"/>
              </a:spcBef>
              <a:spcAft>
                <a:spcPts val="0"/>
              </a:spcAft>
              <a:buNone/>
              <a:defRPr>
                <a:solidFill>
                  <a:srgbClr val="A3A6AD"/>
                </a:solidFill>
              </a:defRPr>
            </a:lvl3pPr>
            <a:lvl4pPr lvl="3" rtl="0">
              <a:spcBef>
                <a:spcPts val="1600"/>
              </a:spcBef>
              <a:spcAft>
                <a:spcPts val="0"/>
              </a:spcAft>
              <a:buNone/>
              <a:defRPr>
                <a:solidFill>
                  <a:srgbClr val="A3A6AD"/>
                </a:solidFill>
              </a:defRPr>
            </a:lvl4pPr>
            <a:lvl5pPr lvl="4" rtl="0">
              <a:spcBef>
                <a:spcPts val="1600"/>
              </a:spcBef>
              <a:spcAft>
                <a:spcPts val="0"/>
              </a:spcAft>
              <a:buNone/>
              <a:defRPr>
                <a:solidFill>
                  <a:srgbClr val="A3A6AD"/>
                </a:solidFill>
              </a:defRPr>
            </a:lvl5pPr>
            <a:lvl6pPr lvl="5" rtl="0">
              <a:spcBef>
                <a:spcPts val="1600"/>
              </a:spcBef>
              <a:spcAft>
                <a:spcPts val="0"/>
              </a:spcAft>
              <a:buNone/>
              <a:defRPr>
                <a:solidFill>
                  <a:srgbClr val="A3A6AD"/>
                </a:solidFill>
              </a:defRPr>
            </a:lvl6pPr>
            <a:lvl7pPr lvl="6" rtl="0">
              <a:spcBef>
                <a:spcPts val="1600"/>
              </a:spcBef>
              <a:spcAft>
                <a:spcPts val="0"/>
              </a:spcAft>
              <a:buNone/>
              <a:defRPr>
                <a:solidFill>
                  <a:srgbClr val="A3A6AD"/>
                </a:solidFill>
              </a:defRPr>
            </a:lvl7pPr>
            <a:lvl8pPr lvl="7" rtl="0">
              <a:spcBef>
                <a:spcPts val="1600"/>
              </a:spcBef>
              <a:spcAft>
                <a:spcPts val="0"/>
              </a:spcAft>
              <a:buNone/>
              <a:defRPr>
                <a:solidFill>
                  <a:srgbClr val="A3A6AD"/>
                </a:solidFill>
              </a:defRPr>
            </a:lvl8pPr>
            <a:lvl9pPr lvl="8" rtl="0">
              <a:spcBef>
                <a:spcPts val="1600"/>
              </a:spcBef>
              <a:spcAft>
                <a:spcPts val="1600"/>
              </a:spcAft>
              <a:buNone/>
              <a:defRPr>
                <a:solidFill>
                  <a:srgbClr val="A3A6AD"/>
                </a:solidFill>
              </a:defRPr>
            </a:lvl9pPr>
          </a:lstStyle>
          <a:p>
            <a:endParaRPr/>
          </a:p>
        </p:txBody>
      </p:sp>
      <p:sp>
        <p:nvSpPr>
          <p:cNvPr id="28" name="Google Shape;28;p4"/>
          <p:cNvSpPr txBox="1">
            <a:spLocks noGrp="1"/>
          </p:cNvSpPr>
          <p:nvPr>
            <p:ph type="subTitle" idx="2"/>
          </p:nvPr>
        </p:nvSpPr>
        <p:spPr>
          <a:xfrm>
            <a:off x="6015100" y="4498550"/>
            <a:ext cx="2817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pic>
        <p:nvPicPr>
          <p:cNvPr id="29" name="Google Shape;29;p4"/>
          <p:cNvPicPr preferRelativeResize="0"/>
          <p:nvPr/>
        </p:nvPicPr>
        <p:blipFill>
          <a:blip r:embed="rId4">
            <a:alphaModFix/>
          </a:blip>
          <a:stretch>
            <a:fillRect/>
          </a:stretch>
        </p:blipFill>
        <p:spPr>
          <a:xfrm>
            <a:off x="2629113" y="2258175"/>
            <a:ext cx="3885774" cy="77955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White - Section title and description w/curves">
  <p:cSld name="SECTION_TITLE_AND_DESCRIPTION_1_1">
    <p:spTree>
      <p:nvGrpSpPr>
        <p:cNvPr id="1" name="Shape 199"/>
        <p:cNvGrpSpPr/>
        <p:nvPr/>
      </p:nvGrpSpPr>
      <p:grpSpPr>
        <a:xfrm>
          <a:off x="0" y="0"/>
          <a:ext cx="0" cy="0"/>
          <a:chOff x="0" y="0"/>
          <a:chExt cx="0" cy="0"/>
        </a:xfrm>
      </p:grpSpPr>
      <p:sp>
        <p:nvSpPr>
          <p:cNvPr id="200" name="Google Shape;200;p31"/>
          <p:cNvSpPr txBox="1">
            <a:spLocks noGrp="1"/>
          </p:cNvSpPr>
          <p:nvPr>
            <p:ph type="body" idx="1"/>
          </p:nvPr>
        </p:nvSpPr>
        <p:spPr>
          <a:xfrm>
            <a:off x="3357275" y="355100"/>
            <a:ext cx="5419200" cy="41436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201" name="Google Shape;201;p31"/>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02" name="Google Shape;202;p31"/>
          <p:cNvSpPr/>
          <p:nvPr/>
        </p:nvSpPr>
        <p:spPr>
          <a:xfrm>
            <a:off x="-7375" y="0"/>
            <a:ext cx="3058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1"/>
          <p:cNvSpPr txBox="1">
            <a:spLocks noGrp="1"/>
          </p:cNvSpPr>
          <p:nvPr>
            <p:ph type="subTitle" idx="2"/>
          </p:nvPr>
        </p:nvSpPr>
        <p:spPr>
          <a:xfrm>
            <a:off x="3238900" y="4498550"/>
            <a:ext cx="50448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pic>
        <p:nvPicPr>
          <p:cNvPr id="204" name="Google Shape;204;p31"/>
          <p:cNvPicPr preferRelativeResize="0"/>
          <p:nvPr/>
        </p:nvPicPr>
        <p:blipFill rotWithShape="1">
          <a:blip r:embed="rId2">
            <a:alphaModFix/>
          </a:blip>
          <a:srcRect l="79197"/>
          <a:stretch/>
        </p:blipFill>
        <p:spPr>
          <a:xfrm>
            <a:off x="1149224" y="2745100"/>
            <a:ext cx="1902200" cy="2392150"/>
          </a:xfrm>
          <a:prstGeom prst="rect">
            <a:avLst/>
          </a:prstGeom>
          <a:noFill/>
          <a:ln>
            <a:noFill/>
          </a:ln>
        </p:spPr>
      </p:pic>
      <p:pic>
        <p:nvPicPr>
          <p:cNvPr id="205" name="Google Shape;205;p31"/>
          <p:cNvPicPr preferRelativeResize="0"/>
          <p:nvPr/>
        </p:nvPicPr>
        <p:blipFill>
          <a:blip r:embed="rId3">
            <a:alphaModFix/>
          </a:blip>
          <a:stretch>
            <a:fillRect/>
          </a:stretch>
        </p:blipFill>
        <p:spPr>
          <a:xfrm>
            <a:off x="311706" y="4659572"/>
            <a:ext cx="384048" cy="182880"/>
          </a:xfrm>
          <a:prstGeom prst="rect">
            <a:avLst/>
          </a:prstGeom>
          <a:noFill/>
          <a:ln>
            <a:noFill/>
          </a:ln>
        </p:spPr>
      </p:pic>
      <p:sp>
        <p:nvSpPr>
          <p:cNvPr id="206" name="Google Shape;206;p31"/>
          <p:cNvSpPr txBox="1">
            <a:spLocks noGrp="1"/>
          </p:cNvSpPr>
          <p:nvPr>
            <p:ph type="title"/>
          </p:nvPr>
        </p:nvSpPr>
        <p:spPr>
          <a:xfrm>
            <a:off x="122475" y="355225"/>
            <a:ext cx="2694600" cy="40641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Clr>
                <a:srgbClr val="000615"/>
              </a:buClr>
              <a:buSzPts val="2800"/>
              <a:buNone/>
              <a:defRPr>
                <a:solidFill>
                  <a:srgbClr val="000615"/>
                </a:solidFill>
              </a:defRPr>
            </a:lvl1pPr>
            <a:lvl2pPr lvl="1" rtl="0">
              <a:lnSpc>
                <a:spcPct val="110000"/>
              </a:lnSpc>
              <a:spcBef>
                <a:spcPts val="0"/>
              </a:spcBef>
              <a:spcAft>
                <a:spcPts val="0"/>
              </a:spcAft>
              <a:buClr>
                <a:srgbClr val="000615"/>
              </a:buClr>
              <a:buSzPts val="2800"/>
              <a:buNone/>
              <a:defRPr>
                <a:solidFill>
                  <a:srgbClr val="000615"/>
                </a:solidFill>
              </a:defRPr>
            </a:lvl2pPr>
            <a:lvl3pPr lvl="2" rtl="0">
              <a:lnSpc>
                <a:spcPct val="110000"/>
              </a:lnSpc>
              <a:spcBef>
                <a:spcPts val="0"/>
              </a:spcBef>
              <a:spcAft>
                <a:spcPts val="0"/>
              </a:spcAft>
              <a:buClr>
                <a:srgbClr val="000615"/>
              </a:buClr>
              <a:buSzPts val="2800"/>
              <a:buNone/>
              <a:defRPr>
                <a:solidFill>
                  <a:srgbClr val="000615"/>
                </a:solidFill>
              </a:defRPr>
            </a:lvl3pPr>
            <a:lvl4pPr lvl="3" rtl="0">
              <a:lnSpc>
                <a:spcPct val="110000"/>
              </a:lnSpc>
              <a:spcBef>
                <a:spcPts val="0"/>
              </a:spcBef>
              <a:spcAft>
                <a:spcPts val="0"/>
              </a:spcAft>
              <a:buClr>
                <a:srgbClr val="000615"/>
              </a:buClr>
              <a:buSzPts val="2800"/>
              <a:buNone/>
              <a:defRPr>
                <a:solidFill>
                  <a:srgbClr val="000615"/>
                </a:solidFill>
              </a:defRPr>
            </a:lvl4pPr>
            <a:lvl5pPr lvl="4" rtl="0">
              <a:lnSpc>
                <a:spcPct val="110000"/>
              </a:lnSpc>
              <a:spcBef>
                <a:spcPts val="0"/>
              </a:spcBef>
              <a:spcAft>
                <a:spcPts val="0"/>
              </a:spcAft>
              <a:buClr>
                <a:srgbClr val="000615"/>
              </a:buClr>
              <a:buSzPts val="2800"/>
              <a:buNone/>
              <a:defRPr>
                <a:solidFill>
                  <a:srgbClr val="000615"/>
                </a:solidFill>
              </a:defRPr>
            </a:lvl5pPr>
            <a:lvl6pPr lvl="5" rtl="0">
              <a:lnSpc>
                <a:spcPct val="110000"/>
              </a:lnSpc>
              <a:spcBef>
                <a:spcPts val="0"/>
              </a:spcBef>
              <a:spcAft>
                <a:spcPts val="0"/>
              </a:spcAft>
              <a:buClr>
                <a:srgbClr val="000615"/>
              </a:buClr>
              <a:buSzPts val="2800"/>
              <a:buNone/>
              <a:defRPr>
                <a:solidFill>
                  <a:srgbClr val="000615"/>
                </a:solidFill>
              </a:defRPr>
            </a:lvl6pPr>
            <a:lvl7pPr lvl="6" rtl="0">
              <a:lnSpc>
                <a:spcPct val="110000"/>
              </a:lnSpc>
              <a:spcBef>
                <a:spcPts val="0"/>
              </a:spcBef>
              <a:spcAft>
                <a:spcPts val="0"/>
              </a:spcAft>
              <a:buClr>
                <a:srgbClr val="000615"/>
              </a:buClr>
              <a:buSzPts val="2800"/>
              <a:buNone/>
              <a:defRPr>
                <a:solidFill>
                  <a:srgbClr val="000615"/>
                </a:solidFill>
              </a:defRPr>
            </a:lvl7pPr>
            <a:lvl8pPr lvl="7" rtl="0">
              <a:lnSpc>
                <a:spcPct val="110000"/>
              </a:lnSpc>
              <a:spcBef>
                <a:spcPts val="0"/>
              </a:spcBef>
              <a:spcAft>
                <a:spcPts val="0"/>
              </a:spcAft>
              <a:buClr>
                <a:srgbClr val="000615"/>
              </a:buClr>
              <a:buSzPts val="2800"/>
              <a:buNone/>
              <a:defRPr>
                <a:solidFill>
                  <a:srgbClr val="000615"/>
                </a:solidFill>
              </a:defRPr>
            </a:lvl8pPr>
            <a:lvl9pPr lvl="8" rtl="0">
              <a:lnSpc>
                <a:spcPct val="110000"/>
              </a:lnSpc>
              <a:spcBef>
                <a:spcPts val="0"/>
              </a:spcBef>
              <a:spcAft>
                <a:spcPts val="0"/>
              </a:spcAft>
              <a:buClr>
                <a:srgbClr val="000615"/>
              </a:buClr>
              <a:buSzPts val="2800"/>
              <a:buNone/>
              <a:defRPr>
                <a:solidFill>
                  <a:srgbClr val="000615"/>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07"/>
        <p:cNvGrpSpPr/>
        <p:nvPr/>
      </p:nvGrpSpPr>
      <p:grpSpPr>
        <a:xfrm>
          <a:off x="0" y="0"/>
          <a:ext cx="0" cy="0"/>
          <a:chOff x="0" y="0"/>
          <a:chExt cx="0" cy="0"/>
        </a:xfrm>
      </p:grpSpPr>
      <p:sp>
        <p:nvSpPr>
          <p:cNvPr id="208" name="Google Shape;208;p32"/>
          <p:cNvSpPr txBox="1">
            <a:spLocks noGrp="1"/>
          </p:cNvSpPr>
          <p:nvPr>
            <p:ph type="body" idx="1"/>
          </p:nvPr>
        </p:nvSpPr>
        <p:spPr>
          <a:xfrm>
            <a:off x="311700" y="4498550"/>
            <a:ext cx="4442100" cy="500100"/>
          </a:xfrm>
          <a:prstGeom prst="rect">
            <a:avLst/>
          </a:prstGeom>
        </p:spPr>
        <p:txBody>
          <a:bodyPr spcFirstLastPara="1" wrap="square" lIns="91425" tIns="91425" rIns="91425" bIns="91425" anchor="b" anchorCtr="0">
            <a:noAutofit/>
          </a:bodyPr>
          <a:lstStyle>
            <a:lvl1pPr marL="457200" lvl="0" indent="-228600" rtl="0">
              <a:lnSpc>
                <a:spcPct val="100000"/>
              </a:lnSpc>
              <a:spcBef>
                <a:spcPts val="0"/>
              </a:spcBef>
              <a:spcAft>
                <a:spcPts val="0"/>
              </a:spcAft>
              <a:buClr>
                <a:srgbClr val="FFFFFF"/>
              </a:buClr>
              <a:buSzPts val="1800"/>
              <a:buNone/>
              <a:defRPr b="1">
                <a:solidFill>
                  <a:srgbClr val="FFFFFF"/>
                </a:solidFill>
              </a:defRPr>
            </a:lvl1pPr>
          </a:lstStyle>
          <a:p>
            <a:endParaRPr/>
          </a:p>
        </p:txBody>
      </p:sp>
      <p:sp>
        <p:nvSpPr>
          <p:cNvPr id="209" name="Google Shape;209;p32"/>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A3A6AD"/>
                </a:solidFill>
              </a:defRPr>
            </a:lvl1pPr>
            <a:lvl2pPr lvl="1" rtl="0">
              <a:buNone/>
              <a:defRPr>
                <a:solidFill>
                  <a:srgbClr val="A3A6AD"/>
                </a:solidFill>
              </a:defRPr>
            </a:lvl2pPr>
            <a:lvl3pPr lvl="2" rtl="0">
              <a:buNone/>
              <a:defRPr>
                <a:solidFill>
                  <a:srgbClr val="A3A6AD"/>
                </a:solidFill>
              </a:defRPr>
            </a:lvl3pPr>
            <a:lvl4pPr lvl="3" rtl="0">
              <a:buNone/>
              <a:defRPr>
                <a:solidFill>
                  <a:srgbClr val="A3A6AD"/>
                </a:solidFill>
              </a:defRPr>
            </a:lvl4pPr>
            <a:lvl5pPr lvl="4" rtl="0">
              <a:buNone/>
              <a:defRPr>
                <a:solidFill>
                  <a:srgbClr val="A3A6AD"/>
                </a:solidFill>
              </a:defRPr>
            </a:lvl5pPr>
            <a:lvl6pPr lvl="5" rtl="0">
              <a:buNone/>
              <a:defRPr>
                <a:solidFill>
                  <a:srgbClr val="A3A6AD"/>
                </a:solidFill>
              </a:defRPr>
            </a:lvl6pPr>
            <a:lvl7pPr lvl="6" rtl="0">
              <a:buNone/>
              <a:defRPr>
                <a:solidFill>
                  <a:srgbClr val="A3A6AD"/>
                </a:solidFill>
              </a:defRPr>
            </a:lvl7pPr>
            <a:lvl8pPr lvl="7" rtl="0">
              <a:buNone/>
              <a:defRPr>
                <a:solidFill>
                  <a:srgbClr val="A3A6AD"/>
                </a:solidFill>
              </a:defRPr>
            </a:lvl8pPr>
            <a:lvl9pPr lvl="8" rtl="0">
              <a:buNone/>
              <a:defRPr>
                <a:solidFill>
                  <a:srgbClr val="A3A6AD"/>
                </a:solidFill>
              </a:defRPr>
            </a:lvl9pPr>
          </a:lstStyle>
          <a:p>
            <a:pPr marL="0" lvl="0" indent="0" algn="r" rtl="0">
              <a:spcBef>
                <a:spcPts val="0"/>
              </a:spcBef>
              <a:spcAft>
                <a:spcPts val="0"/>
              </a:spcAft>
              <a:buNone/>
            </a:pPr>
            <a:fld id="{00000000-1234-1234-1234-123412341234}" type="slidenum">
              <a:rPr lang="en"/>
              <a:t>‹#›</a:t>
            </a:fld>
            <a:endParaRPr/>
          </a:p>
        </p:txBody>
      </p:sp>
      <p:sp>
        <p:nvSpPr>
          <p:cNvPr id="210" name="Google Shape;210;p32"/>
          <p:cNvSpPr txBox="1">
            <a:spLocks noGrp="1"/>
          </p:cNvSpPr>
          <p:nvPr>
            <p:ph type="subTitle" idx="2"/>
          </p:nvPr>
        </p:nvSpPr>
        <p:spPr>
          <a:xfrm>
            <a:off x="4753800" y="4498550"/>
            <a:ext cx="35298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White - Caption">
  <p:cSld name="CAPTION_ONLY_2">
    <p:spTree>
      <p:nvGrpSpPr>
        <p:cNvPr id="1" name="Shape 211"/>
        <p:cNvGrpSpPr/>
        <p:nvPr/>
      </p:nvGrpSpPr>
      <p:grpSpPr>
        <a:xfrm>
          <a:off x="0" y="0"/>
          <a:ext cx="0" cy="0"/>
          <a:chOff x="0" y="0"/>
          <a:chExt cx="0" cy="0"/>
        </a:xfrm>
      </p:grpSpPr>
      <p:sp>
        <p:nvSpPr>
          <p:cNvPr id="212" name="Google Shape;212;p33"/>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3"/>
          <p:cNvSpPr txBox="1">
            <a:spLocks noGrp="1"/>
          </p:cNvSpPr>
          <p:nvPr>
            <p:ph type="body" idx="1"/>
          </p:nvPr>
        </p:nvSpPr>
        <p:spPr>
          <a:xfrm>
            <a:off x="311700" y="4498550"/>
            <a:ext cx="3529800" cy="500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rgbClr val="000615"/>
              </a:buClr>
              <a:buSzPts val="1800"/>
              <a:buNone/>
              <a:defRPr>
                <a:solidFill>
                  <a:srgbClr val="000615"/>
                </a:solidFill>
              </a:defRPr>
            </a:lvl1pPr>
          </a:lstStyle>
          <a:p>
            <a:endParaRPr/>
          </a:p>
        </p:txBody>
      </p:sp>
      <p:sp>
        <p:nvSpPr>
          <p:cNvPr id="214" name="Google Shape;214;p33"/>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215" name="Google Shape;215;p33"/>
          <p:cNvSpPr txBox="1">
            <a:spLocks noGrp="1"/>
          </p:cNvSpPr>
          <p:nvPr>
            <p:ph type="subTitle" idx="2"/>
          </p:nvPr>
        </p:nvSpPr>
        <p:spPr>
          <a:xfrm>
            <a:off x="4753800" y="4498550"/>
            <a:ext cx="35298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16"/>
        <p:cNvGrpSpPr/>
        <p:nvPr/>
      </p:nvGrpSpPr>
      <p:grpSpPr>
        <a:xfrm>
          <a:off x="0" y="0"/>
          <a:ext cx="0" cy="0"/>
          <a:chOff x="0" y="0"/>
          <a:chExt cx="0" cy="0"/>
        </a:xfrm>
      </p:grpSpPr>
      <p:sp>
        <p:nvSpPr>
          <p:cNvPr id="217" name="Google Shape;217;p34"/>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18" name="Google Shape;218;p34"/>
          <p:cNvSpPr txBox="1">
            <a:spLocks noGrp="1"/>
          </p:cNvSpPr>
          <p:nvPr>
            <p:ph type="body" idx="1"/>
          </p:nvPr>
        </p:nvSpPr>
        <p:spPr>
          <a:xfrm>
            <a:off x="311700" y="3152225"/>
            <a:ext cx="8520600" cy="13464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19" name="Google Shape;219;p34"/>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20" name="Google Shape;220;p34"/>
          <p:cNvSpPr txBox="1">
            <a:spLocks noGrp="1"/>
          </p:cNvSpPr>
          <p:nvPr>
            <p:ph type="subTitle" idx="2"/>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White - Big number">
  <p:cSld name="BIG_NUMBER_1">
    <p:spTree>
      <p:nvGrpSpPr>
        <p:cNvPr id="1" name="Shape 221"/>
        <p:cNvGrpSpPr/>
        <p:nvPr/>
      </p:nvGrpSpPr>
      <p:grpSpPr>
        <a:xfrm>
          <a:off x="0" y="0"/>
          <a:ext cx="0" cy="0"/>
          <a:chOff x="0" y="0"/>
          <a:chExt cx="0" cy="0"/>
        </a:xfrm>
      </p:grpSpPr>
      <p:sp>
        <p:nvSpPr>
          <p:cNvPr id="222" name="Google Shape;222;p35"/>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615"/>
              </a:buClr>
              <a:buSzPts val="12000"/>
              <a:buNone/>
              <a:defRPr sz="12000">
                <a:solidFill>
                  <a:srgbClr val="000615"/>
                </a:solidFill>
              </a:defRPr>
            </a:lvl1pPr>
            <a:lvl2pPr lvl="1" algn="ctr" rtl="0">
              <a:spcBef>
                <a:spcPts val="0"/>
              </a:spcBef>
              <a:spcAft>
                <a:spcPts val="0"/>
              </a:spcAft>
              <a:buClr>
                <a:srgbClr val="000615"/>
              </a:buClr>
              <a:buSzPts val="12000"/>
              <a:buNone/>
              <a:defRPr sz="12000">
                <a:solidFill>
                  <a:srgbClr val="000615"/>
                </a:solidFill>
              </a:defRPr>
            </a:lvl2pPr>
            <a:lvl3pPr lvl="2" algn="ctr" rtl="0">
              <a:spcBef>
                <a:spcPts val="0"/>
              </a:spcBef>
              <a:spcAft>
                <a:spcPts val="0"/>
              </a:spcAft>
              <a:buClr>
                <a:srgbClr val="000615"/>
              </a:buClr>
              <a:buSzPts val="12000"/>
              <a:buNone/>
              <a:defRPr sz="12000">
                <a:solidFill>
                  <a:srgbClr val="000615"/>
                </a:solidFill>
              </a:defRPr>
            </a:lvl3pPr>
            <a:lvl4pPr lvl="3" algn="ctr" rtl="0">
              <a:spcBef>
                <a:spcPts val="0"/>
              </a:spcBef>
              <a:spcAft>
                <a:spcPts val="0"/>
              </a:spcAft>
              <a:buClr>
                <a:srgbClr val="000615"/>
              </a:buClr>
              <a:buSzPts val="12000"/>
              <a:buNone/>
              <a:defRPr sz="12000">
                <a:solidFill>
                  <a:srgbClr val="000615"/>
                </a:solidFill>
              </a:defRPr>
            </a:lvl4pPr>
            <a:lvl5pPr lvl="4" algn="ctr" rtl="0">
              <a:spcBef>
                <a:spcPts val="0"/>
              </a:spcBef>
              <a:spcAft>
                <a:spcPts val="0"/>
              </a:spcAft>
              <a:buClr>
                <a:srgbClr val="000615"/>
              </a:buClr>
              <a:buSzPts val="12000"/>
              <a:buNone/>
              <a:defRPr sz="12000">
                <a:solidFill>
                  <a:srgbClr val="000615"/>
                </a:solidFill>
              </a:defRPr>
            </a:lvl5pPr>
            <a:lvl6pPr lvl="5" algn="ctr" rtl="0">
              <a:spcBef>
                <a:spcPts val="0"/>
              </a:spcBef>
              <a:spcAft>
                <a:spcPts val="0"/>
              </a:spcAft>
              <a:buClr>
                <a:srgbClr val="000615"/>
              </a:buClr>
              <a:buSzPts val="12000"/>
              <a:buNone/>
              <a:defRPr sz="12000">
                <a:solidFill>
                  <a:srgbClr val="000615"/>
                </a:solidFill>
              </a:defRPr>
            </a:lvl6pPr>
            <a:lvl7pPr lvl="6" algn="ctr" rtl="0">
              <a:spcBef>
                <a:spcPts val="0"/>
              </a:spcBef>
              <a:spcAft>
                <a:spcPts val="0"/>
              </a:spcAft>
              <a:buClr>
                <a:srgbClr val="000615"/>
              </a:buClr>
              <a:buSzPts val="12000"/>
              <a:buNone/>
              <a:defRPr sz="12000">
                <a:solidFill>
                  <a:srgbClr val="000615"/>
                </a:solidFill>
              </a:defRPr>
            </a:lvl7pPr>
            <a:lvl8pPr lvl="7" algn="ctr" rtl="0">
              <a:spcBef>
                <a:spcPts val="0"/>
              </a:spcBef>
              <a:spcAft>
                <a:spcPts val="0"/>
              </a:spcAft>
              <a:buClr>
                <a:srgbClr val="000615"/>
              </a:buClr>
              <a:buSzPts val="12000"/>
              <a:buNone/>
              <a:defRPr sz="12000">
                <a:solidFill>
                  <a:srgbClr val="000615"/>
                </a:solidFill>
              </a:defRPr>
            </a:lvl8pPr>
            <a:lvl9pPr lvl="8" algn="ctr" rtl="0">
              <a:spcBef>
                <a:spcPts val="0"/>
              </a:spcBef>
              <a:spcAft>
                <a:spcPts val="0"/>
              </a:spcAft>
              <a:buClr>
                <a:srgbClr val="000615"/>
              </a:buClr>
              <a:buSzPts val="12000"/>
              <a:buNone/>
              <a:defRPr sz="12000">
                <a:solidFill>
                  <a:srgbClr val="000615"/>
                </a:solidFill>
              </a:defRPr>
            </a:lvl9pPr>
          </a:lstStyle>
          <a:p>
            <a:r>
              <a:t>xx%</a:t>
            </a:r>
          </a:p>
        </p:txBody>
      </p:sp>
      <p:sp>
        <p:nvSpPr>
          <p:cNvPr id="224" name="Google Shape;224;p35"/>
          <p:cNvSpPr txBox="1">
            <a:spLocks noGrp="1"/>
          </p:cNvSpPr>
          <p:nvPr>
            <p:ph type="body" idx="1"/>
          </p:nvPr>
        </p:nvSpPr>
        <p:spPr>
          <a:xfrm>
            <a:off x="311700" y="3152225"/>
            <a:ext cx="8520600" cy="13464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rgbClr val="000615"/>
              </a:buClr>
              <a:buSzPts val="1800"/>
              <a:buChar char="●"/>
              <a:defRPr>
                <a:solidFill>
                  <a:srgbClr val="000615"/>
                </a:solidFill>
              </a:defRPr>
            </a:lvl1pPr>
            <a:lvl2pPr marL="914400" lvl="1" indent="-317500" algn="ctr" rtl="0">
              <a:spcBef>
                <a:spcPts val="1600"/>
              </a:spcBef>
              <a:spcAft>
                <a:spcPts val="0"/>
              </a:spcAft>
              <a:buClr>
                <a:srgbClr val="000615"/>
              </a:buClr>
              <a:buSzPts val="1400"/>
              <a:buChar char="○"/>
              <a:defRPr>
                <a:solidFill>
                  <a:srgbClr val="000615"/>
                </a:solidFill>
              </a:defRPr>
            </a:lvl2pPr>
            <a:lvl3pPr marL="1371600" lvl="2" indent="-317500" algn="ctr" rtl="0">
              <a:spcBef>
                <a:spcPts val="1600"/>
              </a:spcBef>
              <a:spcAft>
                <a:spcPts val="0"/>
              </a:spcAft>
              <a:buClr>
                <a:srgbClr val="000615"/>
              </a:buClr>
              <a:buSzPts val="1400"/>
              <a:buChar char="■"/>
              <a:defRPr>
                <a:solidFill>
                  <a:srgbClr val="000615"/>
                </a:solidFill>
              </a:defRPr>
            </a:lvl3pPr>
            <a:lvl4pPr marL="1828800" lvl="3" indent="-317500" algn="ctr" rtl="0">
              <a:spcBef>
                <a:spcPts val="1600"/>
              </a:spcBef>
              <a:spcAft>
                <a:spcPts val="0"/>
              </a:spcAft>
              <a:buClr>
                <a:srgbClr val="000615"/>
              </a:buClr>
              <a:buSzPts val="1400"/>
              <a:buChar char="●"/>
              <a:defRPr>
                <a:solidFill>
                  <a:srgbClr val="000615"/>
                </a:solidFill>
              </a:defRPr>
            </a:lvl4pPr>
            <a:lvl5pPr marL="2286000" lvl="4" indent="-317500" algn="ctr" rtl="0">
              <a:spcBef>
                <a:spcPts val="1600"/>
              </a:spcBef>
              <a:spcAft>
                <a:spcPts val="0"/>
              </a:spcAft>
              <a:buClr>
                <a:srgbClr val="000615"/>
              </a:buClr>
              <a:buSzPts val="1400"/>
              <a:buChar char="○"/>
              <a:defRPr>
                <a:solidFill>
                  <a:srgbClr val="000615"/>
                </a:solidFill>
              </a:defRPr>
            </a:lvl5pPr>
            <a:lvl6pPr marL="2743200" lvl="5" indent="-317500" algn="ctr" rtl="0">
              <a:spcBef>
                <a:spcPts val="1600"/>
              </a:spcBef>
              <a:spcAft>
                <a:spcPts val="0"/>
              </a:spcAft>
              <a:buClr>
                <a:srgbClr val="000615"/>
              </a:buClr>
              <a:buSzPts val="1400"/>
              <a:buChar char="■"/>
              <a:defRPr>
                <a:solidFill>
                  <a:srgbClr val="000615"/>
                </a:solidFill>
              </a:defRPr>
            </a:lvl6pPr>
            <a:lvl7pPr marL="3200400" lvl="6" indent="-317500" algn="ctr" rtl="0">
              <a:spcBef>
                <a:spcPts val="1600"/>
              </a:spcBef>
              <a:spcAft>
                <a:spcPts val="0"/>
              </a:spcAft>
              <a:buClr>
                <a:srgbClr val="000615"/>
              </a:buClr>
              <a:buSzPts val="1400"/>
              <a:buChar char="●"/>
              <a:defRPr>
                <a:solidFill>
                  <a:srgbClr val="000615"/>
                </a:solidFill>
              </a:defRPr>
            </a:lvl7pPr>
            <a:lvl8pPr marL="3657600" lvl="7" indent="-317500" algn="ctr" rtl="0">
              <a:spcBef>
                <a:spcPts val="1600"/>
              </a:spcBef>
              <a:spcAft>
                <a:spcPts val="0"/>
              </a:spcAft>
              <a:buClr>
                <a:srgbClr val="000615"/>
              </a:buClr>
              <a:buSzPts val="1400"/>
              <a:buChar char="○"/>
              <a:defRPr>
                <a:solidFill>
                  <a:srgbClr val="000615"/>
                </a:solidFill>
              </a:defRPr>
            </a:lvl8pPr>
            <a:lvl9pPr marL="4114800" lvl="8" indent="-317500" algn="ctr" rtl="0">
              <a:spcBef>
                <a:spcPts val="1600"/>
              </a:spcBef>
              <a:spcAft>
                <a:spcPts val="1600"/>
              </a:spcAft>
              <a:buClr>
                <a:srgbClr val="000615"/>
              </a:buClr>
              <a:buSzPts val="1400"/>
              <a:buChar char="■"/>
              <a:defRPr>
                <a:solidFill>
                  <a:srgbClr val="000615"/>
                </a:solidFill>
              </a:defRPr>
            </a:lvl9pPr>
          </a:lstStyle>
          <a:p>
            <a:endParaRPr/>
          </a:p>
        </p:txBody>
      </p:sp>
      <p:sp>
        <p:nvSpPr>
          <p:cNvPr id="225" name="Google Shape;225;p35"/>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226" name="Google Shape;226;p35"/>
          <p:cNvSpPr txBox="1">
            <a:spLocks noGrp="1"/>
          </p:cNvSpPr>
          <p:nvPr>
            <p:ph type="subTitle" idx="2"/>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7"/>
        <p:cNvGrpSpPr/>
        <p:nvPr/>
      </p:nvGrpSpPr>
      <p:grpSpPr>
        <a:xfrm>
          <a:off x="0" y="0"/>
          <a:ext cx="0" cy="0"/>
          <a:chOff x="0" y="0"/>
          <a:chExt cx="0" cy="0"/>
        </a:xfrm>
      </p:grpSpPr>
      <p:sp>
        <p:nvSpPr>
          <p:cNvPr id="228" name="Google Shape;228;p36"/>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29" name="Google Shape;229;p36"/>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White - Blank">
  <p:cSld name="BLANK_1">
    <p:spTree>
      <p:nvGrpSpPr>
        <p:cNvPr id="1" name="Shape 230"/>
        <p:cNvGrpSpPr/>
        <p:nvPr/>
      </p:nvGrpSpPr>
      <p:grpSpPr>
        <a:xfrm>
          <a:off x="0" y="0"/>
          <a:ext cx="0" cy="0"/>
          <a:chOff x="0" y="0"/>
          <a:chExt cx="0" cy="0"/>
        </a:xfrm>
      </p:grpSpPr>
      <p:sp>
        <p:nvSpPr>
          <p:cNvPr id="231" name="Google Shape;231;p37"/>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7"/>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233" name="Google Shape;233;p37"/>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no logo">
  <p:cSld name="BLANK_2">
    <p:spTree>
      <p:nvGrpSpPr>
        <p:cNvPr id="1" name="Shape 234"/>
        <p:cNvGrpSpPr/>
        <p:nvPr/>
      </p:nvGrpSpPr>
      <p:grpSpPr>
        <a:xfrm>
          <a:off x="0" y="0"/>
          <a:ext cx="0" cy="0"/>
          <a:chOff x="0" y="0"/>
          <a:chExt cx="0" cy="0"/>
        </a:xfrm>
      </p:grpSpPr>
      <p:sp>
        <p:nvSpPr>
          <p:cNvPr id="235" name="Google Shape;235;p38"/>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36" name="Google Shape;236;p38"/>
          <p:cNvSpPr txBox="1">
            <a:spLocks noGrp="1"/>
          </p:cNvSpPr>
          <p:nvPr>
            <p:ph type="subTitle" idx="1"/>
          </p:nvPr>
        </p:nvSpPr>
        <p:spPr>
          <a:xfrm>
            <a:off x="311700" y="4498550"/>
            <a:ext cx="79719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A3A6AD"/>
                </a:solidFill>
              </a:defRPr>
            </a:lvl1pPr>
            <a:lvl2pPr lvl="1" rtl="0">
              <a:spcBef>
                <a:spcPts val="0"/>
              </a:spcBef>
              <a:spcAft>
                <a:spcPts val="0"/>
              </a:spcAft>
              <a:buNone/>
              <a:defRPr>
                <a:solidFill>
                  <a:srgbClr val="A3A6AD"/>
                </a:solidFill>
              </a:defRPr>
            </a:lvl2pPr>
            <a:lvl3pPr lvl="2" rtl="0">
              <a:spcBef>
                <a:spcPts val="1600"/>
              </a:spcBef>
              <a:spcAft>
                <a:spcPts val="0"/>
              </a:spcAft>
              <a:buNone/>
              <a:defRPr>
                <a:solidFill>
                  <a:srgbClr val="A3A6AD"/>
                </a:solidFill>
              </a:defRPr>
            </a:lvl3pPr>
            <a:lvl4pPr lvl="3" rtl="0">
              <a:spcBef>
                <a:spcPts val="1600"/>
              </a:spcBef>
              <a:spcAft>
                <a:spcPts val="0"/>
              </a:spcAft>
              <a:buNone/>
              <a:defRPr>
                <a:solidFill>
                  <a:srgbClr val="A3A6AD"/>
                </a:solidFill>
              </a:defRPr>
            </a:lvl4pPr>
            <a:lvl5pPr lvl="4" rtl="0">
              <a:spcBef>
                <a:spcPts val="1600"/>
              </a:spcBef>
              <a:spcAft>
                <a:spcPts val="0"/>
              </a:spcAft>
              <a:buNone/>
              <a:defRPr>
                <a:solidFill>
                  <a:srgbClr val="A3A6AD"/>
                </a:solidFill>
              </a:defRPr>
            </a:lvl5pPr>
            <a:lvl6pPr lvl="5" rtl="0">
              <a:spcBef>
                <a:spcPts val="1600"/>
              </a:spcBef>
              <a:spcAft>
                <a:spcPts val="0"/>
              </a:spcAft>
              <a:buNone/>
              <a:defRPr>
                <a:solidFill>
                  <a:srgbClr val="A3A6AD"/>
                </a:solidFill>
              </a:defRPr>
            </a:lvl6pPr>
            <a:lvl7pPr lvl="6" rtl="0">
              <a:spcBef>
                <a:spcPts val="1600"/>
              </a:spcBef>
              <a:spcAft>
                <a:spcPts val="0"/>
              </a:spcAft>
              <a:buNone/>
              <a:defRPr>
                <a:solidFill>
                  <a:srgbClr val="A3A6AD"/>
                </a:solidFill>
              </a:defRPr>
            </a:lvl7pPr>
            <a:lvl8pPr lvl="7" rtl="0">
              <a:spcBef>
                <a:spcPts val="1600"/>
              </a:spcBef>
              <a:spcAft>
                <a:spcPts val="0"/>
              </a:spcAft>
              <a:buNone/>
              <a:defRPr>
                <a:solidFill>
                  <a:srgbClr val="A3A6AD"/>
                </a:solidFill>
              </a:defRPr>
            </a:lvl8pPr>
            <a:lvl9pPr lvl="8"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White - Blank no logo">
  <p:cSld name="BLANK_1_2">
    <p:spTree>
      <p:nvGrpSpPr>
        <p:cNvPr id="1" name="Shape 237"/>
        <p:cNvGrpSpPr/>
        <p:nvPr/>
      </p:nvGrpSpPr>
      <p:grpSpPr>
        <a:xfrm>
          <a:off x="0" y="0"/>
          <a:ext cx="0" cy="0"/>
          <a:chOff x="0" y="0"/>
          <a:chExt cx="0" cy="0"/>
        </a:xfrm>
      </p:grpSpPr>
      <p:sp>
        <p:nvSpPr>
          <p:cNvPr id="238" name="Google Shape;238;p39"/>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9"/>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240" name="Google Shape;240;p39"/>
          <p:cNvSpPr txBox="1">
            <a:spLocks noGrp="1"/>
          </p:cNvSpPr>
          <p:nvPr>
            <p:ph type="subTitle" idx="1"/>
          </p:nvPr>
        </p:nvSpPr>
        <p:spPr>
          <a:xfrm>
            <a:off x="311700" y="4498550"/>
            <a:ext cx="79719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4F525D"/>
                </a:solidFill>
              </a:defRPr>
            </a:lvl1pPr>
            <a:lvl2pPr lvl="1" rtl="0">
              <a:spcBef>
                <a:spcPts val="0"/>
              </a:spcBef>
              <a:spcAft>
                <a:spcPts val="0"/>
              </a:spcAft>
              <a:buNone/>
              <a:defRPr>
                <a:solidFill>
                  <a:srgbClr val="4F525D"/>
                </a:solidFill>
              </a:defRPr>
            </a:lvl2pPr>
            <a:lvl3pPr lvl="2" rtl="0">
              <a:spcBef>
                <a:spcPts val="1600"/>
              </a:spcBef>
              <a:spcAft>
                <a:spcPts val="0"/>
              </a:spcAft>
              <a:buNone/>
              <a:defRPr>
                <a:solidFill>
                  <a:srgbClr val="4F525D"/>
                </a:solidFill>
              </a:defRPr>
            </a:lvl3pPr>
            <a:lvl4pPr lvl="3" rtl="0">
              <a:spcBef>
                <a:spcPts val="1600"/>
              </a:spcBef>
              <a:spcAft>
                <a:spcPts val="0"/>
              </a:spcAft>
              <a:buNone/>
              <a:defRPr>
                <a:solidFill>
                  <a:srgbClr val="4F525D"/>
                </a:solidFill>
              </a:defRPr>
            </a:lvl4pPr>
            <a:lvl5pPr lvl="4" rtl="0">
              <a:spcBef>
                <a:spcPts val="1600"/>
              </a:spcBef>
              <a:spcAft>
                <a:spcPts val="0"/>
              </a:spcAft>
              <a:buNone/>
              <a:defRPr>
                <a:solidFill>
                  <a:srgbClr val="4F525D"/>
                </a:solidFill>
              </a:defRPr>
            </a:lvl5pPr>
            <a:lvl6pPr lvl="5" rtl="0">
              <a:spcBef>
                <a:spcPts val="1600"/>
              </a:spcBef>
              <a:spcAft>
                <a:spcPts val="0"/>
              </a:spcAft>
              <a:buNone/>
              <a:defRPr>
                <a:solidFill>
                  <a:srgbClr val="4F525D"/>
                </a:solidFill>
              </a:defRPr>
            </a:lvl6pPr>
            <a:lvl7pPr lvl="6" rtl="0">
              <a:spcBef>
                <a:spcPts val="1600"/>
              </a:spcBef>
              <a:spcAft>
                <a:spcPts val="0"/>
              </a:spcAft>
              <a:buNone/>
              <a:defRPr>
                <a:solidFill>
                  <a:srgbClr val="4F525D"/>
                </a:solidFill>
              </a:defRPr>
            </a:lvl7pPr>
            <a:lvl8pPr lvl="7" rtl="0">
              <a:spcBef>
                <a:spcPts val="1600"/>
              </a:spcBef>
              <a:spcAft>
                <a:spcPts val="0"/>
              </a:spcAft>
              <a:buNone/>
              <a:defRPr>
                <a:solidFill>
                  <a:srgbClr val="4F525D"/>
                </a:solidFill>
              </a:defRPr>
            </a:lvl8pPr>
            <a:lvl9pPr lvl="8"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Finished Slide">
  <p:cSld name="TITLE_2_1_1">
    <p:spTree>
      <p:nvGrpSpPr>
        <p:cNvPr id="1" name="Shape 241"/>
        <p:cNvGrpSpPr/>
        <p:nvPr/>
      </p:nvGrpSpPr>
      <p:grpSpPr>
        <a:xfrm>
          <a:off x="0" y="0"/>
          <a:ext cx="0" cy="0"/>
          <a:chOff x="0" y="0"/>
          <a:chExt cx="0" cy="0"/>
        </a:xfrm>
      </p:grpSpPr>
      <p:pic>
        <p:nvPicPr>
          <p:cNvPr id="242" name="Google Shape;242;p40"/>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243" name="Google Shape;243;p40"/>
          <p:cNvPicPr preferRelativeResize="0"/>
          <p:nvPr/>
        </p:nvPicPr>
        <p:blipFill>
          <a:blip r:embed="rId3">
            <a:alphaModFix/>
          </a:blip>
          <a:stretch>
            <a:fillRect/>
          </a:stretch>
        </p:blipFill>
        <p:spPr>
          <a:xfrm>
            <a:off x="0" y="0"/>
            <a:ext cx="9143999" cy="5143500"/>
          </a:xfrm>
          <a:prstGeom prst="rect">
            <a:avLst/>
          </a:prstGeom>
          <a:noFill/>
          <a:ln>
            <a:noFill/>
          </a:ln>
        </p:spPr>
      </p:pic>
      <p:sp>
        <p:nvSpPr>
          <p:cNvPr id="244" name="Google Shape;244;p40"/>
          <p:cNvSpPr txBox="1">
            <a:spLocks noGrp="1"/>
          </p:cNvSpPr>
          <p:nvPr>
            <p:ph type="title"/>
          </p:nvPr>
        </p:nvSpPr>
        <p:spPr>
          <a:xfrm>
            <a:off x="600600" y="1328975"/>
            <a:ext cx="7942800" cy="1647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4800"/>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pic>
        <p:nvPicPr>
          <p:cNvPr id="245" name="Google Shape;245;p40"/>
          <p:cNvPicPr preferRelativeResize="0"/>
          <p:nvPr/>
        </p:nvPicPr>
        <p:blipFill>
          <a:blip r:embed="rId4">
            <a:alphaModFix/>
          </a:blip>
          <a:stretch>
            <a:fillRect/>
          </a:stretch>
        </p:blipFill>
        <p:spPr>
          <a:xfrm>
            <a:off x="3444350" y="457196"/>
            <a:ext cx="2286001" cy="422910"/>
          </a:xfrm>
          <a:prstGeom prst="rect">
            <a:avLst/>
          </a:prstGeom>
          <a:noFill/>
          <a:ln>
            <a:noFill/>
          </a:ln>
        </p:spPr>
      </p:pic>
      <p:sp>
        <p:nvSpPr>
          <p:cNvPr id="246" name="Google Shape;246;p40"/>
          <p:cNvSpPr txBox="1">
            <a:spLocks noGrp="1"/>
          </p:cNvSpPr>
          <p:nvPr>
            <p:ph type="subTitle" idx="1"/>
          </p:nvPr>
        </p:nvSpPr>
        <p:spPr>
          <a:xfrm>
            <a:off x="2578050" y="3369875"/>
            <a:ext cx="3987900" cy="16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A3A6AD"/>
                </a:solidFill>
              </a:defRPr>
            </a:lvl1pPr>
            <a:lvl2pPr lvl="1" rtl="0">
              <a:spcBef>
                <a:spcPts val="0"/>
              </a:spcBef>
              <a:spcAft>
                <a:spcPts val="0"/>
              </a:spcAft>
              <a:buNone/>
              <a:defRPr sz="2000"/>
            </a:lvl2pPr>
            <a:lvl3pPr lvl="2" rtl="0">
              <a:spcBef>
                <a:spcPts val="1600"/>
              </a:spcBef>
              <a:spcAft>
                <a:spcPts val="0"/>
              </a:spcAft>
              <a:buNone/>
              <a:defRPr sz="2000"/>
            </a:lvl3pPr>
            <a:lvl4pPr lvl="3" rtl="0">
              <a:spcBef>
                <a:spcPts val="1600"/>
              </a:spcBef>
              <a:spcAft>
                <a:spcPts val="0"/>
              </a:spcAft>
              <a:buNone/>
              <a:defRPr sz="2000"/>
            </a:lvl4pPr>
            <a:lvl5pPr lvl="4" rtl="0">
              <a:spcBef>
                <a:spcPts val="1600"/>
              </a:spcBef>
              <a:spcAft>
                <a:spcPts val="0"/>
              </a:spcAft>
              <a:buNone/>
              <a:defRPr sz="2000"/>
            </a:lvl5pPr>
            <a:lvl6pPr lvl="5" rtl="0">
              <a:spcBef>
                <a:spcPts val="1600"/>
              </a:spcBef>
              <a:spcAft>
                <a:spcPts val="0"/>
              </a:spcAft>
              <a:buNone/>
              <a:defRPr sz="2000"/>
            </a:lvl6pPr>
            <a:lvl7pPr lvl="6" rtl="0">
              <a:spcBef>
                <a:spcPts val="1600"/>
              </a:spcBef>
              <a:spcAft>
                <a:spcPts val="0"/>
              </a:spcAft>
              <a:buNone/>
              <a:defRPr sz="2000"/>
            </a:lvl7pPr>
            <a:lvl8pPr lvl="7" rtl="0">
              <a:spcBef>
                <a:spcPts val="1600"/>
              </a:spcBef>
              <a:spcAft>
                <a:spcPts val="0"/>
              </a:spcAft>
              <a:buNone/>
              <a:defRPr sz="2000"/>
            </a:lvl8pPr>
            <a:lvl9pPr lvl="8" rtl="0">
              <a:spcBef>
                <a:spcPts val="1600"/>
              </a:spcBef>
              <a:spcAft>
                <a:spcPts val="1600"/>
              </a:spcAft>
              <a:buNone/>
              <a:defRPr sz="2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ver slide - Brand with subtitle">
  <p:cSld name="TITLE_3_2">
    <p:spTree>
      <p:nvGrpSpPr>
        <p:cNvPr id="1" name="Shape 30"/>
        <p:cNvGrpSpPr/>
        <p:nvPr/>
      </p:nvGrpSpPr>
      <p:grpSpPr>
        <a:xfrm>
          <a:off x="0" y="0"/>
          <a:ext cx="0" cy="0"/>
          <a:chOff x="0" y="0"/>
          <a:chExt cx="0" cy="0"/>
        </a:xfrm>
      </p:grpSpPr>
      <p:pic>
        <p:nvPicPr>
          <p:cNvPr id="31" name="Google Shape;31;p5"/>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32" name="Google Shape;32;p5"/>
          <p:cNvPicPr preferRelativeResize="0"/>
          <p:nvPr/>
        </p:nvPicPr>
        <p:blipFill>
          <a:blip r:embed="rId3">
            <a:alphaModFix/>
          </a:blip>
          <a:stretch>
            <a:fillRect/>
          </a:stretch>
        </p:blipFill>
        <p:spPr>
          <a:xfrm>
            <a:off x="0" y="504031"/>
            <a:ext cx="9144000" cy="4135438"/>
          </a:xfrm>
          <a:prstGeom prst="rect">
            <a:avLst/>
          </a:prstGeom>
          <a:noFill/>
          <a:ln>
            <a:noFill/>
          </a:ln>
        </p:spPr>
      </p:pic>
      <p:sp>
        <p:nvSpPr>
          <p:cNvPr id="33" name="Google Shape;33;p5"/>
          <p:cNvSpPr txBox="1">
            <a:spLocks noGrp="1"/>
          </p:cNvSpPr>
          <p:nvPr>
            <p:ph type="subTitle" idx="1"/>
          </p:nvPr>
        </p:nvSpPr>
        <p:spPr>
          <a:xfrm>
            <a:off x="311700" y="4498550"/>
            <a:ext cx="57033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A3A6AD"/>
                </a:solidFill>
              </a:defRPr>
            </a:lvl1pPr>
            <a:lvl2pPr lvl="1" rtl="0">
              <a:spcBef>
                <a:spcPts val="0"/>
              </a:spcBef>
              <a:spcAft>
                <a:spcPts val="0"/>
              </a:spcAft>
              <a:buNone/>
              <a:defRPr>
                <a:solidFill>
                  <a:srgbClr val="A3A6AD"/>
                </a:solidFill>
              </a:defRPr>
            </a:lvl2pPr>
            <a:lvl3pPr lvl="2" rtl="0">
              <a:spcBef>
                <a:spcPts val="1600"/>
              </a:spcBef>
              <a:spcAft>
                <a:spcPts val="0"/>
              </a:spcAft>
              <a:buNone/>
              <a:defRPr>
                <a:solidFill>
                  <a:srgbClr val="A3A6AD"/>
                </a:solidFill>
              </a:defRPr>
            </a:lvl3pPr>
            <a:lvl4pPr lvl="3" rtl="0">
              <a:spcBef>
                <a:spcPts val="1600"/>
              </a:spcBef>
              <a:spcAft>
                <a:spcPts val="0"/>
              </a:spcAft>
              <a:buNone/>
              <a:defRPr>
                <a:solidFill>
                  <a:srgbClr val="A3A6AD"/>
                </a:solidFill>
              </a:defRPr>
            </a:lvl4pPr>
            <a:lvl5pPr lvl="4" rtl="0">
              <a:spcBef>
                <a:spcPts val="1600"/>
              </a:spcBef>
              <a:spcAft>
                <a:spcPts val="0"/>
              </a:spcAft>
              <a:buNone/>
              <a:defRPr>
                <a:solidFill>
                  <a:srgbClr val="A3A6AD"/>
                </a:solidFill>
              </a:defRPr>
            </a:lvl5pPr>
            <a:lvl6pPr lvl="5" rtl="0">
              <a:spcBef>
                <a:spcPts val="1600"/>
              </a:spcBef>
              <a:spcAft>
                <a:spcPts val="0"/>
              </a:spcAft>
              <a:buNone/>
              <a:defRPr>
                <a:solidFill>
                  <a:srgbClr val="A3A6AD"/>
                </a:solidFill>
              </a:defRPr>
            </a:lvl6pPr>
            <a:lvl7pPr lvl="6" rtl="0">
              <a:spcBef>
                <a:spcPts val="1600"/>
              </a:spcBef>
              <a:spcAft>
                <a:spcPts val="0"/>
              </a:spcAft>
              <a:buNone/>
              <a:defRPr>
                <a:solidFill>
                  <a:srgbClr val="A3A6AD"/>
                </a:solidFill>
              </a:defRPr>
            </a:lvl7pPr>
            <a:lvl8pPr lvl="7" rtl="0">
              <a:spcBef>
                <a:spcPts val="1600"/>
              </a:spcBef>
              <a:spcAft>
                <a:spcPts val="0"/>
              </a:spcAft>
              <a:buNone/>
              <a:defRPr>
                <a:solidFill>
                  <a:srgbClr val="A3A6AD"/>
                </a:solidFill>
              </a:defRPr>
            </a:lvl8pPr>
            <a:lvl9pPr lvl="8" rtl="0">
              <a:spcBef>
                <a:spcPts val="1600"/>
              </a:spcBef>
              <a:spcAft>
                <a:spcPts val="1600"/>
              </a:spcAft>
              <a:buNone/>
              <a:defRPr>
                <a:solidFill>
                  <a:srgbClr val="A3A6AD"/>
                </a:solidFill>
              </a:defRPr>
            </a:lvl9pPr>
          </a:lstStyle>
          <a:p>
            <a:endParaRPr/>
          </a:p>
        </p:txBody>
      </p:sp>
      <p:sp>
        <p:nvSpPr>
          <p:cNvPr id="34" name="Google Shape;34;p5"/>
          <p:cNvSpPr txBox="1">
            <a:spLocks noGrp="1"/>
          </p:cNvSpPr>
          <p:nvPr>
            <p:ph type="subTitle" idx="2"/>
          </p:nvPr>
        </p:nvSpPr>
        <p:spPr>
          <a:xfrm>
            <a:off x="6015100" y="4498550"/>
            <a:ext cx="2817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
        <p:nvSpPr>
          <p:cNvPr id="35" name="Google Shape;35;p5"/>
          <p:cNvSpPr txBox="1">
            <a:spLocks noGrp="1"/>
          </p:cNvSpPr>
          <p:nvPr>
            <p:ph type="subTitle" idx="3"/>
          </p:nvPr>
        </p:nvSpPr>
        <p:spPr>
          <a:xfrm>
            <a:off x="2506950" y="2775850"/>
            <a:ext cx="41301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A3A6AD"/>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pic>
        <p:nvPicPr>
          <p:cNvPr id="36" name="Google Shape;36;p5"/>
          <p:cNvPicPr preferRelativeResize="0"/>
          <p:nvPr/>
        </p:nvPicPr>
        <p:blipFill rotWithShape="1">
          <a:blip r:embed="rId4">
            <a:alphaModFix/>
          </a:blip>
          <a:srcRect t="209" b="199"/>
          <a:stretch/>
        </p:blipFill>
        <p:spPr>
          <a:xfrm>
            <a:off x="2628900" y="2255342"/>
            <a:ext cx="3886200" cy="437197"/>
          </a:xfrm>
          <a:prstGeom prst="rect">
            <a:avLst/>
          </a:prstGeom>
          <a:noFill/>
          <a:ln>
            <a:noFill/>
          </a:ln>
          <a:effectLst>
            <a:outerShdw blurRad="57150" dist="19050" dir="5400000" algn="bl" rotWithShape="0">
              <a:srgbClr val="000000">
                <a:alpha val="50000"/>
              </a:srgbClr>
            </a:outerShdw>
          </a:effectLst>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White - Finished Slide">
  <p:cSld name="TITLE_2_1_1_1">
    <p:spTree>
      <p:nvGrpSpPr>
        <p:cNvPr id="1" name="Shape 247"/>
        <p:cNvGrpSpPr/>
        <p:nvPr/>
      </p:nvGrpSpPr>
      <p:grpSpPr>
        <a:xfrm>
          <a:off x="0" y="0"/>
          <a:ext cx="0" cy="0"/>
          <a:chOff x="0" y="0"/>
          <a:chExt cx="0" cy="0"/>
        </a:xfrm>
      </p:grpSpPr>
      <p:pic>
        <p:nvPicPr>
          <p:cNvPr id="248" name="Google Shape;248;p41"/>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249" name="Google Shape;249;p41"/>
          <p:cNvPicPr preferRelativeResize="0"/>
          <p:nvPr/>
        </p:nvPicPr>
        <p:blipFill>
          <a:blip r:embed="rId3">
            <a:alphaModFix/>
          </a:blip>
          <a:stretch>
            <a:fillRect/>
          </a:stretch>
        </p:blipFill>
        <p:spPr>
          <a:xfrm>
            <a:off x="0" y="0"/>
            <a:ext cx="9143999" cy="5143500"/>
          </a:xfrm>
          <a:prstGeom prst="rect">
            <a:avLst/>
          </a:prstGeom>
          <a:noFill/>
          <a:ln>
            <a:noFill/>
          </a:ln>
        </p:spPr>
      </p:pic>
      <p:sp>
        <p:nvSpPr>
          <p:cNvPr id="250" name="Google Shape;250;p41"/>
          <p:cNvSpPr txBox="1">
            <a:spLocks noGrp="1"/>
          </p:cNvSpPr>
          <p:nvPr>
            <p:ph type="title"/>
          </p:nvPr>
        </p:nvSpPr>
        <p:spPr>
          <a:xfrm>
            <a:off x="600600" y="1328975"/>
            <a:ext cx="7942800" cy="1647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4800">
                <a:solidFill>
                  <a:srgbClr val="000615"/>
                </a:solidFill>
              </a:defRPr>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sp>
        <p:nvSpPr>
          <p:cNvPr id="251" name="Google Shape;251;p41"/>
          <p:cNvSpPr txBox="1">
            <a:spLocks noGrp="1"/>
          </p:cNvSpPr>
          <p:nvPr>
            <p:ph type="subTitle" idx="1"/>
          </p:nvPr>
        </p:nvSpPr>
        <p:spPr>
          <a:xfrm>
            <a:off x="2578050" y="3796500"/>
            <a:ext cx="3987900" cy="1202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000615"/>
                </a:solidFill>
              </a:defRPr>
            </a:lvl1pPr>
            <a:lvl2pPr lvl="1" rtl="0">
              <a:spcBef>
                <a:spcPts val="0"/>
              </a:spcBef>
              <a:spcAft>
                <a:spcPts val="0"/>
              </a:spcAft>
              <a:buNone/>
              <a:defRPr sz="2000"/>
            </a:lvl2pPr>
            <a:lvl3pPr lvl="2" rtl="0">
              <a:spcBef>
                <a:spcPts val="1600"/>
              </a:spcBef>
              <a:spcAft>
                <a:spcPts val="0"/>
              </a:spcAft>
              <a:buNone/>
              <a:defRPr sz="2000"/>
            </a:lvl3pPr>
            <a:lvl4pPr lvl="3" rtl="0">
              <a:spcBef>
                <a:spcPts val="1600"/>
              </a:spcBef>
              <a:spcAft>
                <a:spcPts val="0"/>
              </a:spcAft>
              <a:buNone/>
              <a:defRPr sz="2000"/>
            </a:lvl4pPr>
            <a:lvl5pPr lvl="4" rtl="0">
              <a:spcBef>
                <a:spcPts val="1600"/>
              </a:spcBef>
              <a:spcAft>
                <a:spcPts val="0"/>
              </a:spcAft>
              <a:buNone/>
              <a:defRPr sz="2000"/>
            </a:lvl5pPr>
            <a:lvl6pPr lvl="5" rtl="0">
              <a:spcBef>
                <a:spcPts val="1600"/>
              </a:spcBef>
              <a:spcAft>
                <a:spcPts val="0"/>
              </a:spcAft>
              <a:buNone/>
              <a:defRPr sz="2000"/>
            </a:lvl6pPr>
            <a:lvl7pPr lvl="6" rtl="0">
              <a:spcBef>
                <a:spcPts val="1600"/>
              </a:spcBef>
              <a:spcAft>
                <a:spcPts val="0"/>
              </a:spcAft>
              <a:buNone/>
              <a:defRPr sz="2000"/>
            </a:lvl7pPr>
            <a:lvl8pPr lvl="7" rtl="0">
              <a:spcBef>
                <a:spcPts val="1600"/>
              </a:spcBef>
              <a:spcAft>
                <a:spcPts val="0"/>
              </a:spcAft>
              <a:buNone/>
              <a:defRPr sz="2000"/>
            </a:lvl8pPr>
            <a:lvl9pPr lvl="8" rtl="0">
              <a:spcBef>
                <a:spcPts val="1600"/>
              </a:spcBef>
              <a:spcAft>
                <a:spcPts val="1600"/>
              </a:spcAft>
              <a:buNone/>
              <a:defRPr sz="2000"/>
            </a:lvl9pPr>
          </a:lstStyle>
          <a:p>
            <a:endParaRPr/>
          </a:p>
        </p:txBody>
      </p:sp>
      <p:sp>
        <p:nvSpPr>
          <p:cNvPr id="252" name="Google Shape;252;p41"/>
          <p:cNvSpPr txBox="1"/>
          <p:nvPr/>
        </p:nvSpPr>
        <p:spPr>
          <a:xfrm>
            <a:off x="2963250" y="3369875"/>
            <a:ext cx="3217500" cy="39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4F525D"/>
                </a:solidFill>
                <a:latin typeface="Maven Pro"/>
                <a:ea typeface="Maven Pro"/>
                <a:cs typeface="Maven Pro"/>
                <a:sym typeface="Maven Pro"/>
              </a:rPr>
              <a:t>CONTACT</a:t>
            </a:r>
            <a:endParaRPr sz="1600">
              <a:solidFill>
                <a:srgbClr val="4F525D"/>
              </a:solidFill>
              <a:latin typeface="Maven Pro"/>
              <a:ea typeface="Maven Pro"/>
              <a:cs typeface="Maven Pro"/>
              <a:sym typeface="Maven Pro"/>
            </a:endParaRPr>
          </a:p>
        </p:txBody>
      </p:sp>
      <p:pic>
        <p:nvPicPr>
          <p:cNvPr id="253" name="Google Shape;253;p41"/>
          <p:cNvPicPr preferRelativeResize="0"/>
          <p:nvPr/>
        </p:nvPicPr>
        <p:blipFill>
          <a:blip r:embed="rId4">
            <a:alphaModFix/>
          </a:blip>
          <a:stretch>
            <a:fillRect/>
          </a:stretch>
        </p:blipFill>
        <p:spPr>
          <a:xfrm>
            <a:off x="3444350" y="457196"/>
            <a:ext cx="2286001" cy="4572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rand - Style Guide">
  <p:cSld name="BLANK_1_1">
    <p:spTree>
      <p:nvGrpSpPr>
        <p:cNvPr id="1" name="Shape 254"/>
        <p:cNvGrpSpPr/>
        <p:nvPr/>
      </p:nvGrpSpPr>
      <p:grpSpPr>
        <a:xfrm>
          <a:off x="0" y="0"/>
          <a:ext cx="0" cy="0"/>
          <a:chOff x="0" y="0"/>
          <a:chExt cx="0" cy="0"/>
        </a:xfrm>
      </p:grpSpPr>
      <p:sp>
        <p:nvSpPr>
          <p:cNvPr id="255" name="Google Shape;255;p42"/>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2"/>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257" name="Google Shape;257;p42"/>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
        <p:nvSpPr>
          <p:cNvPr id="258" name="Google Shape;258;p42"/>
          <p:cNvSpPr txBox="1"/>
          <p:nvPr/>
        </p:nvSpPr>
        <p:spPr>
          <a:xfrm>
            <a:off x="1161900" y="1996050"/>
            <a:ext cx="6820200" cy="115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u="sng">
                <a:solidFill>
                  <a:srgbClr val="389BFB"/>
                </a:solidFill>
                <a:latin typeface="Maven Pro"/>
                <a:ea typeface="Maven Pro"/>
                <a:cs typeface="Maven Pro"/>
                <a:sym typeface="Maven Pro"/>
                <a:hlinkClick r:id="rId2">
                  <a:extLst>
                    <a:ext uri="{A12FA001-AC4F-418D-AE19-62706E023703}">
                      <ahyp:hlinkClr xmlns:ahyp="http://schemas.microsoft.com/office/drawing/2018/hyperlinkcolor" xmlns="" val="tx"/>
                    </a:ext>
                  </a:extLst>
                </a:hlinkClick>
              </a:rPr>
              <a:t>Quick Access to Brand Style Guide</a:t>
            </a:r>
            <a:endParaRPr sz="3000">
              <a:solidFill>
                <a:srgbClr val="389BFB"/>
              </a:solidFill>
              <a:latin typeface="Maven Pro"/>
              <a:ea typeface="Maven Pro"/>
              <a:cs typeface="Maven Pro"/>
              <a:sym typeface="Maven Pro"/>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rand - Colors">
  <p:cSld name="BLANK_1_1_2">
    <p:spTree>
      <p:nvGrpSpPr>
        <p:cNvPr id="1" name="Shape 259"/>
        <p:cNvGrpSpPr/>
        <p:nvPr/>
      </p:nvGrpSpPr>
      <p:grpSpPr>
        <a:xfrm>
          <a:off x="0" y="0"/>
          <a:ext cx="0" cy="0"/>
          <a:chOff x="0" y="0"/>
          <a:chExt cx="0" cy="0"/>
        </a:xfrm>
      </p:grpSpPr>
      <p:sp>
        <p:nvSpPr>
          <p:cNvPr id="260" name="Google Shape;260;p43"/>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3"/>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262" name="Google Shape;262;p43"/>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
        <p:nvSpPr>
          <p:cNvPr id="263" name="Google Shape;263;p43"/>
          <p:cNvSpPr txBox="1"/>
          <p:nvPr/>
        </p:nvSpPr>
        <p:spPr>
          <a:xfrm>
            <a:off x="289375" y="2614000"/>
            <a:ext cx="14550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595959"/>
                </a:solidFill>
                <a:latin typeface="Maven Pro"/>
                <a:ea typeface="Maven Pro"/>
                <a:cs typeface="Maven Pro"/>
                <a:sym typeface="Maven Pro"/>
              </a:rPr>
              <a:t>HEX </a:t>
            </a:r>
            <a:r>
              <a:rPr lang="en" sz="1000">
                <a:solidFill>
                  <a:srgbClr val="595959"/>
                </a:solidFill>
                <a:latin typeface="Space Mono"/>
                <a:ea typeface="Space Mono"/>
                <a:cs typeface="Space Mono"/>
                <a:sym typeface="Space Mono"/>
              </a:rPr>
              <a:t>#FBB943</a:t>
            </a: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1000">
                <a:solidFill>
                  <a:srgbClr val="595959"/>
                </a:solidFill>
                <a:latin typeface="Space Mono"/>
                <a:ea typeface="Space Mono"/>
                <a:cs typeface="Space Mono"/>
                <a:sym typeface="Space Mono"/>
              </a:rPr>
              <a:t>RGB(251,185,67)</a:t>
            </a:r>
            <a:endParaRPr sz="1000">
              <a:solidFill>
                <a:srgbClr val="595959"/>
              </a:solidFill>
              <a:latin typeface="Space Mono"/>
              <a:ea typeface="Space Mono"/>
              <a:cs typeface="Space Mono"/>
              <a:sym typeface="Space Mono"/>
            </a:endParaRPr>
          </a:p>
          <a:p>
            <a:pPr marL="0" lvl="0" indent="0" algn="l" rtl="0">
              <a:lnSpc>
                <a:spcPct val="115000"/>
              </a:lnSpc>
              <a:spcBef>
                <a:spcPts val="1600"/>
              </a:spcBef>
              <a:spcAft>
                <a:spcPts val="0"/>
              </a:spcAft>
              <a:buNone/>
            </a:pPr>
            <a:endParaRPr sz="1000">
              <a:solidFill>
                <a:srgbClr val="595959"/>
              </a:solidFill>
              <a:latin typeface="Space Mono"/>
              <a:ea typeface="Space Mono"/>
              <a:cs typeface="Space Mono"/>
              <a:sym typeface="Space Mono"/>
            </a:endParaRPr>
          </a:p>
          <a:p>
            <a:pPr marL="0" lvl="0" indent="0" algn="l" rtl="0">
              <a:lnSpc>
                <a:spcPct val="115000"/>
              </a:lnSpc>
              <a:spcBef>
                <a:spcPts val="1600"/>
              </a:spcBef>
              <a:spcAft>
                <a:spcPts val="1600"/>
              </a:spcAft>
              <a:buNone/>
            </a:pPr>
            <a:endParaRPr sz="1000">
              <a:solidFill>
                <a:srgbClr val="595959"/>
              </a:solidFill>
              <a:latin typeface="Space Mono"/>
              <a:ea typeface="Space Mono"/>
              <a:cs typeface="Space Mono"/>
              <a:sym typeface="Space Mono"/>
            </a:endParaRPr>
          </a:p>
        </p:txBody>
      </p:sp>
      <p:sp>
        <p:nvSpPr>
          <p:cNvPr id="264" name="Google Shape;264;p43"/>
          <p:cNvSpPr/>
          <p:nvPr/>
        </p:nvSpPr>
        <p:spPr>
          <a:xfrm>
            <a:off x="289375" y="1284100"/>
            <a:ext cx="1217100" cy="1217100"/>
          </a:xfrm>
          <a:prstGeom prst="rect">
            <a:avLst/>
          </a:prstGeom>
          <a:solidFill>
            <a:srgbClr val="FBB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265" name="Google Shape;265;p43"/>
          <p:cNvSpPr txBox="1"/>
          <p:nvPr/>
        </p:nvSpPr>
        <p:spPr>
          <a:xfrm>
            <a:off x="1744200" y="2614000"/>
            <a:ext cx="14166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595959"/>
                </a:solidFill>
                <a:latin typeface="Maven Pro"/>
                <a:ea typeface="Maven Pro"/>
                <a:cs typeface="Maven Pro"/>
                <a:sym typeface="Maven Pro"/>
              </a:rPr>
              <a:t>HEX </a:t>
            </a:r>
            <a:r>
              <a:rPr lang="en" sz="1000">
                <a:solidFill>
                  <a:srgbClr val="595959"/>
                </a:solidFill>
                <a:latin typeface="Space Mono"/>
                <a:ea typeface="Space Mono"/>
                <a:cs typeface="Space Mono"/>
                <a:sym typeface="Space Mono"/>
              </a:rPr>
              <a:t>#DB3E3B</a:t>
            </a: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1600"/>
              </a:spcAft>
              <a:buNone/>
            </a:pPr>
            <a:r>
              <a:rPr lang="en" sz="1000">
                <a:solidFill>
                  <a:srgbClr val="595959"/>
                </a:solidFill>
                <a:latin typeface="Space Mono"/>
                <a:ea typeface="Space Mono"/>
                <a:cs typeface="Space Mono"/>
                <a:sym typeface="Space Mono"/>
              </a:rPr>
              <a:t>RGB(219,62,59)</a:t>
            </a:r>
            <a:endParaRPr sz="1000">
              <a:solidFill>
                <a:srgbClr val="595959"/>
              </a:solidFill>
              <a:latin typeface="Space Mono"/>
              <a:ea typeface="Space Mono"/>
              <a:cs typeface="Space Mono"/>
              <a:sym typeface="Space Mono"/>
            </a:endParaRPr>
          </a:p>
        </p:txBody>
      </p:sp>
      <p:sp>
        <p:nvSpPr>
          <p:cNvPr id="266" name="Google Shape;266;p43"/>
          <p:cNvSpPr/>
          <p:nvPr/>
        </p:nvSpPr>
        <p:spPr>
          <a:xfrm>
            <a:off x="1744246" y="1284100"/>
            <a:ext cx="1217100" cy="1217100"/>
          </a:xfrm>
          <a:prstGeom prst="rect">
            <a:avLst/>
          </a:prstGeom>
          <a:solidFill>
            <a:srgbClr val="DB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b="1"/>
          </a:p>
          <a:p>
            <a:pPr marL="0" lvl="0" indent="0" algn="l" rtl="0">
              <a:spcBef>
                <a:spcPts val="0"/>
              </a:spcBef>
              <a:spcAft>
                <a:spcPts val="0"/>
              </a:spcAft>
              <a:buNone/>
            </a:pPr>
            <a:endParaRPr sz="1600" b="1">
              <a:latin typeface="PT Sans"/>
              <a:ea typeface="PT Sans"/>
              <a:cs typeface="PT Sans"/>
              <a:sym typeface="PT Sans"/>
            </a:endParaRPr>
          </a:p>
        </p:txBody>
      </p:sp>
      <p:sp>
        <p:nvSpPr>
          <p:cNvPr id="267" name="Google Shape;267;p43"/>
          <p:cNvSpPr txBox="1"/>
          <p:nvPr/>
        </p:nvSpPr>
        <p:spPr>
          <a:xfrm>
            <a:off x="3135201" y="2614000"/>
            <a:ext cx="15321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595959"/>
                </a:solidFill>
                <a:latin typeface="Maven Pro"/>
                <a:ea typeface="Maven Pro"/>
                <a:cs typeface="Maven Pro"/>
                <a:sym typeface="Maven Pro"/>
              </a:rPr>
              <a:t>HEX </a:t>
            </a:r>
            <a:r>
              <a:rPr lang="en" sz="1000">
                <a:solidFill>
                  <a:srgbClr val="595959"/>
                </a:solidFill>
                <a:latin typeface="Space Mono"/>
                <a:ea typeface="Space Mono"/>
                <a:cs typeface="Space Mono"/>
                <a:sym typeface="Space Mono"/>
              </a:rPr>
              <a:t>#AA4FD0</a:t>
            </a: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1000">
                <a:solidFill>
                  <a:srgbClr val="595959"/>
                </a:solidFill>
                <a:latin typeface="Space Mono"/>
                <a:ea typeface="Space Mono"/>
                <a:cs typeface="Space Mono"/>
                <a:sym typeface="Space Mono"/>
              </a:rPr>
              <a:t>RGB(170,79,208)</a:t>
            </a: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1000">
              <a:solidFill>
                <a:srgbClr val="595959"/>
              </a:solidFill>
              <a:latin typeface="Space Mono"/>
              <a:ea typeface="Space Mono"/>
              <a:cs typeface="Space Mono"/>
              <a:sym typeface="Space Mono"/>
            </a:endParaRPr>
          </a:p>
        </p:txBody>
      </p:sp>
      <p:sp>
        <p:nvSpPr>
          <p:cNvPr id="268" name="Google Shape;268;p43"/>
          <p:cNvSpPr/>
          <p:nvPr/>
        </p:nvSpPr>
        <p:spPr>
          <a:xfrm>
            <a:off x="3199116" y="1284100"/>
            <a:ext cx="1217100" cy="1217100"/>
          </a:xfrm>
          <a:prstGeom prst="rect">
            <a:avLst/>
          </a:prstGeom>
          <a:solidFill>
            <a:srgbClr val="AA4F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269" name="Google Shape;269;p43"/>
          <p:cNvSpPr txBox="1"/>
          <p:nvPr/>
        </p:nvSpPr>
        <p:spPr>
          <a:xfrm>
            <a:off x="4603300" y="2614000"/>
            <a:ext cx="15054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595959"/>
                </a:solidFill>
                <a:latin typeface="Maven Pro"/>
                <a:ea typeface="Maven Pro"/>
                <a:cs typeface="Maven Pro"/>
                <a:sym typeface="Maven Pro"/>
              </a:rPr>
              <a:t>HEX </a:t>
            </a:r>
            <a:r>
              <a:rPr lang="en" sz="1000">
                <a:solidFill>
                  <a:srgbClr val="595959"/>
                </a:solidFill>
                <a:latin typeface="Space Mono"/>
                <a:ea typeface="Space Mono"/>
                <a:cs typeface="Space Mono"/>
                <a:sym typeface="Space Mono"/>
              </a:rPr>
              <a:t>#389BFB</a:t>
            </a: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1000">
                <a:solidFill>
                  <a:srgbClr val="595959"/>
                </a:solidFill>
                <a:latin typeface="Space Mono"/>
                <a:ea typeface="Space Mono"/>
                <a:cs typeface="Space Mono"/>
                <a:sym typeface="Space Mono"/>
              </a:rPr>
              <a:t>RGB(56,155,251)</a:t>
            </a: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1000">
              <a:solidFill>
                <a:srgbClr val="595959"/>
              </a:solidFill>
              <a:latin typeface="Space Mono"/>
              <a:ea typeface="Space Mono"/>
              <a:cs typeface="Space Mono"/>
              <a:sym typeface="Space Mono"/>
            </a:endParaRPr>
          </a:p>
        </p:txBody>
      </p:sp>
      <p:sp>
        <p:nvSpPr>
          <p:cNvPr id="270" name="Google Shape;270;p43"/>
          <p:cNvSpPr/>
          <p:nvPr/>
        </p:nvSpPr>
        <p:spPr>
          <a:xfrm>
            <a:off x="4667213" y="1284100"/>
            <a:ext cx="1217100" cy="1217100"/>
          </a:xfrm>
          <a:prstGeom prst="rect">
            <a:avLst/>
          </a:prstGeom>
          <a:solidFill>
            <a:srgbClr val="389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271" name="Google Shape;271;p43"/>
          <p:cNvSpPr txBox="1"/>
          <p:nvPr/>
        </p:nvSpPr>
        <p:spPr>
          <a:xfrm>
            <a:off x="6044951" y="2614000"/>
            <a:ext cx="15054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595959"/>
                </a:solidFill>
                <a:latin typeface="Maven Pro"/>
                <a:ea typeface="Maven Pro"/>
                <a:cs typeface="Maven Pro"/>
                <a:sym typeface="Maven Pro"/>
              </a:rPr>
              <a:t>HEX</a:t>
            </a:r>
            <a:r>
              <a:rPr lang="en" sz="1000">
                <a:solidFill>
                  <a:srgbClr val="595959"/>
                </a:solidFill>
                <a:latin typeface="Space Mono"/>
                <a:ea typeface="Space Mono"/>
                <a:cs typeface="Space Mono"/>
                <a:sym typeface="Space Mono"/>
              </a:rPr>
              <a:t> #0AD0E0</a:t>
            </a: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1000">
                <a:solidFill>
                  <a:srgbClr val="595959"/>
                </a:solidFill>
                <a:latin typeface="Space Mono"/>
                <a:ea typeface="Space Mono"/>
                <a:cs typeface="Space Mono"/>
                <a:sym typeface="Space Mono"/>
              </a:rPr>
              <a:t>RGB(10,208,224)</a:t>
            </a:r>
            <a:endParaRPr sz="1000">
              <a:solidFill>
                <a:srgbClr val="595959"/>
              </a:solidFill>
              <a:latin typeface="Space Mono"/>
              <a:ea typeface="Space Mono"/>
              <a:cs typeface="Space Mono"/>
              <a:sym typeface="Space Mono"/>
            </a:endParaRPr>
          </a:p>
        </p:txBody>
      </p:sp>
      <p:sp>
        <p:nvSpPr>
          <p:cNvPr id="272" name="Google Shape;272;p43"/>
          <p:cNvSpPr/>
          <p:nvPr/>
        </p:nvSpPr>
        <p:spPr>
          <a:xfrm>
            <a:off x="6108858" y="1284100"/>
            <a:ext cx="1217100" cy="1217100"/>
          </a:xfrm>
          <a:prstGeom prst="rect">
            <a:avLst/>
          </a:prstGeom>
          <a:solidFill>
            <a:srgbClr val="0AD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solidFill>
                <a:srgbClr val="FFFFFF"/>
              </a:solidFill>
              <a:latin typeface="PT Sans"/>
              <a:ea typeface="PT Sans"/>
              <a:cs typeface="PT Sans"/>
              <a:sym typeface="PT Sans"/>
            </a:endParaRPr>
          </a:p>
        </p:txBody>
      </p:sp>
      <p:sp>
        <p:nvSpPr>
          <p:cNvPr id="273" name="Google Shape;273;p43"/>
          <p:cNvSpPr txBox="1"/>
          <p:nvPr/>
        </p:nvSpPr>
        <p:spPr>
          <a:xfrm>
            <a:off x="7499088" y="2614003"/>
            <a:ext cx="14166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595959"/>
                </a:solidFill>
                <a:latin typeface="Maven Pro"/>
                <a:ea typeface="Maven Pro"/>
                <a:cs typeface="Maven Pro"/>
                <a:sym typeface="Maven Pro"/>
              </a:rPr>
              <a:t>HEX</a:t>
            </a:r>
            <a:r>
              <a:rPr lang="en" sz="1000">
                <a:solidFill>
                  <a:srgbClr val="595959"/>
                </a:solidFill>
                <a:latin typeface="Space Mono"/>
                <a:ea typeface="Space Mono"/>
                <a:cs typeface="Space Mono"/>
                <a:sym typeface="Space Mono"/>
              </a:rPr>
              <a:t> #23ce6b</a:t>
            </a: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1000">
                <a:solidFill>
                  <a:srgbClr val="595959"/>
                </a:solidFill>
                <a:latin typeface="Space Mono"/>
                <a:ea typeface="Space Mono"/>
                <a:cs typeface="Space Mono"/>
                <a:sym typeface="Space Mono"/>
              </a:rPr>
              <a:t>RGB(35,206,107)</a:t>
            </a:r>
            <a:endParaRPr sz="1000">
              <a:solidFill>
                <a:srgbClr val="595959"/>
              </a:solidFill>
              <a:latin typeface="Space Mono"/>
              <a:ea typeface="Space Mono"/>
              <a:cs typeface="Space Mono"/>
              <a:sym typeface="Space Mono"/>
            </a:endParaRPr>
          </a:p>
        </p:txBody>
      </p:sp>
      <p:sp>
        <p:nvSpPr>
          <p:cNvPr id="274" name="Google Shape;274;p43"/>
          <p:cNvSpPr/>
          <p:nvPr/>
        </p:nvSpPr>
        <p:spPr>
          <a:xfrm>
            <a:off x="7563007" y="1284100"/>
            <a:ext cx="1217100" cy="1217100"/>
          </a:xfrm>
          <a:prstGeom prst="rect">
            <a:avLst/>
          </a:prstGeom>
          <a:solidFill>
            <a:srgbClr val="23C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solidFill>
                <a:srgbClr val="FFFFFF"/>
              </a:solidFill>
              <a:latin typeface="PT Sans"/>
              <a:ea typeface="PT Sans"/>
              <a:cs typeface="PT Sans"/>
              <a:sym typeface="PT San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rand - Gradients">
  <p:cSld name="BLANK_1_1_1">
    <p:spTree>
      <p:nvGrpSpPr>
        <p:cNvPr id="1" name="Shape 275"/>
        <p:cNvGrpSpPr/>
        <p:nvPr/>
      </p:nvGrpSpPr>
      <p:grpSpPr>
        <a:xfrm>
          <a:off x="0" y="0"/>
          <a:ext cx="0" cy="0"/>
          <a:chOff x="0" y="0"/>
          <a:chExt cx="0" cy="0"/>
        </a:xfrm>
      </p:grpSpPr>
      <p:sp>
        <p:nvSpPr>
          <p:cNvPr id="276" name="Google Shape;276;p44"/>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4"/>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278" name="Google Shape;278;p44"/>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
        <p:nvSpPr>
          <p:cNvPr id="279" name="Google Shape;279;p44"/>
          <p:cNvSpPr txBox="1"/>
          <p:nvPr/>
        </p:nvSpPr>
        <p:spPr>
          <a:xfrm>
            <a:off x="624350" y="2536925"/>
            <a:ext cx="1119000" cy="141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Start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#FBBA43</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RGB(251,186,67)</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End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#E16D32</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RGB(225,109,50)</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p:txBody>
      </p:sp>
      <p:sp>
        <p:nvSpPr>
          <p:cNvPr id="280" name="Google Shape;280;p44"/>
          <p:cNvSpPr/>
          <p:nvPr/>
        </p:nvSpPr>
        <p:spPr>
          <a:xfrm>
            <a:off x="289374" y="1284100"/>
            <a:ext cx="1146300" cy="1146300"/>
          </a:xfrm>
          <a:prstGeom prst="rect">
            <a:avLst/>
          </a:prstGeom>
          <a:gradFill>
            <a:gsLst>
              <a:gs pos="0">
                <a:srgbClr val="FBBA43"/>
              </a:gs>
              <a:gs pos="100000">
                <a:srgbClr val="E16D3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281" name="Google Shape;281;p44"/>
          <p:cNvSpPr/>
          <p:nvPr/>
        </p:nvSpPr>
        <p:spPr>
          <a:xfrm>
            <a:off x="1743348" y="1284100"/>
            <a:ext cx="1146300" cy="1146300"/>
          </a:xfrm>
          <a:prstGeom prst="rect">
            <a:avLst/>
          </a:prstGeom>
          <a:gradFill>
            <a:gsLst>
              <a:gs pos="0">
                <a:srgbClr val="D64F2B"/>
              </a:gs>
              <a:gs pos="100000">
                <a:srgbClr val="A52C4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b="1"/>
          </a:p>
          <a:p>
            <a:pPr marL="0" lvl="0" indent="0" algn="l" rtl="0">
              <a:spcBef>
                <a:spcPts val="0"/>
              </a:spcBef>
              <a:spcAft>
                <a:spcPts val="0"/>
              </a:spcAft>
              <a:buNone/>
            </a:pPr>
            <a:endParaRPr sz="1600" b="1">
              <a:latin typeface="PT Sans"/>
              <a:ea typeface="PT Sans"/>
              <a:cs typeface="PT Sans"/>
              <a:sym typeface="PT Sans"/>
            </a:endParaRPr>
          </a:p>
        </p:txBody>
      </p:sp>
      <p:sp>
        <p:nvSpPr>
          <p:cNvPr id="282" name="Google Shape;282;p44"/>
          <p:cNvSpPr/>
          <p:nvPr/>
        </p:nvSpPr>
        <p:spPr>
          <a:xfrm>
            <a:off x="3134535" y="1284088"/>
            <a:ext cx="1146300" cy="1146300"/>
          </a:xfrm>
          <a:prstGeom prst="rect">
            <a:avLst/>
          </a:prstGeom>
          <a:gradFill>
            <a:gsLst>
              <a:gs pos="0">
                <a:srgbClr val="A62C4A"/>
              </a:gs>
              <a:gs pos="100000">
                <a:srgbClr val="5140AB"/>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283" name="Google Shape;283;p44"/>
          <p:cNvSpPr/>
          <p:nvPr/>
        </p:nvSpPr>
        <p:spPr>
          <a:xfrm>
            <a:off x="4531131" y="1284100"/>
            <a:ext cx="1146300" cy="1146300"/>
          </a:xfrm>
          <a:prstGeom prst="rect">
            <a:avLst/>
          </a:prstGeom>
          <a:gradFill>
            <a:gsLst>
              <a:gs pos="0">
                <a:srgbClr val="5041AD"/>
              </a:gs>
              <a:gs pos="100000">
                <a:srgbClr val="067DEE"/>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284" name="Google Shape;284;p44"/>
          <p:cNvSpPr/>
          <p:nvPr/>
        </p:nvSpPr>
        <p:spPr>
          <a:xfrm>
            <a:off x="5979745" y="1284100"/>
            <a:ext cx="1146300" cy="1146300"/>
          </a:xfrm>
          <a:prstGeom prst="rect">
            <a:avLst/>
          </a:prstGeom>
          <a:gradFill>
            <a:gsLst>
              <a:gs pos="0">
                <a:srgbClr val="087BEC"/>
              </a:gs>
              <a:gs pos="100000">
                <a:srgbClr val="0AD6E0"/>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solidFill>
                <a:srgbClr val="FFFFFF"/>
              </a:solidFill>
              <a:latin typeface="PT Sans"/>
              <a:ea typeface="PT Sans"/>
              <a:cs typeface="PT Sans"/>
              <a:sym typeface="PT Sans"/>
            </a:endParaRPr>
          </a:p>
        </p:txBody>
      </p:sp>
      <p:sp>
        <p:nvSpPr>
          <p:cNvPr id="285" name="Google Shape;285;p44"/>
          <p:cNvSpPr txBox="1"/>
          <p:nvPr/>
        </p:nvSpPr>
        <p:spPr>
          <a:xfrm>
            <a:off x="2075575" y="2510675"/>
            <a:ext cx="1068900" cy="1462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Start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#D64F2B</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RGB(214,79,43)</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End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#A52C4A</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RGB(165,44,74)</a:t>
            </a:r>
            <a:endParaRPr sz="800">
              <a:solidFill>
                <a:srgbClr val="595959"/>
              </a:solidFill>
              <a:latin typeface="Space Mono"/>
              <a:ea typeface="Space Mono"/>
              <a:cs typeface="Space Mono"/>
              <a:sym typeface="Space Mono"/>
            </a:endParaRPr>
          </a:p>
        </p:txBody>
      </p:sp>
      <p:sp>
        <p:nvSpPr>
          <p:cNvPr id="286" name="Google Shape;286;p44"/>
          <p:cNvSpPr txBox="1"/>
          <p:nvPr/>
        </p:nvSpPr>
        <p:spPr>
          <a:xfrm>
            <a:off x="3465424" y="2559875"/>
            <a:ext cx="1068900" cy="136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Start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#A62C4A</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RGB(166,44,74)</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End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#5140AB</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RGB(81,64,171)</a:t>
            </a:r>
            <a:endParaRPr sz="800">
              <a:solidFill>
                <a:srgbClr val="595959"/>
              </a:solidFill>
              <a:latin typeface="Space Mono"/>
              <a:ea typeface="Space Mono"/>
              <a:cs typeface="Space Mono"/>
              <a:sym typeface="Space Mono"/>
            </a:endParaRPr>
          </a:p>
        </p:txBody>
      </p:sp>
      <p:sp>
        <p:nvSpPr>
          <p:cNvPr id="287" name="Google Shape;287;p44"/>
          <p:cNvSpPr txBox="1"/>
          <p:nvPr/>
        </p:nvSpPr>
        <p:spPr>
          <a:xfrm>
            <a:off x="4873275" y="2561500"/>
            <a:ext cx="1077600" cy="1665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Start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#5041AD</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RGB(80,65,173)</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End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#067DEE</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RGB(6,125,238)</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p:txBody>
      </p:sp>
      <p:sp>
        <p:nvSpPr>
          <p:cNvPr id="288" name="Google Shape;288;p44"/>
          <p:cNvSpPr txBox="1"/>
          <p:nvPr/>
        </p:nvSpPr>
        <p:spPr>
          <a:xfrm>
            <a:off x="6306500" y="2536925"/>
            <a:ext cx="1146300" cy="152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Start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#087BEC</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RGB(8,123,236)</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End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#0AD6E0</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RGB(10,214,224)</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p:txBody>
      </p:sp>
      <p:sp>
        <p:nvSpPr>
          <p:cNvPr id="289" name="Google Shape;289;p44"/>
          <p:cNvSpPr/>
          <p:nvPr/>
        </p:nvSpPr>
        <p:spPr>
          <a:xfrm>
            <a:off x="289377" y="2629962"/>
            <a:ext cx="370800" cy="370800"/>
          </a:xfrm>
          <a:prstGeom prst="rect">
            <a:avLst/>
          </a:prstGeom>
          <a:solidFill>
            <a:srgbClr val="FBBA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290" name="Google Shape;290;p44"/>
          <p:cNvSpPr/>
          <p:nvPr/>
        </p:nvSpPr>
        <p:spPr>
          <a:xfrm>
            <a:off x="289375" y="3208922"/>
            <a:ext cx="370800" cy="370800"/>
          </a:xfrm>
          <a:prstGeom prst="rect">
            <a:avLst/>
          </a:prstGeom>
          <a:solidFill>
            <a:srgbClr val="E16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291" name="Google Shape;291;p44"/>
          <p:cNvSpPr/>
          <p:nvPr/>
        </p:nvSpPr>
        <p:spPr>
          <a:xfrm>
            <a:off x="1743345" y="2629962"/>
            <a:ext cx="370800" cy="370800"/>
          </a:xfrm>
          <a:prstGeom prst="rect">
            <a:avLst/>
          </a:prstGeom>
          <a:solidFill>
            <a:srgbClr val="E16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292" name="Google Shape;292;p44"/>
          <p:cNvSpPr/>
          <p:nvPr/>
        </p:nvSpPr>
        <p:spPr>
          <a:xfrm>
            <a:off x="1743344" y="3208922"/>
            <a:ext cx="370800" cy="370800"/>
          </a:xfrm>
          <a:prstGeom prst="rect">
            <a:avLst/>
          </a:prstGeom>
          <a:solidFill>
            <a:srgbClr val="A52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293" name="Google Shape;293;p44"/>
          <p:cNvSpPr/>
          <p:nvPr/>
        </p:nvSpPr>
        <p:spPr>
          <a:xfrm>
            <a:off x="3140765" y="2629949"/>
            <a:ext cx="370800" cy="370800"/>
          </a:xfrm>
          <a:prstGeom prst="rect">
            <a:avLst/>
          </a:prstGeom>
          <a:solidFill>
            <a:srgbClr val="A52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294" name="Google Shape;294;p44"/>
          <p:cNvSpPr/>
          <p:nvPr/>
        </p:nvSpPr>
        <p:spPr>
          <a:xfrm>
            <a:off x="3140764" y="3208909"/>
            <a:ext cx="370800" cy="370800"/>
          </a:xfrm>
          <a:prstGeom prst="rect">
            <a:avLst/>
          </a:prstGeom>
          <a:solidFill>
            <a:srgbClr val="5140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295" name="Google Shape;295;p44"/>
          <p:cNvSpPr/>
          <p:nvPr/>
        </p:nvSpPr>
        <p:spPr>
          <a:xfrm>
            <a:off x="4531135" y="2629962"/>
            <a:ext cx="370800" cy="370800"/>
          </a:xfrm>
          <a:prstGeom prst="rect">
            <a:avLst/>
          </a:prstGeom>
          <a:solidFill>
            <a:srgbClr val="5041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296" name="Google Shape;296;p44"/>
          <p:cNvSpPr/>
          <p:nvPr/>
        </p:nvSpPr>
        <p:spPr>
          <a:xfrm>
            <a:off x="4531133" y="3208922"/>
            <a:ext cx="370800" cy="370800"/>
          </a:xfrm>
          <a:prstGeom prst="rect">
            <a:avLst/>
          </a:prstGeom>
          <a:solidFill>
            <a:srgbClr val="067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297" name="Google Shape;297;p44"/>
          <p:cNvSpPr/>
          <p:nvPr/>
        </p:nvSpPr>
        <p:spPr>
          <a:xfrm>
            <a:off x="5979746" y="2629962"/>
            <a:ext cx="370800" cy="370800"/>
          </a:xfrm>
          <a:prstGeom prst="rect">
            <a:avLst/>
          </a:prstGeom>
          <a:solidFill>
            <a:srgbClr val="087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298" name="Google Shape;298;p44"/>
          <p:cNvSpPr/>
          <p:nvPr/>
        </p:nvSpPr>
        <p:spPr>
          <a:xfrm>
            <a:off x="5979745" y="3208922"/>
            <a:ext cx="370800" cy="370800"/>
          </a:xfrm>
          <a:prstGeom prst="rect">
            <a:avLst/>
          </a:prstGeom>
          <a:solidFill>
            <a:srgbClr val="0AD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299" name="Google Shape;299;p44"/>
          <p:cNvSpPr/>
          <p:nvPr/>
        </p:nvSpPr>
        <p:spPr>
          <a:xfrm>
            <a:off x="7468620" y="1284100"/>
            <a:ext cx="1146300" cy="1146300"/>
          </a:xfrm>
          <a:prstGeom prst="rect">
            <a:avLst/>
          </a:prstGeom>
          <a:gradFill>
            <a:gsLst>
              <a:gs pos="0">
                <a:srgbClr val="0AD6E0"/>
              </a:gs>
              <a:gs pos="100000">
                <a:srgbClr val="23CE6B"/>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solidFill>
                <a:srgbClr val="FFFFFF"/>
              </a:solidFill>
              <a:latin typeface="PT Sans"/>
              <a:ea typeface="PT Sans"/>
              <a:cs typeface="PT Sans"/>
              <a:sym typeface="PT Sans"/>
            </a:endParaRPr>
          </a:p>
        </p:txBody>
      </p:sp>
      <p:sp>
        <p:nvSpPr>
          <p:cNvPr id="300" name="Google Shape;300;p44"/>
          <p:cNvSpPr txBox="1"/>
          <p:nvPr/>
        </p:nvSpPr>
        <p:spPr>
          <a:xfrm>
            <a:off x="7812649" y="2536925"/>
            <a:ext cx="1146300" cy="152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Start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#0AD6E0</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RGB(10,208,224)</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End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#23ce6b</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RGB(35,206,107)</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p:txBody>
      </p:sp>
      <p:sp>
        <p:nvSpPr>
          <p:cNvPr id="301" name="Google Shape;301;p44"/>
          <p:cNvSpPr/>
          <p:nvPr/>
        </p:nvSpPr>
        <p:spPr>
          <a:xfrm>
            <a:off x="7468621" y="2629962"/>
            <a:ext cx="370800" cy="370800"/>
          </a:xfrm>
          <a:prstGeom prst="rect">
            <a:avLst/>
          </a:prstGeom>
          <a:solidFill>
            <a:srgbClr val="0AD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302" name="Google Shape;302;p44"/>
          <p:cNvSpPr/>
          <p:nvPr/>
        </p:nvSpPr>
        <p:spPr>
          <a:xfrm>
            <a:off x="7468620" y="3208922"/>
            <a:ext cx="370800" cy="370800"/>
          </a:xfrm>
          <a:prstGeom prst="rect">
            <a:avLst/>
          </a:prstGeom>
          <a:solidFill>
            <a:srgbClr val="23C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White - Title and body w/curves 1">
  <p:cSld name="TITLE_AND_BODY_1_1_1">
    <p:spTree>
      <p:nvGrpSpPr>
        <p:cNvPr id="1" name="Shape 303"/>
        <p:cNvGrpSpPr/>
        <p:nvPr/>
      </p:nvGrpSpPr>
      <p:grpSpPr>
        <a:xfrm>
          <a:off x="0" y="0"/>
          <a:ext cx="0" cy="0"/>
          <a:chOff x="0" y="0"/>
          <a:chExt cx="0" cy="0"/>
        </a:xfrm>
      </p:grpSpPr>
      <p:sp>
        <p:nvSpPr>
          <p:cNvPr id="304" name="Google Shape;304;p45"/>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5" name="Google Shape;305;p45"/>
          <p:cNvPicPr preferRelativeResize="0"/>
          <p:nvPr/>
        </p:nvPicPr>
        <p:blipFill>
          <a:blip r:embed="rId2">
            <a:alphaModFix/>
          </a:blip>
          <a:stretch>
            <a:fillRect/>
          </a:stretch>
        </p:blipFill>
        <p:spPr>
          <a:xfrm>
            <a:off x="0" y="2745107"/>
            <a:ext cx="9143999" cy="2392136"/>
          </a:xfrm>
          <a:prstGeom prst="rect">
            <a:avLst/>
          </a:prstGeom>
          <a:noFill/>
          <a:ln>
            <a:noFill/>
          </a:ln>
        </p:spPr>
      </p:pic>
      <p:sp>
        <p:nvSpPr>
          <p:cNvPr id="306" name="Google Shape;306;p45"/>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1pPr>
            <a:lvl2pPr lvl="1"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2pPr>
            <a:lvl3pPr lvl="2"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3pPr>
            <a:lvl4pPr lvl="3"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4pPr>
            <a:lvl5pPr lvl="4"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5pPr>
            <a:lvl6pPr lvl="5"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6pPr>
            <a:lvl7pPr lvl="6"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7pPr>
            <a:lvl8pPr lvl="7"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8pPr>
            <a:lvl9pPr lvl="8"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9pPr>
          </a:lstStyle>
          <a:p>
            <a:endParaRPr/>
          </a:p>
        </p:txBody>
      </p:sp>
      <p:sp>
        <p:nvSpPr>
          <p:cNvPr id="307" name="Google Shape;307;p45"/>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White - Title and body 1">
  <p:cSld name="TITLE_AND_BODY_1_2">
    <p:spTree>
      <p:nvGrpSpPr>
        <p:cNvPr id="1" name="Shape 308"/>
        <p:cNvGrpSpPr/>
        <p:nvPr/>
      </p:nvGrpSpPr>
      <p:grpSpPr>
        <a:xfrm>
          <a:off x="0" y="0"/>
          <a:ext cx="0" cy="0"/>
          <a:chOff x="0" y="0"/>
          <a:chExt cx="0" cy="0"/>
        </a:xfrm>
      </p:grpSpPr>
      <p:sp>
        <p:nvSpPr>
          <p:cNvPr id="309" name="Google Shape;309;p46"/>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0" name="Google Shape;310;p46"/>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
        <p:nvSpPr>
          <p:cNvPr id="311" name="Google Shape;311;p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000615"/>
              </a:buClr>
              <a:buSzPts val="2800"/>
              <a:buNone/>
              <a:defRPr>
                <a:solidFill>
                  <a:srgbClr val="000615"/>
                </a:solidFill>
              </a:defRPr>
            </a:lvl1pPr>
            <a:lvl2pPr lvl="1" algn="l" rtl="0">
              <a:lnSpc>
                <a:spcPct val="100000"/>
              </a:lnSpc>
              <a:spcBef>
                <a:spcPts val="0"/>
              </a:spcBef>
              <a:spcAft>
                <a:spcPts val="0"/>
              </a:spcAft>
              <a:buClr>
                <a:srgbClr val="000615"/>
              </a:buClr>
              <a:buSzPts val="2800"/>
              <a:buNone/>
              <a:defRPr>
                <a:solidFill>
                  <a:srgbClr val="000615"/>
                </a:solidFill>
              </a:defRPr>
            </a:lvl2pPr>
            <a:lvl3pPr lvl="2" algn="l" rtl="0">
              <a:lnSpc>
                <a:spcPct val="100000"/>
              </a:lnSpc>
              <a:spcBef>
                <a:spcPts val="0"/>
              </a:spcBef>
              <a:spcAft>
                <a:spcPts val="0"/>
              </a:spcAft>
              <a:buClr>
                <a:srgbClr val="000615"/>
              </a:buClr>
              <a:buSzPts val="2800"/>
              <a:buNone/>
              <a:defRPr>
                <a:solidFill>
                  <a:srgbClr val="000615"/>
                </a:solidFill>
              </a:defRPr>
            </a:lvl3pPr>
            <a:lvl4pPr lvl="3" algn="l" rtl="0">
              <a:lnSpc>
                <a:spcPct val="100000"/>
              </a:lnSpc>
              <a:spcBef>
                <a:spcPts val="0"/>
              </a:spcBef>
              <a:spcAft>
                <a:spcPts val="0"/>
              </a:spcAft>
              <a:buClr>
                <a:srgbClr val="000615"/>
              </a:buClr>
              <a:buSzPts val="2800"/>
              <a:buNone/>
              <a:defRPr>
                <a:solidFill>
                  <a:srgbClr val="000615"/>
                </a:solidFill>
              </a:defRPr>
            </a:lvl4pPr>
            <a:lvl5pPr lvl="4" algn="l" rtl="0">
              <a:lnSpc>
                <a:spcPct val="100000"/>
              </a:lnSpc>
              <a:spcBef>
                <a:spcPts val="0"/>
              </a:spcBef>
              <a:spcAft>
                <a:spcPts val="0"/>
              </a:spcAft>
              <a:buClr>
                <a:srgbClr val="000615"/>
              </a:buClr>
              <a:buSzPts val="2800"/>
              <a:buNone/>
              <a:defRPr>
                <a:solidFill>
                  <a:srgbClr val="000615"/>
                </a:solidFill>
              </a:defRPr>
            </a:lvl5pPr>
            <a:lvl6pPr lvl="5" algn="l" rtl="0">
              <a:lnSpc>
                <a:spcPct val="100000"/>
              </a:lnSpc>
              <a:spcBef>
                <a:spcPts val="0"/>
              </a:spcBef>
              <a:spcAft>
                <a:spcPts val="0"/>
              </a:spcAft>
              <a:buClr>
                <a:srgbClr val="000615"/>
              </a:buClr>
              <a:buSzPts val="2800"/>
              <a:buNone/>
              <a:defRPr>
                <a:solidFill>
                  <a:srgbClr val="000615"/>
                </a:solidFill>
              </a:defRPr>
            </a:lvl6pPr>
            <a:lvl7pPr lvl="6" algn="l" rtl="0">
              <a:lnSpc>
                <a:spcPct val="100000"/>
              </a:lnSpc>
              <a:spcBef>
                <a:spcPts val="0"/>
              </a:spcBef>
              <a:spcAft>
                <a:spcPts val="0"/>
              </a:spcAft>
              <a:buClr>
                <a:srgbClr val="000615"/>
              </a:buClr>
              <a:buSzPts val="2800"/>
              <a:buNone/>
              <a:defRPr>
                <a:solidFill>
                  <a:srgbClr val="000615"/>
                </a:solidFill>
              </a:defRPr>
            </a:lvl7pPr>
            <a:lvl8pPr lvl="7" algn="l" rtl="0">
              <a:lnSpc>
                <a:spcPct val="100000"/>
              </a:lnSpc>
              <a:spcBef>
                <a:spcPts val="0"/>
              </a:spcBef>
              <a:spcAft>
                <a:spcPts val="0"/>
              </a:spcAft>
              <a:buClr>
                <a:srgbClr val="000615"/>
              </a:buClr>
              <a:buSzPts val="2800"/>
              <a:buNone/>
              <a:defRPr>
                <a:solidFill>
                  <a:srgbClr val="000615"/>
                </a:solidFill>
              </a:defRPr>
            </a:lvl8pPr>
            <a:lvl9pPr lvl="8" algn="l" rtl="0">
              <a:lnSpc>
                <a:spcPct val="100000"/>
              </a:lnSpc>
              <a:spcBef>
                <a:spcPts val="0"/>
              </a:spcBef>
              <a:spcAft>
                <a:spcPts val="0"/>
              </a:spcAft>
              <a:buClr>
                <a:srgbClr val="000615"/>
              </a:buClr>
              <a:buSzPts val="2800"/>
              <a:buNone/>
              <a:defRPr>
                <a:solidFill>
                  <a:srgbClr val="000615"/>
                </a:solidFill>
              </a:defRPr>
            </a:lvl9pPr>
          </a:lstStyle>
          <a:p>
            <a:endParaRPr/>
          </a:p>
        </p:txBody>
      </p:sp>
      <p:sp>
        <p:nvSpPr>
          <p:cNvPr id="312" name="Google Shape;312;p46"/>
          <p:cNvSpPr txBox="1">
            <a:spLocks noGrp="1"/>
          </p:cNvSpPr>
          <p:nvPr>
            <p:ph type="body" idx="1"/>
          </p:nvPr>
        </p:nvSpPr>
        <p:spPr>
          <a:xfrm>
            <a:off x="311700" y="1152475"/>
            <a:ext cx="8520600" cy="33462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Clr>
                <a:srgbClr val="000615"/>
              </a:buClr>
              <a:buSzPts val="1400"/>
              <a:buChar char="●"/>
              <a:defRPr sz="1400">
                <a:solidFill>
                  <a:srgbClr val="000615"/>
                </a:solidFill>
              </a:defRPr>
            </a:lvl1pPr>
            <a:lvl2pPr marL="914400" lvl="1" indent="-304800" algn="l" rtl="0">
              <a:lnSpc>
                <a:spcPct val="115000"/>
              </a:lnSpc>
              <a:spcBef>
                <a:spcPts val="1600"/>
              </a:spcBef>
              <a:spcAft>
                <a:spcPts val="0"/>
              </a:spcAft>
              <a:buClr>
                <a:srgbClr val="000615"/>
              </a:buClr>
              <a:buSzPts val="1200"/>
              <a:buChar char="○"/>
              <a:defRPr sz="1200">
                <a:solidFill>
                  <a:srgbClr val="000615"/>
                </a:solidFill>
              </a:defRPr>
            </a:lvl2pPr>
            <a:lvl3pPr marL="1371600" lvl="2" indent="-304800" algn="l" rtl="0">
              <a:lnSpc>
                <a:spcPct val="115000"/>
              </a:lnSpc>
              <a:spcBef>
                <a:spcPts val="1600"/>
              </a:spcBef>
              <a:spcAft>
                <a:spcPts val="0"/>
              </a:spcAft>
              <a:buClr>
                <a:srgbClr val="000615"/>
              </a:buClr>
              <a:buSzPts val="1200"/>
              <a:buChar char="■"/>
              <a:defRPr sz="1200">
                <a:solidFill>
                  <a:srgbClr val="000615"/>
                </a:solidFill>
              </a:defRPr>
            </a:lvl3pPr>
            <a:lvl4pPr marL="1828800" lvl="3" indent="-304800" algn="l" rtl="0">
              <a:lnSpc>
                <a:spcPct val="115000"/>
              </a:lnSpc>
              <a:spcBef>
                <a:spcPts val="1600"/>
              </a:spcBef>
              <a:spcAft>
                <a:spcPts val="0"/>
              </a:spcAft>
              <a:buClr>
                <a:srgbClr val="000615"/>
              </a:buClr>
              <a:buSzPts val="1200"/>
              <a:buChar char="●"/>
              <a:defRPr sz="1200">
                <a:solidFill>
                  <a:srgbClr val="000615"/>
                </a:solidFill>
              </a:defRPr>
            </a:lvl4pPr>
            <a:lvl5pPr marL="2286000" lvl="4" indent="-304800" algn="l" rtl="0">
              <a:lnSpc>
                <a:spcPct val="115000"/>
              </a:lnSpc>
              <a:spcBef>
                <a:spcPts val="1600"/>
              </a:spcBef>
              <a:spcAft>
                <a:spcPts val="0"/>
              </a:spcAft>
              <a:buClr>
                <a:srgbClr val="000615"/>
              </a:buClr>
              <a:buSzPts val="1200"/>
              <a:buChar char="○"/>
              <a:defRPr sz="1200">
                <a:solidFill>
                  <a:srgbClr val="000615"/>
                </a:solidFill>
              </a:defRPr>
            </a:lvl5pPr>
            <a:lvl6pPr marL="2743200" lvl="5" indent="-304800" algn="l" rtl="0">
              <a:lnSpc>
                <a:spcPct val="115000"/>
              </a:lnSpc>
              <a:spcBef>
                <a:spcPts val="1600"/>
              </a:spcBef>
              <a:spcAft>
                <a:spcPts val="0"/>
              </a:spcAft>
              <a:buClr>
                <a:srgbClr val="000615"/>
              </a:buClr>
              <a:buSzPts val="1200"/>
              <a:buChar char="■"/>
              <a:defRPr sz="1200">
                <a:solidFill>
                  <a:srgbClr val="000615"/>
                </a:solidFill>
              </a:defRPr>
            </a:lvl6pPr>
            <a:lvl7pPr marL="3200400" lvl="6" indent="-304800" algn="l" rtl="0">
              <a:lnSpc>
                <a:spcPct val="115000"/>
              </a:lnSpc>
              <a:spcBef>
                <a:spcPts val="1600"/>
              </a:spcBef>
              <a:spcAft>
                <a:spcPts val="0"/>
              </a:spcAft>
              <a:buClr>
                <a:srgbClr val="000615"/>
              </a:buClr>
              <a:buSzPts val="1200"/>
              <a:buChar char="●"/>
              <a:defRPr sz="1200">
                <a:solidFill>
                  <a:srgbClr val="000615"/>
                </a:solidFill>
              </a:defRPr>
            </a:lvl7pPr>
            <a:lvl8pPr marL="3657600" lvl="7" indent="-304800" algn="l" rtl="0">
              <a:lnSpc>
                <a:spcPct val="115000"/>
              </a:lnSpc>
              <a:spcBef>
                <a:spcPts val="1600"/>
              </a:spcBef>
              <a:spcAft>
                <a:spcPts val="0"/>
              </a:spcAft>
              <a:buClr>
                <a:srgbClr val="000615"/>
              </a:buClr>
              <a:buSzPts val="1200"/>
              <a:buChar char="○"/>
              <a:defRPr sz="1200">
                <a:solidFill>
                  <a:srgbClr val="000615"/>
                </a:solidFill>
              </a:defRPr>
            </a:lvl8pPr>
            <a:lvl9pPr marL="4114800" lvl="8" indent="-304800" algn="l" rtl="0">
              <a:lnSpc>
                <a:spcPct val="115000"/>
              </a:lnSpc>
              <a:spcBef>
                <a:spcPts val="1600"/>
              </a:spcBef>
              <a:spcAft>
                <a:spcPts val="1600"/>
              </a:spcAft>
              <a:buClr>
                <a:srgbClr val="000615"/>
              </a:buClr>
              <a:buSzPts val="1200"/>
              <a:buChar char="■"/>
              <a:defRPr sz="1200">
                <a:solidFill>
                  <a:srgbClr val="000615"/>
                </a:solidFill>
              </a:defRPr>
            </a:lvl9pPr>
          </a:lstStyle>
          <a:p>
            <a:endParaRPr/>
          </a:p>
        </p:txBody>
      </p:sp>
      <p:sp>
        <p:nvSpPr>
          <p:cNvPr id="313" name="Google Shape;313;p46"/>
          <p:cNvSpPr txBox="1">
            <a:spLocks noGrp="1"/>
          </p:cNvSpPr>
          <p:nvPr>
            <p:ph type="sldNum" idx="12"/>
          </p:nvPr>
        </p:nvSpPr>
        <p:spPr>
          <a:xfrm>
            <a:off x="8588400" y="4727150"/>
            <a:ext cx="548700" cy="5001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9pPr>
          </a:lstStyle>
          <a:p>
            <a:pPr marL="0" lvl="0" indent="0" algn="r" rtl="0">
              <a:spcBef>
                <a:spcPts val="0"/>
              </a:spcBef>
              <a:spcAft>
                <a:spcPts val="0"/>
              </a:spcAft>
              <a:buNone/>
            </a:pPr>
            <a:fld id="{00000000-1234-1234-1234-123412341234}" type="slidenum">
              <a:rPr lang="en"/>
              <a:t>‹#›</a:t>
            </a:fld>
            <a:endParaRPr/>
          </a:p>
        </p:txBody>
      </p:sp>
      <p:sp>
        <p:nvSpPr>
          <p:cNvPr id="314" name="Google Shape;314;p46"/>
          <p:cNvSpPr txBox="1">
            <a:spLocks noGrp="1"/>
          </p:cNvSpPr>
          <p:nvPr>
            <p:ph type="subTitle" idx="2"/>
          </p:nvPr>
        </p:nvSpPr>
        <p:spPr>
          <a:xfrm>
            <a:off x="2184375" y="4498550"/>
            <a:ext cx="6099300" cy="500100"/>
          </a:xfrm>
          <a:prstGeom prst="rect">
            <a:avLst/>
          </a:prstGeom>
          <a:noFill/>
          <a:ln>
            <a:noFill/>
          </a:ln>
        </p:spPr>
        <p:txBody>
          <a:bodyPr spcFirstLastPara="1" wrap="square" lIns="91425" tIns="91425" rIns="91425" bIns="91425" anchor="ctr" anchorCtr="0">
            <a:noAutofit/>
          </a:bodyPr>
          <a:lstStyle>
            <a:lvl1pPr lvl="0" algn="r" rtl="0">
              <a:lnSpc>
                <a:spcPct val="115000"/>
              </a:lnSpc>
              <a:spcBef>
                <a:spcPts val="0"/>
              </a:spcBef>
              <a:spcAft>
                <a:spcPts val="0"/>
              </a:spcAft>
              <a:buSzPts val="1800"/>
              <a:buNone/>
              <a:defRPr sz="1200">
                <a:solidFill>
                  <a:srgbClr val="4F525D"/>
                </a:solidFill>
              </a:defRPr>
            </a:lvl1pPr>
            <a:lvl2pPr lvl="1" algn="r" rtl="0">
              <a:lnSpc>
                <a:spcPct val="115000"/>
              </a:lnSpc>
              <a:spcBef>
                <a:spcPts val="0"/>
              </a:spcBef>
              <a:spcAft>
                <a:spcPts val="0"/>
              </a:spcAft>
              <a:buSzPts val="1400"/>
              <a:buNone/>
              <a:defRPr>
                <a:solidFill>
                  <a:srgbClr val="4F525D"/>
                </a:solidFill>
              </a:defRPr>
            </a:lvl2pPr>
            <a:lvl3pPr lvl="2" algn="r" rtl="0">
              <a:lnSpc>
                <a:spcPct val="115000"/>
              </a:lnSpc>
              <a:spcBef>
                <a:spcPts val="1600"/>
              </a:spcBef>
              <a:spcAft>
                <a:spcPts val="0"/>
              </a:spcAft>
              <a:buSzPts val="1400"/>
              <a:buNone/>
              <a:defRPr>
                <a:solidFill>
                  <a:srgbClr val="4F525D"/>
                </a:solidFill>
              </a:defRPr>
            </a:lvl3pPr>
            <a:lvl4pPr lvl="3" algn="r" rtl="0">
              <a:lnSpc>
                <a:spcPct val="115000"/>
              </a:lnSpc>
              <a:spcBef>
                <a:spcPts val="1600"/>
              </a:spcBef>
              <a:spcAft>
                <a:spcPts val="0"/>
              </a:spcAft>
              <a:buSzPts val="1400"/>
              <a:buNone/>
              <a:defRPr>
                <a:solidFill>
                  <a:srgbClr val="4F525D"/>
                </a:solidFill>
              </a:defRPr>
            </a:lvl4pPr>
            <a:lvl5pPr lvl="4" algn="r" rtl="0">
              <a:lnSpc>
                <a:spcPct val="115000"/>
              </a:lnSpc>
              <a:spcBef>
                <a:spcPts val="1600"/>
              </a:spcBef>
              <a:spcAft>
                <a:spcPts val="0"/>
              </a:spcAft>
              <a:buSzPts val="1400"/>
              <a:buNone/>
              <a:defRPr>
                <a:solidFill>
                  <a:srgbClr val="4F525D"/>
                </a:solidFill>
              </a:defRPr>
            </a:lvl5pPr>
            <a:lvl6pPr lvl="5" algn="r" rtl="0">
              <a:lnSpc>
                <a:spcPct val="115000"/>
              </a:lnSpc>
              <a:spcBef>
                <a:spcPts val="1600"/>
              </a:spcBef>
              <a:spcAft>
                <a:spcPts val="0"/>
              </a:spcAft>
              <a:buSzPts val="1400"/>
              <a:buNone/>
              <a:defRPr>
                <a:solidFill>
                  <a:srgbClr val="4F525D"/>
                </a:solidFill>
              </a:defRPr>
            </a:lvl6pPr>
            <a:lvl7pPr lvl="6" algn="r" rtl="0">
              <a:lnSpc>
                <a:spcPct val="115000"/>
              </a:lnSpc>
              <a:spcBef>
                <a:spcPts val="1600"/>
              </a:spcBef>
              <a:spcAft>
                <a:spcPts val="0"/>
              </a:spcAft>
              <a:buSzPts val="1400"/>
              <a:buNone/>
              <a:defRPr>
                <a:solidFill>
                  <a:srgbClr val="4F525D"/>
                </a:solidFill>
              </a:defRPr>
            </a:lvl7pPr>
            <a:lvl8pPr lvl="7" algn="r" rtl="0">
              <a:lnSpc>
                <a:spcPct val="115000"/>
              </a:lnSpc>
              <a:spcBef>
                <a:spcPts val="1600"/>
              </a:spcBef>
              <a:spcAft>
                <a:spcPts val="0"/>
              </a:spcAft>
              <a:buSzPts val="1400"/>
              <a:buNone/>
              <a:defRPr>
                <a:solidFill>
                  <a:srgbClr val="4F525D"/>
                </a:solidFill>
              </a:defRPr>
            </a:lvl8pPr>
            <a:lvl9pPr lvl="8" algn="r" rtl="0">
              <a:lnSpc>
                <a:spcPct val="115000"/>
              </a:lnSpc>
              <a:spcBef>
                <a:spcPts val="1600"/>
              </a:spcBef>
              <a:spcAft>
                <a:spcPts val="1600"/>
              </a:spcAft>
              <a:buSzPts val="1400"/>
              <a:buNone/>
              <a:defRPr>
                <a:solidFill>
                  <a:srgbClr val="4F525D"/>
                </a:solidFil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1">
  <p:cSld name="BLANK_3">
    <p:spTree>
      <p:nvGrpSpPr>
        <p:cNvPr id="1" name="Shape 315"/>
        <p:cNvGrpSpPr/>
        <p:nvPr/>
      </p:nvGrpSpPr>
      <p:grpSpPr>
        <a:xfrm>
          <a:off x="0" y="0"/>
          <a:ext cx="0" cy="0"/>
          <a:chOff x="0" y="0"/>
          <a:chExt cx="0" cy="0"/>
        </a:xfrm>
      </p:grpSpPr>
      <p:sp>
        <p:nvSpPr>
          <p:cNvPr id="316" name="Google Shape;316;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ver slide" type="title">
  <p:cSld name="TITLE">
    <p:spTree>
      <p:nvGrpSpPr>
        <p:cNvPr id="1" name="Shape 322"/>
        <p:cNvGrpSpPr/>
        <p:nvPr/>
      </p:nvGrpSpPr>
      <p:grpSpPr>
        <a:xfrm>
          <a:off x="0" y="0"/>
          <a:ext cx="0" cy="0"/>
          <a:chOff x="0" y="0"/>
          <a:chExt cx="0" cy="0"/>
        </a:xfrm>
      </p:grpSpPr>
      <p:pic>
        <p:nvPicPr>
          <p:cNvPr id="323" name="Google Shape;323;p49"/>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324" name="Google Shape;324;p49"/>
          <p:cNvPicPr preferRelativeResize="0"/>
          <p:nvPr/>
        </p:nvPicPr>
        <p:blipFill>
          <a:blip r:embed="rId3">
            <a:alphaModFix/>
          </a:blip>
          <a:stretch>
            <a:fillRect/>
          </a:stretch>
        </p:blipFill>
        <p:spPr>
          <a:xfrm>
            <a:off x="0" y="504031"/>
            <a:ext cx="9144000" cy="4135438"/>
          </a:xfrm>
          <a:prstGeom prst="rect">
            <a:avLst/>
          </a:prstGeom>
          <a:noFill/>
          <a:ln>
            <a:noFill/>
          </a:ln>
        </p:spPr>
      </p:pic>
      <p:sp>
        <p:nvSpPr>
          <p:cNvPr id="325" name="Google Shape;325;p49"/>
          <p:cNvSpPr txBox="1">
            <a:spLocks noGrp="1"/>
          </p:cNvSpPr>
          <p:nvPr>
            <p:ph type="title"/>
          </p:nvPr>
        </p:nvSpPr>
        <p:spPr>
          <a:xfrm>
            <a:off x="908100" y="1328975"/>
            <a:ext cx="7562100" cy="12984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3600" b="0">
                <a:solidFill>
                  <a:schemeClr val="lt1"/>
                </a:solidFill>
                <a:latin typeface="Maven Pro SemiBold"/>
                <a:ea typeface="Maven Pro SemiBold"/>
                <a:cs typeface="Maven Pro SemiBold"/>
                <a:sym typeface="Maven Pro SemiBold"/>
              </a:defRPr>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sp>
        <p:nvSpPr>
          <p:cNvPr id="326" name="Google Shape;326;p49"/>
          <p:cNvSpPr txBox="1">
            <a:spLocks noGrp="1"/>
          </p:cNvSpPr>
          <p:nvPr>
            <p:ph type="subTitle" idx="1"/>
          </p:nvPr>
        </p:nvSpPr>
        <p:spPr>
          <a:xfrm>
            <a:off x="1801350" y="2625563"/>
            <a:ext cx="55413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A3A6AD"/>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327" name="Google Shape;327;p49"/>
          <p:cNvSpPr txBox="1">
            <a:spLocks noGrp="1"/>
          </p:cNvSpPr>
          <p:nvPr>
            <p:ph type="subTitle" idx="2"/>
          </p:nvPr>
        </p:nvSpPr>
        <p:spPr>
          <a:xfrm>
            <a:off x="311700" y="4498550"/>
            <a:ext cx="57033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A3A6AD"/>
                </a:solidFill>
              </a:defRPr>
            </a:lvl1pPr>
            <a:lvl2pPr lvl="1" rtl="0">
              <a:spcBef>
                <a:spcPts val="0"/>
              </a:spcBef>
              <a:spcAft>
                <a:spcPts val="0"/>
              </a:spcAft>
              <a:buNone/>
              <a:defRPr>
                <a:solidFill>
                  <a:srgbClr val="A3A6AD"/>
                </a:solidFill>
              </a:defRPr>
            </a:lvl2pPr>
            <a:lvl3pPr lvl="2" rtl="0">
              <a:spcBef>
                <a:spcPts val="1600"/>
              </a:spcBef>
              <a:spcAft>
                <a:spcPts val="0"/>
              </a:spcAft>
              <a:buNone/>
              <a:defRPr>
                <a:solidFill>
                  <a:srgbClr val="A3A6AD"/>
                </a:solidFill>
              </a:defRPr>
            </a:lvl3pPr>
            <a:lvl4pPr lvl="3" rtl="0">
              <a:spcBef>
                <a:spcPts val="1600"/>
              </a:spcBef>
              <a:spcAft>
                <a:spcPts val="0"/>
              </a:spcAft>
              <a:buNone/>
              <a:defRPr>
                <a:solidFill>
                  <a:srgbClr val="A3A6AD"/>
                </a:solidFill>
              </a:defRPr>
            </a:lvl4pPr>
            <a:lvl5pPr lvl="4" rtl="0">
              <a:spcBef>
                <a:spcPts val="1600"/>
              </a:spcBef>
              <a:spcAft>
                <a:spcPts val="0"/>
              </a:spcAft>
              <a:buNone/>
              <a:defRPr>
                <a:solidFill>
                  <a:srgbClr val="A3A6AD"/>
                </a:solidFill>
              </a:defRPr>
            </a:lvl5pPr>
            <a:lvl6pPr lvl="5" rtl="0">
              <a:spcBef>
                <a:spcPts val="1600"/>
              </a:spcBef>
              <a:spcAft>
                <a:spcPts val="0"/>
              </a:spcAft>
              <a:buNone/>
              <a:defRPr>
                <a:solidFill>
                  <a:srgbClr val="A3A6AD"/>
                </a:solidFill>
              </a:defRPr>
            </a:lvl6pPr>
            <a:lvl7pPr lvl="6" rtl="0">
              <a:spcBef>
                <a:spcPts val="1600"/>
              </a:spcBef>
              <a:spcAft>
                <a:spcPts val="0"/>
              </a:spcAft>
              <a:buNone/>
              <a:defRPr>
                <a:solidFill>
                  <a:srgbClr val="A3A6AD"/>
                </a:solidFill>
              </a:defRPr>
            </a:lvl7pPr>
            <a:lvl8pPr lvl="7" rtl="0">
              <a:spcBef>
                <a:spcPts val="1600"/>
              </a:spcBef>
              <a:spcAft>
                <a:spcPts val="0"/>
              </a:spcAft>
              <a:buNone/>
              <a:defRPr>
                <a:solidFill>
                  <a:srgbClr val="A3A6AD"/>
                </a:solidFill>
              </a:defRPr>
            </a:lvl8pPr>
            <a:lvl9pPr lvl="8" rtl="0">
              <a:spcBef>
                <a:spcPts val="1600"/>
              </a:spcBef>
              <a:spcAft>
                <a:spcPts val="1600"/>
              </a:spcAft>
              <a:buNone/>
              <a:defRPr>
                <a:solidFill>
                  <a:srgbClr val="A3A6AD"/>
                </a:solidFill>
              </a:defRPr>
            </a:lvl9pPr>
          </a:lstStyle>
          <a:p>
            <a:endParaRPr/>
          </a:p>
        </p:txBody>
      </p:sp>
      <p:sp>
        <p:nvSpPr>
          <p:cNvPr id="328" name="Google Shape;328;p49"/>
          <p:cNvSpPr txBox="1">
            <a:spLocks noGrp="1"/>
          </p:cNvSpPr>
          <p:nvPr>
            <p:ph type="subTitle" idx="3"/>
          </p:nvPr>
        </p:nvSpPr>
        <p:spPr>
          <a:xfrm>
            <a:off x="6015100" y="4498550"/>
            <a:ext cx="2817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pic>
        <p:nvPicPr>
          <p:cNvPr id="329" name="Google Shape;329;p49"/>
          <p:cNvPicPr preferRelativeResize="0"/>
          <p:nvPr/>
        </p:nvPicPr>
        <p:blipFill>
          <a:blip r:embed="rId4">
            <a:alphaModFix/>
          </a:blip>
          <a:stretch>
            <a:fillRect/>
          </a:stretch>
        </p:blipFill>
        <p:spPr>
          <a:xfrm>
            <a:off x="3444350" y="457196"/>
            <a:ext cx="2286001" cy="42291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White - Cover slide">
  <p:cSld name="TITLE_4">
    <p:spTree>
      <p:nvGrpSpPr>
        <p:cNvPr id="1" name="Shape 330"/>
        <p:cNvGrpSpPr/>
        <p:nvPr/>
      </p:nvGrpSpPr>
      <p:grpSpPr>
        <a:xfrm>
          <a:off x="0" y="0"/>
          <a:ext cx="0" cy="0"/>
          <a:chOff x="0" y="0"/>
          <a:chExt cx="0" cy="0"/>
        </a:xfrm>
      </p:grpSpPr>
      <p:pic>
        <p:nvPicPr>
          <p:cNvPr id="331" name="Google Shape;331;p50"/>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332" name="Google Shape;332;p50"/>
          <p:cNvPicPr preferRelativeResize="0"/>
          <p:nvPr/>
        </p:nvPicPr>
        <p:blipFill>
          <a:blip r:embed="rId3">
            <a:alphaModFix/>
          </a:blip>
          <a:stretch>
            <a:fillRect/>
          </a:stretch>
        </p:blipFill>
        <p:spPr>
          <a:xfrm>
            <a:off x="0" y="504031"/>
            <a:ext cx="9144000" cy="4135438"/>
          </a:xfrm>
          <a:prstGeom prst="rect">
            <a:avLst/>
          </a:prstGeom>
          <a:noFill/>
          <a:ln>
            <a:noFill/>
          </a:ln>
        </p:spPr>
      </p:pic>
      <p:sp>
        <p:nvSpPr>
          <p:cNvPr id="333" name="Google Shape;333;p50"/>
          <p:cNvSpPr txBox="1">
            <a:spLocks noGrp="1"/>
          </p:cNvSpPr>
          <p:nvPr>
            <p:ph type="title"/>
          </p:nvPr>
        </p:nvSpPr>
        <p:spPr>
          <a:xfrm>
            <a:off x="908100" y="1328975"/>
            <a:ext cx="7562100" cy="12984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3600" b="0">
                <a:solidFill>
                  <a:srgbClr val="000615"/>
                </a:solidFill>
                <a:latin typeface="Maven Pro SemiBold"/>
                <a:ea typeface="Maven Pro SemiBold"/>
                <a:cs typeface="Maven Pro SemiBold"/>
                <a:sym typeface="Maven Pro SemiBold"/>
              </a:defRPr>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sp>
        <p:nvSpPr>
          <p:cNvPr id="334" name="Google Shape;334;p50"/>
          <p:cNvSpPr txBox="1">
            <a:spLocks noGrp="1"/>
          </p:cNvSpPr>
          <p:nvPr>
            <p:ph type="subTitle" idx="1"/>
          </p:nvPr>
        </p:nvSpPr>
        <p:spPr>
          <a:xfrm>
            <a:off x="1801350" y="2625563"/>
            <a:ext cx="55413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4F525D"/>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335" name="Google Shape;335;p50"/>
          <p:cNvSpPr txBox="1">
            <a:spLocks noGrp="1"/>
          </p:cNvSpPr>
          <p:nvPr>
            <p:ph type="subTitle" idx="2"/>
          </p:nvPr>
        </p:nvSpPr>
        <p:spPr>
          <a:xfrm>
            <a:off x="311700" y="4498550"/>
            <a:ext cx="57033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4F525D"/>
                </a:solidFill>
              </a:defRPr>
            </a:lvl1pPr>
            <a:lvl2pPr lvl="1" rtl="0">
              <a:spcBef>
                <a:spcPts val="0"/>
              </a:spcBef>
              <a:spcAft>
                <a:spcPts val="0"/>
              </a:spcAft>
              <a:buNone/>
              <a:defRPr>
                <a:solidFill>
                  <a:srgbClr val="4F525D"/>
                </a:solidFill>
              </a:defRPr>
            </a:lvl2pPr>
            <a:lvl3pPr lvl="2" rtl="0">
              <a:spcBef>
                <a:spcPts val="1600"/>
              </a:spcBef>
              <a:spcAft>
                <a:spcPts val="0"/>
              </a:spcAft>
              <a:buNone/>
              <a:defRPr>
                <a:solidFill>
                  <a:srgbClr val="4F525D"/>
                </a:solidFill>
              </a:defRPr>
            </a:lvl3pPr>
            <a:lvl4pPr lvl="3" rtl="0">
              <a:spcBef>
                <a:spcPts val="1600"/>
              </a:spcBef>
              <a:spcAft>
                <a:spcPts val="0"/>
              </a:spcAft>
              <a:buNone/>
              <a:defRPr>
                <a:solidFill>
                  <a:srgbClr val="4F525D"/>
                </a:solidFill>
              </a:defRPr>
            </a:lvl4pPr>
            <a:lvl5pPr lvl="4" rtl="0">
              <a:spcBef>
                <a:spcPts val="1600"/>
              </a:spcBef>
              <a:spcAft>
                <a:spcPts val="0"/>
              </a:spcAft>
              <a:buNone/>
              <a:defRPr>
                <a:solidFill>
                  <a:srgbClr val="4F525D"/>
                </a:solidFill>
              </a:defRPr>
            </a:lvl5pPr>
            <a:lvl6pPr lvl="5" rtl="0">
              <a:spcBef>
                <a:spcPts val="1600"/>
              </a:spcBef>
              <a:spcAft>
                <a:spcPts val="0"/>
              </a:spcAft>
              <a:buNone/>
              <a:defRPr>
                <a:solidFill>
                  <a:srgbClr val="4F525D"/>
                </a:solidFill>
              </a:defRPr>
            </a:lvl6pPr>
            <a:lvl7pPr lvl="6" rtl="0">
              <a:spcBef>
                <a:spcPts val="1600"/>
              </a:spcBef>
              <a:spcAft>
                <a:spcPts val="0"/>
              </a:spcAft>
              <a:buNone/>
              <a:defRPr>
                <a:solidFill>
                  <a:srgbClr val="4F525D"/>
                </a:solidFill>
              </a:defRPr>
            </a:lvl7pPr>
            <a:lvl8pPr lvl="7" rtl="0">
              <a:spcBef>
                <a:spcPts val="1600"/>
              </a:spcBef>
              <a:spcAft>
                <a:spcPts val="0"/>
              </a:spcAft>
              <a:buNone/>
              <a:defRPr>
                <a:solidFill>
                  <a:srgbClr val="4F525D"/>
                </a:solidFill>
              </a:defRPr>
            </a:lvl8pPr>
            <a:lvl9pPr lvl="8" rtl="0">
              <a:spcBef>
                <a:spcPts val="1600"/>
              </a:spcBef>
              <a:spcAft>
                <a:spcPts val="1600"/>
              </a:spcAft>
              <a:buNone/>
              <a:defRPr>
                <a:solidFill>
                  <a:srgbClr val="4F525D"/>
                </a:solidFill>
              </a:defRPr>
            </a:lvl9pPr>
          </a:lstStyle>
          <a:p>
            <a:endParaRPr/>
          </a:p>
        </p:txBody>
      </p:sp>
      <p:sp>
        <p:nvSpPr>
          <p:cNvPr id="336" name="Google Shape;336;p50"/>
          <p:cNvSpPr txBox="1">
            <a:spLocks noGrp="1"/>
          </p:cNvSpPr>
          <p:nvPr>
            <p:ph type="subTitle" idx="3"/>
          </p:nvPr>
        </p:nvSpPr>
        <p:spPr>
          <a:xfrm>
            <a:off x="6015100" y="4498550"/>
            <a:ext cx="2817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337" name="Google Shape;337;p50"/>
          <p:cNvPicPr preferRelativeResize="0"/>
          <p:nvPr/>
        </p:nvPicPr>
        <p:blipFill>
          <a:blip r:embed="rId4">
            <a:alphaModFix/>
          </a:blip>
          <a:stretch>
            <a:fillRect/>
          </a:stretch>
        </p:blipFill>
        <p:spPr>
          <a:xfrm>
            <a:off x="3444350" y="457196"/>
            <a:ext cx="2286001" cy="45720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ver slide - Brand">
  <p:cSld name="TITLE_3">
    <p:spTree>
      <p:nvGrpSpPr>
        <p:cNvPr id="1" name="Shape 338"/>
        <p:cNvGrpSpPr/>
        <p:nvPr/>
      </p:nvGrpSpPr>
      <p:grpSpPr>
        <a:xfrm>
          <a:off x="0" y="0"/>
          <a:ext cx="0" cy="0"/>
          <a:chOff x="0" y="0"/>
          <a:chExt cx="0" cy="0"/>
        </a:xfrm>
      </p:grpSpPr>
      <p:pic>
        <p:nvPicPr>
          <p:cNvPr id="339" name="Google Shape;339;p51"/>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340" name="Google Shape;340;p51"/>
          <p:cNvPicPr preferRelativeResize="0"/>
          <p:nvPr/>
        </p:nvPicPr>
        <p:blipFill>
          <a:blip r:embed="rId3">
            <a:alphaModFix/>
          </a:blip>
          <a:stretch>
            <a:fillRect/>
          </a:stretch>
        </p:blipFill>
        <p:spPr>
          <a:xfrm>
            <a:off x="0" y="504031"/>
            <a:ext cx="9144000" cy="4135438"/>
          </a:xfrm>
          <a:prstGeom prst="rect">
            <a:avLst/>
          </a:prstGeom>
          <a:noFill/>
          <a:ln>
            <a:noFill/>
          </a:ln>
        </p:spPr>
      </p:pic>
      <p:sp>
        <p:nvSpPr>
          <p:cNvPr id="341" name="Google Shape;341;p51"/>
          <p:cNvSpPr txBox="1">
            <a:spLocks noGrp="1"/>
          </p:cNvSpPr>
          <p:nvPr>
            <p:ph type="subTitle" idx="1"/>
          </p:nvPr>
        </p:nvSpPr>
        <p:spPr>
          <a:xfrm>
            <a:off x="311700" y="4498550"/>
            <a:ext cx="57033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A3A6AD"/>
                </a:solidFill>
              </a:defRPr>
            </a:lvl1pPr>
            <a:lvl2pPr lvl="1" rtl="0">
              <a:spcBef>
                <a:spcPts val="0"/>
              </a:spcBef>
              <a:spcAft>
                <a:spcPts val="0"/>
              </a:spcAft>
              <a:buNone/>
              <a:defRPr>
                <a:solidFill>
                  <a:srgbClr val="A3A6AD"/>
                </a:solidFill>
              </a:defRPr>
            </a:lvl2pPr>
            <a:lvl3pPr lvl="2" rtl="0">
              <a:spcBef>
                <a:spcPts val="1600"/>
              </a:spcBef>
              <a:spcAft>
                <a:spcPts val="0"/>
              </a:spcAft>
              <a:buNone/>
              <a:defRPr>
                <a:solidFill>
                  <a:srgbClr val="A3A6AD"/>
                </a:solidFill>
              </a:defRPr>
            </a:lvl3pPr>
            <a:lvl4pPr lvl="3" rtl="0">
              <a:spcBef>
                <a:spcPts val="1600"/>
              </a:spcBef>
              <a:spcAft>
                <a:spcPts val="0"/>
              </a:spcAft>
              <a:buNone/>
              <a:defRPr>
                <a:solidFill>
                  <a:srgbClr val="A3A6AD"/>
                </a:solidFill>
              </a:defRPr>
            </a:lvl4pPr>
            <a:lvl5pPr lvl="4" rtl="0">
              <a:spcBef>
                <a:spcPts val="1600"/>
              </a:spcBef>
              <a:spcAft>
                <a:spcPts val="0"/>
              </a:spcAft>
              <a:buNone/>
              <a:defRPr>
                <a:solidFill>
                  <a:srgbClr val="A3A6AD"/>
                </a:solidFill>
              </a:defRPr>
            </a:lvl5pPr>
            <a:lvl6pPr lvl="5" rtl="0">
              <a:spcBef>
                <a:spcPts val="1600"/>
              </a:spcBef>
              <a:spcAft>
                <a:spcPts val="0"/>
              </a:spcAft>
              <a:buNone/>
              <a:defRPr>
                <a:solidFill>
                  <a:srgbClr val="A3A6AD"/>
                </a:solidFill>
              </a:defRPr>
            </a:lvl6pPr>
            <a:lvl7pPr lvl="6" rtl="0">
              <a:spcBef>
                <a:spcPts val="1600"/>
              </a:spcBef>
              <a:spcAft>
                <a:spcPts val="0"/>
              </a:spcAft>
              <a:buNone/>
              <a:defRPr>
                <a:solidFill>
                  <a:srgbClr val="A3A6AD"/>
                </a:solidFill>
              </a:defRPr>
            </a:lvl7pPr>
            <a:lvl8pPr lvl="7" rtl="0">
              <a:spcBef>
                <a:spcPts val="1600"/>
              </a:spcBef>
              <a:spcAft>
                <a:spcPts val="0"/>
              </a:spcAft>
              <a:buNone/>
              <a:defRPr>
                <a:solidFill>
                  <a:srgbClr val="A3A6AD"/>
                </a:solidFill>
              </a:defRPr>
            </a:lvl8pPr>
            <a:lvl9pPr lvl="8" rtl="0">
              <a:spcBef>
                <a:spcPts val="1600"/>
              </a:spcBef>
              <a:spcAft>
                <a:spcPts val="1600"/>
              </a:spcAft>
              <a:buNone/>
              <a:defRPr>
                <a:solidFill>
                  <a:srgbClr val="A3A6AD"/>
                </a:solidFill>
              </a:defRPr>
            </a:lvl9pPr>
          </a:lstStyle>
          <a:p>
            <a:endParaRPr/>
          </a:p>
        </p:txBody>
      </p:sp>
      <p:sp>
        <p:nvSpPr>
          <p:cNvPr id="342" name="Google Shape;342;p51"/>
          <p:cNvSpPr txBox="1">
            <a:spLocks noGrp="1"/>
          </p:cNvSpPr>
          <p:nvPr>
            <p:ph type="subTitle" idx="2"/>
          </p:nvPr>
        </p:nvSpPr>
        <p:spPr>
          <a:xfrm>
            <a:off x="6015100" y="4498550"/>
            <a:ext cx="2817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pic>
        <p:nvPicPr>
          <p:cNvPr id="343" name="Google Shape;343;p51"/>
          <p:cNvPicPr preferRelativeResize="0"/>
          <p:nvPr/>
        </p:nvPicPr>
        <p:blipFill>
          <a:blip r:embed="rId4">
            <a:alphaModFix/>
          </a:blip>
          <a:stretch>
            <a:fillRect/>
          </a:stretch>
        </p:blipFill>
        <p:spPr>
          <a:xfrm>
            <a:off x="2629113" y="2258175"/>
            <a:ext cx="3885774" cy="7795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White - Cover slide - Brand with subtitle">
  <p:cSld name="TITLE_3_2_1">
    <p:spTree>
      <p:nvGrpSpPr>
        <p:cNvPr id="1" name="Shape 37"/>
        <p:cNvGrpSpPr/>
        <p:nvPr/>
      </p:nvGrpSpPr>
      <p:grpSpPr>
        <a:xfrm>
          <a:off x="0" y="0"/>
          <a:ext cx="0" cy="0"/>
          <a:chOff x="0" y="0"/>
          <a:chExt cx="0" cy="0"/>
        </a:xfrm>
      </p:grpSpPr>
      <p:pic>
        <p:nvPicPr>
          <p:cNvPr id="38" name="Google Shape;38;p6"/>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39" name="Google Shape;39;p6"/>
          <p:cNvPicPr preferRelativeResize="0"/>
          <p:nvPr/>
        </p:nvPicPr>
        <p:blipFill>
          <a:blip r:embed="rId3">
            <a:alphaModFix/>
          </a:blip>
          <a:stretch>
            <a:fillRect/>
          </a:stretch>
        </p:blipFill>
        <p:spPr>
          <a:xfrm>
            <a:off x="0" y="504031"/>
            <a:ext cx="9144000" cy="4135438"/>
          </a:xfrm>
          <a:prstGeom prst="rect">
            <a:avLst/>
          </a:prstGeom>
          <a:noFill/>
          <a:ln>
            <a:noFill/>
          </a:ln>
        </p:spPr>
      </p:pic>
      <p:pic>
        <p:nvPicPr>
          <p:cNvPr id="40" name="Google Shape;40;p6"/>
          <p:cNvPicPr preferRelativeResize="0"/>
          <p:nvPr/>
        </p:nvPicPr>
        <p:blipFill>
          <a:blip r:embed="rId4">
            <a:alphaModFix/>
          </a:blip>
          <a:stretch>
            <a:fillRect/>
          </a:stretch>
        </p:blipFill>
        <p:spPr>
          <a:xfrm>
            <a:off x="2628900" y="2258568"/>
            <a:ext cx="3886200" cy="434884"/>
          </a:xfrm>
          <a:prstGeom prst="rect">
            <a:avLst/>
          </a:prstGeom>
          <a:noFill/>
          <a:ln>
            <a:noFill/>
          </a:ln>
        </p:spPr>
      </p:pic>
      <p:sp>
        <p:nvSpPr>
          <p:cNvPr id="41" name="Google Shape;41;p6"/>
          <p:cNvSpPr txBox="1">
            <a:spLocks noGrp="1"/>
          </p:cNvSpPr>
          <p:nvPr>
            <p:ph type="subTitle" idx="1"/>
          </p:nvPr>
        </p:nvSpPr>
        <p:spPr>
          <a:xfrm>
            <a:off x="311700" y="4498550"/>
            <a:ext cx="57033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4F525D"/>
                </a:solidFill>
              </a:defRPr>
            </a:lvl1pPr>
            <a:lvl2pPr lvl="1" rtl="0">
              <a:spcBef>
                <a:spcPts val="0"/>
              </a:spcBef>
              <a:spcAft>
                <a:spcPts val="0"/>
              </a:spcAft>
              <a:buNone/>
              <a:defRPr>
                <a:solidFill>
                  <a:srgbClr val="4F525D"/>
                </a:solidFill>
              </a:defRPr>
            </a:lvl2pPr>
            <a:lvl3pPr lvl="2" rtl="0">
              <a:spcBef>
                <a:spcPts val="1600"/>
              </a:spcBef>
              <a:spcAft>
                <a:spcPts val="0"/>
              </a:spcAft>
              <a:buNone/>
              <a:defRPr>
                <a:solidFill>
                  <a:srgbClr val="4F525D"/>
                </a:solidFill>
              </a:defRPr>
            </a:lvl3pPr>
            <a:lvl4pPr lvl="3" rtl="0">
              <a:spcBef>
                <a:spcPts val="1600"/>
              </a:spcBef>
              <a:spcAft>
                <a:spcPts val="0"/>
              </a:spcAft>
              <a:buNone/>
              <a:defRPr>
                <a:solidFill>
                  <a:srgbClr val="4F525D"/>
                </a:solidFill>
              </a:defRPr>
            </a:lvl4pPr>
            <a:lvl5pPr lvl="4" rtl="0">
              <a:spcBef>
                <a:spcPts val="1600"/>
              </a:spcBef>
              <a:spcAft>
                <a:spcPts val="0"/>
              </a:spcAft>
              <a:buNone/>
              <a:defRPr>
                <a:solidFill>
                  <a:srgbClr val="4F525D"/>
                </a:solidFill>
              </a:defRPr>
            </a:lvl5pPr>
            <a:lvl6pPr lvl="5" rtl="0">
              <a:spcBef>
                <a:spcPts val="1600"/>
              </a:spcBef>
              <a:spcAft>
                <a:spcPts val="0"/>
              </a:spcAft>
              <a:buNone/>
              <a:defRPr>
                <a:solidFill>
                  <a:srgbClr val="4F525D"/>
                </a:solidFill>
              </a:defRPr>
            </a:lvl6pPr>
            <a:lvl7pPr lvl="6" rtl="0">
              <a:spcBef>
                <a:spcPts val="1600"/>
              </a:spcBef>
              <a:spcAft>
                <a:spcPts val="0"/>
              </a:spcAft>
              <a:buNone/>
              <a:defRPr>
                <a:solidFill>
                  <a:srgbClr val="4F525D"/>
                </a:solidFill>
              </a:defRPr>
            </a:lvl7pPr>
            <a:lvl8pPr lvl="7" rtl="0">
              <a:spcBef>
                <a:spcPts val="1600"/>
              </a:spcBef>
              <a:spcAft>
                <a:spcPts val="0"/>
              </a:spcAft>
              <a:buNone/>
              <a:defRPr>
                <a:solidFill>
                  <a:srgbClr val="4F525D"/>
                </a:solidFill>
              </a:defRPr>
            </a:lvl8pPr>
            <a:lvl9pPr lvl="8" rtl="0">
              <a:spcBef>
                <a:spcPts val="1600"/>
              </a:spcBef>
              <a:spcAft>
                <a:spcPts val="1600"/>
              </a:spcAft>
              <a:buNone/>
              <a:defRPr>
                <a:solidFill>
                  <a:srgbClr val="4F525D"/>
                </a:solidFill>
              </a:defRPr>
            </a:lvl9pPr>
          </a:lstStyle>
          <a:p>
            <a:endParaRPr/>
          </a:p>
        </p:txBody>
      </p:sp>
      <p:sp>
        <p:nvSpPr>
          <p:cNvPr id="42" name="Google Shape;42;p6"/>
          <p:cNvSpPr txBox="1">
            <a:spLocks noGrp="1"/>
          </p:cNvSpPr>
          <p:nvPr>
            <p:ph type="subTitle" idx="2"/>
          </p:nvPr>
        </p:nvSpPr>
        <p:spPr>
          <a:xfrm>
            <a:off x="6015100" y="4498550"/>
            <a:ext cx="2817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
        <p:nvSpPr>
          <p:cNvPr id="43" name="Google Shape;43;p6"/>
          <p:cNvSpPr txBox="1">
            <a:spLocks noGrp="1"/>
          </p:cNvSpPr>
          <p:nvPr>
            <p:ph type="subTitle" idx="3"/>
          </p:nvPr>
        </p:nvSpPr>
        <p:spPr>
          <a:xfrm>
            <a:off x="2269200" y="2775850"/>
            <a:ext cx="46056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4F525D"/>
                </a:solidFill>
              </a:defRPr>
            </a:lvl1pPr>
            <a:lvl2pPr lvl="1" rtl="0">
              <a:spcBef>
                <a:spcPts val="1600"/>
              </a:spcBef>
              <a:spcAft>
                <a:spcPts val="0"/>
              </a:spcAft>
              <a:buNone/>
              <a:defRPr>
                <a:solidFill>
                  <a:srgbClr val="4F525D"/>
                </a:solidFill>
              </a:defRPr>
            </a:lvl2pPr>
            <a:lvl3pPr lvl="2" rtl="0">
              <a:spcBef>
                <a:spcPts val="1600"/>
              </a:spcBef>
              <a:spcAft>
                <a:spcPts val="0"/>
              </a:spcAft>
              <a:buNone/>
              <a:defRPr>
                <a:solidFill>
                  <a:srgbClr val="4F525D"/>
                </a:solidFill>
              </a:defRPr>
            </a:lvl3pPr>
            <a:lvl4pPr lvl="3" rtl="0">
              <a:spcBef>
                <a:spcPts val="1600"/>
              </a:spcBef>
              <a:spcAft>
                <a:spcPts val="0"/>
              </a:spcAft>
              <a:buNone/>
              <a:defRPr>
                <a:solidFill>
                  <a:srgbClr val="4F525D"/>
                </a:solidFill>
              </a:defRPr>
            </a:lvl4pPr>
            <a:lvl5pPr lvl="4" rtl="0">
              <a:spcBef>
                <a:spcPts val="1600"/>
              </a:spcBef>
              <a:spcAft>
                <a:spcPts val="0"/>
              </a:spcAft>
              <a:buNone/>
              <a:defRPr>
                <a:solidFill>
                  <a:srgbClr val="4F525D"/>
                </a:solidFill>
              </a:defRPr>
            </a:lvl5pPr>
            <a:lvl6pPr lvl="5" rtl="0">
              <a:spcBef>
                <a:spcPts val="1600"/>
              </a:spcBef>
              <a:spcAft>
                <a:spcPts val="0"/>
              </a:spcAft>
              <a:buNone/>
              <a:defRPr>
                <a:solidFill>
                  <a:srgbClr val="4F525D"/>
                </a:solidFill>
              </a:defRPr>
            </a:lvl6pPr>
            <a:lvl7pPr lvl="6" rtl="0">
              <a:spcBef>
                <a:spcPts val="1600"/>
              </a:spcBef>
              <a:spcAft>
                <a:spcPts val="0"/>
              </a:spcAft>
              <a:buNone/>
              <a:defRPr>
                <a:solidFill>
                  <a:srgbClr val="4F525D"/>
                </a:solidFill>
              </a:defRPr>
            </a:lvl7pPr>
            <a:lvl8pPr lvl="7" rtl="0">
              <a:spcBef>
                <a:spcPts val="1600"/>
              </a:spcBef>
              <a:spcAft>
                <a:spcPts val="0"/>
              </a:spcAft>
              <a:buNone/>
              <a:defRPr>
                <a:solidFill>
                  <a:srgbClr val="4F525D"/>
                </a:solidFill>
              </a:defRPr>
            </a:lvl8pPr>
            <a:lvl9pPr lvl="8"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ver slide - Brand with subtitle">
  <p:cSld name="TITLE_3_2">
    <p:spTree>
      <p:nvGrpSpPr>
        <p:cNvPr id="1" name="Shape 344"/>
        <p:cNvGrpSpPr/>
        <p:nvPr/>
      </p:nvGrpSpPr>
      <p:grpSpPr>
        <a:xfrm>
          <a:off x="0" y="0"/>
          <a:ext cx="0" cy="0"/>
          <a:chOff x="0" y="0"/>
          <a:chExt cx="0" cy="0"/>
        </a:xfrm>
      </p:grpSpPr>
      <p:pic>
        <p:nvPicPr>
          <p:cNvPr id="345" name="Google Shape;345;p52"/>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346" name="Google Shape;346;p52"/>
          <p:cNvPicPr preferRelativeResize="0"/>
          <p:nvPr/>
        </p:nvPicPr>
        <p:blipFill>
          <a:blip r:embed="rId3">
            <a:alphaModFix/>
          </a:blip>
          <a:stretch>
            <a:fillRect/>
          </a:stretch>
        </p:blipFill>
        <p:spPr>
          <a:xfrm>
            <a:off x="0" y="504031"/>
            <a:ext cx="9144000" cy="4135438"/>
          </a:xfrm>
          <a:prstGeom prst="rect">
            <a:avLst/>
          </a:prstGeom>
          <a:noFill/>
          <a:ln>
            <a:noFill/>
          </a:ln>
        </p:spPr>
      </p:pic>
      <p:sp>
        <p:nvSpPr>
          <p:cNvPr id="347" name="Google Shape;347;p52"/>
          <p:cNvSpPr txBox="1">
            <a:spLocks noGrp="1"/>
          </p:cNvSpPr>
          <p:nvPr>
            <p:ph type="subTitle" idx="1"/>
          </p:nvPr>
        </p:nvSpPr>
        <p:spPr>
          <a:xfrm>
            <a:off x="311700" y="4498550"/>
            <a:ext cx="57033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A3A6AD"/>
                </a:solidFill>
              </a:defRPr>
            </a:lvl1pPr>
            <a:lvl2pPr lvl="1" rtl="0">
              <a:spcBef>
                <a:spcPts val="0"/>
              </a:spcBef>
              <a:spcAft>
                <a:spcPts val="0"/>
              </a:spcAft>
              <a:buNone/>
              <a:defRPr>
                <a:solidFill>
                  <a:srgbClr val="A3A6AD"/>
                </a:solidFill>
              </a:defRPr>
            </a:lvl2pPr>
            <a:lvl3pPr lvl="2" rtl="0">
              <a:spcBef>
                <a:spcPts val="1600"/>
              </a:spcBef>
              <a:spcAft>
                <a:spcPts val="0"/>
              </a:spcAft>
              <a:buNone/>
              <a:defRPr>
                <a:solidFill>
                  <a:srgbClr val="A3A6AD"/>
                </a:solidFill>
              </a:defRPr>
            </a:lvl3pPr>
            <a:lvl4pPr lvl="3" rtl="0">
              <a:spcBef>
                <a:spcPts val="1600"/>
              </a:spcBef>
              <a:spcAft>
                <a:spcPts val="0"/>
              </a:spcAft>
              <a:buNone/>
              <a:defRPr>
                <a:solidFill>
                  <a:srgbClr val="A3A6AD"/>
                </a:solidFill>
              </a:defRPr>
            </a:lvl4pPr>
            <a:lvl5pPr lvl="4" rtl="0">
              <a:spcBef>
                <a:spcPts val="1600"/>
              </a:spcBef>
              <a:spcAft>
                <a:spcPts val="0"/>
              </a:spcAft>
              <a:buNone/>
              <a:defRPr>
                <a:solidFill>
                  <a:srgbClr val="A3A6AD"/>
                </a:solidFill>
              </a:defRPr>
            </a:lvl5pPr>
            <a:lvl6pPr lvl="5" rtl="0">
              <a:spcBef>
                <a:spcPts val="1600"/>
              </a:spcBef>
              <a:spcAft>
                <a:spcPts val="0"/>
              </a:spcAft>
              <a:buNone/>
              <a:defRPr>
                <a:solidFill>
                  <a:srgbClr val="A3A6AD"/>
                </a:solidFill>
              </a:defRPr>
            </a:lvl6pPr>
            <a:lvl7pPr lvl="6" rtl="0">
              <a:spcBef>
                <a:spcPts val="1600"/>
              </a:spcBef>
              <a:spcAft>
                <a:spcPts val="0"/>
              </a:spcAft>
              <a:buNone/>
              <a:defRPr>
                <a:solidFill>
                  <a:srgbClr val="A3A6AD"/>
                </a:solidFill>
              </a:defRPr>
            </a:lvl7pPr>
            <a:lvl8pPr lvl="7" rtl="0">
              <a:spcBef>
                <a:spcPts val="1600"/>
              </a:spcBef>
              <a:spcAft>
                <a:spcPts val="0"/>
              </a:spcAft>
              <a:buNone/>
              <a:defRPr>
                <a:solidFill>
                  <a:srgbClr val="A3A6AD"/>
                </a:solidFill>
              </a:defRPr>
            </a:lvl8pPr>
            <a:lvl9pPr lvl="8" rtl="0">
              <a:spcBef>
                <a:spcPts val="1600"/>
              </a:spcBef>
              <a:spcAft>
                <a:spcPts val="1600"/>
              </a:spcAft>
              <a:buNone/>
              <a:defRPr>
                <a:solidFill>
                  <a:srgbClr val="A3A6AD"/>
                </a:solidFill>
              </a:defRPr>
            </a:lvl9pPr>
          </a:lstStyle>
          <a:p>
            <a:endParaRPr/>
          </a:p>
        </p:txBody>
      </p:sp>
      <p:sp>
        <p:nvSpPr>
          <p:cNvPr id="348" name="Google Shape;348;p52"/>
          <p:cNvSpPr txBox="1">
            <a:spLocks noGrp="1"/>
          </p:cNvSpPr>
          <p:nvPr>
            <p:ph type="subTitle" idx="2"/>
          </p:nvPr>
        </p:nvSpPr>
        <p:spPr>
          <a:xfrm>
            <a:off x="6015100" y="4498550"/>
            <a:ext cx="2817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
        <p:nvSpPr>
          <p:cNvPr id="349" name="Google Shape;349;p52"/>
          <p:cNvSpPr txBox="1">
            <a:spLocks noGrp="1"/>
          </p:cNvSpPr>
          <p:nvPr>
            <p:ph type="subTitle" idx="3"/>
          </p:nvPr>
        </p:nvSpPr>
        <p:spPr>
          <a:xfrm>
            <a:off x="2506950" y="2775850"/>
            <a:ext cx="41301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A3A6AD"/>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pic>
        <p:nvPicPr>
          <p:cNvPr id="350" name="Google Shape;350;p52"/>
          <p:cNvPicPr preferRelativeResize="0"/>
          <p:nvPr/>
        </p:nvPicPr>
        <p:blipFill rotWithShape="1">
          <a:blip r:embed="rId4">
            <a:alphaModFix/>
          </a:blip>
          <a:srcRect t="209" b="199"/>
          <a:stretch/>
        </p:blipFill>
        <p:spPr>
          <a:xfrm>
            <a:off x="2628900" y="2255342"/>
            <a:ext cx="3886200" cy="437197"/>
          </a:xfrm>
          <a:prstGeom prst="rect">
            <a:avLst/>
          </a:prstGeom>
          <a:noFill/>
          <a:ln>
            <a:noFill/>
          </a:ln>
          <a:effectLst>
            <a:outerShdw blurRad="57150" dist="19050" dir="5400000" algn="bl" rotWithShape="0">
              <a:srgbClr val="000000">
                <a:alpha val="50000"/>
              </a:srgbClr>
            </a:outerShdw>
          </a:effectLst>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White - Cover slide - Brand with subtitle">
  <p:cSld name="TITLE_3_2_1">
    <p:spTree>
      <p:nvGrpSpPr>
        <p:cNvPr id="1" name="Shape 351"/>
        <p:cNvGrpSpPr/>
        <p:nvPr/>
      </p:nvGrpSpPr>
      <p:grpSpPr>
        <a:xfrm>
          <a:off x="0" y="0"/>
          <a:ext cx="0" cy="0"/>
          <a:chOff x="0" y="0"/>
          <a:chExt cx="0" cy="0"/>
        </a:xfrm>
      </p:grpSpPr>
      <p:pic>
        <p:nvPicPr>
          <p:cNvPr id="352" name="Google Shape;352;p53"/>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353" name="Google Shape;353;p53"/>
          <p:cNvPicPr preferRelativeResize="0"/>
          <p:nvPr/>
        </p:nvPicPr>
        <p:blipFill>
          <a:blip r:embed="rId3">
            <a:alphaModFix/>
          </a:blip>
          <a:stretch>
            <a:fillRect/>
          </a:stretch>
        </p:blipFill>
        <p:spPr>
          <a:xfrm>
            <a:off x="0" y="504031"/>
            <a:ext cx="9144000" cy="4135438"/>
          </a:xfrm>
          <a:prstGeom prst="rect">
            <a:avLst/>
          </a:prstGeom>
          <a:noFill/>
          <a:ln>
            <a:noFill/>
          </a:ln>
        </p:spPr>
      </p:pic>
      <p:pic>
        <p:nvPicPr>
          <p:cNvPr id="354" name="Google Shape;354;p53"/>
          <p:cNvPicPr preferRelativeResize="0"/>
          <p:nvPr/>
        </p:nvPicPr>
        <p:blipFill>
          <a:blip r:embed="rId4">
            <a:alphaModFix/>
          </a:blip>
          <a:stretch>
            <a:fillRect/>
          </a:stretch>
        </p:blipFill>
        <p:spPr>
          <a:xfrm>
            <a:off x="2628900" y="2258568"/>
            <a:ext cx="3886200" cy="434884"/>
          </a:xfrm>
          <a:prstGeom prst="rect">
            <a:avLst/>
          </a:prstGeom>
          <a:noFill/>
          <a:ln>
            <a:noFill/>
          </a:ln>
        </p:spPr>
      </p:pic>
      <p:sp>
        <p:nvSpPr>
          <p:cNvPr id="355" name="Google Shape;355;p53"/>
          <p:cNvSpPr txBox="1">
            <a:spLocks noGrp="1"/>
          </p:cNvSpPr>
          <p:nvPr>
            <p:ph type="subTitle" idx="1"/>
          </p:nvPr>
        </p:nvSpPr>
        <p:spPr>
          <a:xfrm>
            <a:off x="311700" y="4498550"/>
            <a:ext cx="57033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4F525D"/>
                </a:solidFill>
              </a:defRPr>
            </a:lvl1pPr>
            <a:lvl2pPr lvl="1" rtl="0">
              <a:spcBef>
                <a:spcPts val="0"/>
              </a:spcBef>
              <a:spcAft>
                <a:spcPts val="0"/>
              </a:spcAft>
              <a:buNone/>
              <a:defRPr>
                <a:solidFill>
                  <a:srgbClr val="4F525D"/>
                </a:solidFill>
              </a:defRPr>
            </a:lvl2pPr>
            <a:lvl3pPr lvl="2" rtl="0">
              <a:spcBef>
                <a:spcPts val="1600"/>
              </a:spcBef>
              <a:spcAft>
                <a:spcPts val="0"/>
              </a:spcAft>
              <a:buNone/>
              <a:defRPr>
                <a:solidFill>
                  <a:srgbClr val="4F525D"/>
                </a:solidFill>
              </a:defRPr>
            </a:lvl3pPr>
            <a:lvl4pPr lvl="3" rtl="0">
              <a:spcBef>
                <a:spcPts val="1600"/>
              </a:spcBef>
              <a:spcAft>
                <a:spcPts val="0"/>
              </a:spcAft>
              <a:buNone/>
              <a:defRPr>
                <a:solidFill>
                  <a:srgbClr val="4F525D"/>
                </a:solidFill>
              </a:defRPr>
            </a:lvl4pPr>
            <a:lvl5pPr lvl="4" rtl="0">
              <a:spcBef>
                <a:spcPts val="1600"/>
              </a:spcBef>
              <a:spcAft>
                <a:spcPts val="0"/>
              </a:spcAft>
              <a:buNone/>
              <a:defRPr>
                <a:solidFill>
                  <a:srgbClr val="4F525D"/>
                </a:solidFill>
              </a:defRPr>
            </a:lvl5pPr>
            <a:lvl6pPr lvl="5" rtl="0">
              <a:spcBef>
                <a:spcPts val="1600"/>
              </a:spcBef>
              <a:spcAft>
                <a:spcPts val="0"/>
              </a:spcAft>
              <a:buNone/>
              <a:defRPr>
                <a:solidFill>
                  <a:srgbClr val="4F525D"/>
                </a:solidFill>
              </a:defRPr>
            </a:lvl6pPr>
            <a:lvl7pPr lvl="6" rtl="0">
              <a:spcBef>
                <a:spcPts val="1600"/>
              </a:spcBef>
              <a:spcAft>
                <a:spcPts val="0"/>
              </a:spcAft>
              <a:buNone/>
              <a:defRPr>
                <a:solidFill>
                  <a:srgbClr val="4F525D"/>
                </a:solidFill>
              </a:defRPr>
            </a:lvl7pPr>
            <a:lvl8pPr lvl="7" rtl="0">
              <a:spcBef>
                <a:spcPts val="1600"/>
              </a:spcBef>
              <a:spcAft>
                <a:spcPts val="0"/>
              </a:spcAft>
              <a:buNone/>
              <a:defRPr>
                <a:solidFill>
                  <a:srgbClr val="4F525D"/>
                </a:solidFill>
              </a:defRPr>
            </a:lvl8pPr>
            <a:lvl9pPr lvl="8" rtl="0">
              <a:spcBef>
                <a:spcPts val="1600"/>
              </a:spcBef>
              <a:spcAft>
                <a:spcPts val="1600"/>
              </a:spcAft>
              <a:buNone/>
              <a:defRPr>
                <a:solidFill>
                  <a:srgbClr val="4F525D"/>
                </a:solidFill>
              </a:defRPr>
            </a:lvl9pPr>
          </a:lstStyle>
          <a:p>
            <a:endParaRPr/>
          </a:p>
        </p:txBody>
      </p:sp>
      <p:sp>
        <p:nvSpPr>
          <p:cNvPr id="356" name="Google Shape;356;p53"/>
          <p:cNvSpPr txBox="1">
            <a:spLocks noGrp="1"/>
          </p:cNvSpPr>
          <p:nvPr>
            <p:ph type="subTitle" idx="2"/>
          </p:nvPr>
        </p:nvSpPr>
        <p:spPr>
          <a:xfrm>
            <a:off x="6015100" y="4498550"/>
            <a:ext cx="2817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
        <p:nvSpPr>
          <p:cNvPr id="357" name="Google Shape;357;p53"/>
          <p:cNvSpPr txBox="1">
            <a:spLocks noGrp="1"/>
          </p:cNvSpPr>
          <p:nvPr>
            <p:ph type="subTitle" idx="3"/>
          </p:nvPr>
        </p:nvSpPr>
        <p:spPr>
          <a:xfrm>
            <a:off x="2269200" y="2775850"/>
            <a:ext cx="46056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4F525D"/>
                </a:solidFill>
              </a:defRPr>
            </a:lvl1pPr>
            <a:lvl2pPr lvl="1" rtl="0">
              <a:spcBef>
                <a:spcPts val="1600"/>
              </a:spcBef>
              <a:spcAft>
                <a:spcPts val="0"/>
              </a:spcAft>
              <a:buNone/>
              <a:defRPr>
                <a:solidFill>
                  <a:srgbClr val="4F525D"/>
                </a:solidFill>
              </a:defRPr>
            </a:lvl2pPr>
            <a:lvl3pPr lvl="2" rtl="0">
              <a:spcBef>
                <a:spcPts val="1600"/>
              </a:spcBef>
              <a:spcAft>
                <a:spcPts val="0"/>
              </a:spcAft>
              <a:buNone/>
              <a:defRPr>
                <a:solidFill>
                  <a:srgbClr val="4F525D"/>
                </a:solidFill>
              </a:defRPr>
            </a:lvl3pPr>
            <a:lvl4pPr lvl="3" rtl="0">
              <a:spcBef>
                <a:spcPts val="1600"/>
              </a:spcBef>
              <a:spcAft>
                <a:spcPts val="0"/>
              </a:spcAft>
              <a:buNone/>
              <a:defRPr>
                <a:solidFill>
                  <a:srgbClr val="4F525D"/>
                </a:solidFill>
              </a:defRPr>
            </a:lvl4pPr>
            <a:lvl5pPr lvl="4" rtl="0">
              <a:spcBef>
                <a:spcPts val="1600"/>
              </a:spcBef>
              <a:spcAft>
                <a:spcPts val="0"/>
              </a:spcAft>
              <a:buNone/>
              <a:defRPr>
                <a:solidFill>
                  <a:srgbClr val="4F525D"/>
                </a:solidFill>
              </a:defRPr>
            </a:lvl5pPr>
            <a:lvl6pPr lvl="5" rtl="0">
              <a:spcBef>
                <a:spcPts val="1600"/>
              </a:spcBef>
              <a:spcAft>
                <a:spcPts val="0"/>
              </a:spcAft>
              <a:buNone/>
              <a:defRPr>
                <a:solidFill>
                  <a:srgbClr val="4F525D"/>
                </a:solidFill>
              </a:defRPr>
            </a:lvl6pPr>
            <a:lvl7pPr lvl="6" rtl="0">
              <a:spcBef>
                <a:spcPts val="1600"/>
              </a:spcBef>
              <a:spcAft>
                <a:spcPts val="0"/>
              </a:spcAft>
              <a:buNone/>
              <a:defRPr>
                <a:solidFill>
                  <a:srgbClr val="4F525D"/>
                </a:solidFill>
              </a:defRPr>
            </a:lvl7pPr>
            <a:lvl8pPr lvl="7" rtl="0">
              <a:spcBef>
                <a:spcPts val="1600"/>
              </a:spcBef>
              <a:spcAft>
                <a:spcPts val="0"/>
              </a:spcAft>
              <a:buNone/>
              <a:defRPr>
                <a:solidFill>
                  <a:srgbClr val="4F525D"/>
                </a:solidFill>
              </a:defRPr>
            </a:lvl8pPr>
            <a:lvl9pPr lvl="8"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White - Cover slide - Brand">
  <p:cSld name="TITLE_3_1">
    <p:spTree>
      <p:nvGrpSpPr>
        <p:cNvPr id="1" name="Shape 358"/>
        <p:cNvGrpSpPr/>
        <p:nvPr/>
      </p:nvGrpSpPr>
      <p:grpSpPr>
        <a:xfrm>
          <a:off x="0" y="0"/>
          <a:ext cx="0" cy="0"/>
          <a:chOff x="0" y="0"/>
          <a:chExt cx="0" cy="0"/>
        </a:xfrm>
      </p:grpSpPr>
      <p:pic>
        <p:nvPicPr>
          <p:cNvPr id="359" name="Google Shape;359;p54"/>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360" name="Google Shape;360;p54"/>
          <p:cNvPicPr preferRelativeResize="0"/>
          <p:nvPr/>
        </p:nvPicPr>
        <p:blipFill>
          <a:blip r:embed="rId3">
            <a:alphaModFix/>
          </a:blip>
          <a:stretch>
            <a:fillRect/>
          </a:stretch>
        </p:blipFill>
        <p:spPr>
          <a:xfrm>
            <a:off x="0" y="504031"/>
            <a:ext cx="9144000" cy="4135438"/>
          </a:xfrm>
          <a:prstGeom prst="rect">
            <a:avLst/>
          </a:prstGeom>
          <a:noFill/>
          <a:ln>
            <a:noFill/>
          </a:ln>
        </p:spPr>
      </p:pic>
      <p:sp>
        <p:nvSpPr>
          <p:cNvPr id="361" name="Google Shape;361;p54"/>
          <p:cNvSpPr txBox="1">
            <a:spLocks noGrp="1"/>
          </p:cNvSpPr>
          <p:nvPr>
            <p:ph type="subTitle" idx="1"/>
          </p:nvPr>
        </p:nvSpPr>
        <p:spPr>
          <a:xfrm>
            <a:off x="311700" y="4498550"/>
            <a:ext cx="57033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4F525D"/>
                </a:solidFill>
              </a:defRPr>
            </a:lvl1pPr>
            <a:lvl2pPr lvl="1" rtl="0">
              <a:spcBef>
                <a:spcPts val="0"/>
              </a:spcBef>
              <a:spcAft>
                <a:spcPts val="0"/>
              </a:spcAft>
              <a:buNone/>
              <a:defRPr>
                <a:solidFill>
                  <a:srgbClr val="4F525D"/>
                </a:solidFill>
              </a:defRPr>
            </a:lvl2pPr>
            <a:lvl3pPr lvl="2" rtl="0">
              <a:spcBef>
                <a:spcPts val="1600"/>
              </a:spcBef>
              <a:spcAft>
                <a:spcPts val="0"/>
              </a:spcAft>
              <a:buNone/>
              <a:defRPr>
                <a:solidFill>
                  <a:srgbClr val="4F525D"/>
                </a:solidFill>
              </a:defRPr>
            </a:lvl3pPr>
            <a:lvl4pPr lvl="3" rtl="0">
              <a:spcBef>
                <a:spcPts val="1600"/>
              </a:spcBef>
              <a:spcAft>
                <a:spcPts val="0"/>
              </a:spcAft>
              <a:buNone/>
              <a:defRPr>
                <a:solidFill>
                  <a:srgbClr val="4F525D"/>
                </a:solidFill>
              </a:defRPr>
            </a:lvl4pPr>
            <a:lvl5pPr lvl="4" rtl="0">
              <a:spcBef>
                <a:spcPts val="1600"/>
              </a:spcBef>
              <a:spcAft>
                <a:spcPts val="0"/>
              </a:spcAft>
              <a:buNone/>
              <a:defRPr>
                <a:solidFill>
                  <a:srgbClr val="4F525D"/>
                </a:solidFill>
              </a:defRPr>
            </a:lvl5pPr>
            <a:lvl6pPr lvl="5" rtl="0">
              <a:spcBef>
                <a:spcPts val="1600"/>
              </a:spcBef>
              <a:spcAft>
                <a:spcPts val="0"/>
              </a:spcAft>
              <a:buNone/>
              <a:defRPr>
                <a:solidFill>
                  <a:srgbClr val="4F525D"/>
                </a:solidFill>
              </a:defRPr>
            </a:lvl6pPr>
            <a:lvl7pPr lvl="6" rtl="0">
              <a:spcBef>
                <a:spcPts val="1600"/>
              </a:spcBef>
              <a:spcAft>
                <a:spcPts val="0"/>
              </a:spcAft>
              <a:buNone/>
              <a:defRPr>
                <a:solidFill>
                  <a:srgbClr val="4F525D"/>
                </a:solidFill>
              </a:defRPr>
            </a:lvl7pPr>
            <a:lvl8pPr lvl="7" rtl="0">
              <a:spcBef>
                <a:spcPts val="1600"/>
              </a:spcBef>
              <a:spcAft>
                <a:spcPts val="0"/>
              </a:spcAft>
              <a:buNone/>
              <a:defRPr>
                <a:solidFill>
                  <a:srgbClr val="4F525D"/>
                </a:solidFill>
              </a:defRPr>
            </a:lvl8pPr>
            <a:lvl9pPr lvl="8" rtl="0">
              <a:spcBef>
                <a:spcPts val="1600"/>
              </a:spcBef>
              <a:spcAft>
                <a:spcPts val="1600"/>
              </a:spcAft>
              <a:buNone/>
              <a:defRPr>
                <a:solidFill>
                  <a:srgbClr val="4F525D"/>
                </a:solidFill>
              </a:defRPr>
            </a:lvl9pPr>
          </a:lstStyle>
          <a:p>
            <a:endParaRPr/>
          </a:p>
        </p:txBody>
      </p:sp>
      <p:sp>
        <p:nvSpPr>
          <p:cNvPr id="362" name="Google Shape;362;p54"/>
          <p:cNvSpPr txBox="1">
            <a:spLocks noGrp="1"/>
          </p:cNvSpPr>
          <p:nvPr>
            <p:ph type="subTitle" idx="2"/>
          </p:nvPr>
        </p:nvSpPr>
        <p:spPr>
          <a:xfrm>
            <a:off x="6015100" y="4498550"/>
            <a:ext cx="2817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363" name="Google Shape;363;p54"/>
          <p:cNvPicPr preferRelativeResize="0"/>
          <p:nvPr/>
        </p:nvPicPr>
        <p:blipFill>
          <a:blip r:embed="rId4">
            <a:alphaModFix/>
          </a:blip>
          <a:stretch>
            <a:fillRect/>
          </a:stretch>
        </p:blipFill>
        <p:spPr>
          <a:xfrm>
            <a:off x="2628900" y="2258567"/>
            <a:ext cx="3886201" cy="77724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ver Slide - Alternative">
  <p:cSld name="TITLE_2_1">
    <p:spTree>
      <p:nvGrpSpPr>
        <p:cNvPr id="1" name="Shape 364"/>
        <p:cNvGrpSpPr/>
        <p:nvPr/>
      </p:nvGrpSpPr>
      <p:grpSpPr>
        <a:xfrm>
          <a:off x="0" y="0"/>
          <a:ext cx="0" cy="0"/>
          <a:chOff x="0" y="0"/>
          <a:chExt cx="0" cy="0"/>
        </a:xfrm>
      </p:grpSpPr>
      <p:pic>
        <p:nvPicPr>
          <p:cNvPr id="365" name="Google Shape;365;p55"/>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366" name="Google Shape;366;p55"/>
          <p:cNvPicPr preferRelativeResize="0"/>
          <p:nvPr/>
        </p:nvPicPr>
        <p:blipFill>
          <a:blip r:embed="rId3">
            <a:alphaModFix/>
          </a:blip>
          <a:stretch>
            <a:fillRect/>
          </a:stretch>
        </p:blipFill>
        <p:spPr>
          <a:xfrm>
            <a:off x="0" y="0"/>
            <a:ext cx="9143999" cy="5143500"/>
          </a:xfrm>
          <a:prstGeom prst="rect">
            <a:avLst/>
          </a:prstGeom>
          <a:noFill/>
          <a:ln>
            <a:noFill/>
          </a:ln>
        </p:spPr>
      </p:pic>
      <p:sp>
        <p:nvSpPr>
          <p:cNvPr id="367" name="Google Shape;367;p55"/>
          <p:cNvSpPr txBox="1">
            <a:spLocks noGrp="1"/>
          </p:cNvSpPr>
          <p:nvPr>
            <p:ph type="title"/>
          </p:nvPr>
        </p:nvSpPr>
        <p:spPr>
          <a:xfrm>
            <a:off x="908100" y="1328975"/>
            <a:ext cx="7562100" cy="12984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3600" b="0">
                <a:solidFill>
                  <a:schemeClr val="lt1"/>
                </a:solidFill>
                <a:latin typeface="Maven Pro SemiBold"/>
                <a:ea typeface="Maven Pro SemiBold"/>
                <a:cs typeface="Maven Pro SemiBold"/>
                <a:sym typeface="Maven Pro SemiBold"/>
              </a:defRPr>
            </a:lvl1pPr>
            <a:lvl2pPr lvl="1" algn="ctr" rtl="0">
              <a:spcBef>
                <a:spcPts val="0"/>
              </a:spcBef>
              <a:spcAft>
                <a:spcPts val="0"/>
              </a:spcAft>
              <a:buNone/>
              <a:defRPr sz="3600" b="0">
                <a:latin typeface="Maven Pro SemiBold"/>
                <a:ea typeface="Maven Pro SemiBold"/>
                <a:cs typeface="Maven Pro SemiBold"/>
                <a:sym typeface="Maven Pro SemiBold"/>
              </a:defRPr>
            </a:lvl2pPr>
            <a:lvl3pPr lvl="2" algn="ctr" rtl="0">
              <a:spcBef>
                <a:spcPts val="0"/>
              </a:spcBef>
              <a:spcAft>
                <a:spcPts val="0"/>
              </a:spcAft>
              <a:buNone/>
              <a:defRPr sz="3600" b="0">
                <a:latin typeface="Maven Pro SemiBold"/>
                <a:ea typeface="Maven Pro SemiBold"/>
                <a:cs typeface="Maven Pro SemiBold"/>
                <a:sym typeface="Maven Pro SemiBold"/>
              </a:defRPr>
            </a:lvl3pPr>
            <a:lvl4pPr lvl="3" algn="ctr" rtl="0">
              <a:spcBef>
                <a:spcPts val="0"/>
              </a:spcBef>
              <a:spcAft>
                <a:spcPts val="0"/>
              </a:spcAft>
              <a:buNone/>
              <a:defRPr sz="3600" b="0">
                <a:latin typeface="Maven Pro SemiBold"/>
                <a:ea typeface="Maven Pro SemiBold"/>
                <a:cs typeface="Maven Pro SemiBold"/>
                <a:sym typeface="Maven Pro SemiBold"/>
              </a:defRPr>
            </a:lvl4pPr>
            <a:lvl5pPr lvl="4" algn="ctr" rtl="0">
              <a:spcBef>
                <a:spcPts val="0"/>
              </a:spcBef>
              <a:spcAft>
                <a:spcPts val="0"/>
              </a:spcAft>
              <a:buNone/>
              <a:defRPr sz="3600" b="0">
                <a:latin typeface="Maven Pro SemiBold"/>
                <a:ea typeface="Maven Pro SemiBold"/>
                <a:cs typeface="Maven Pro SemiBold"/>
                <a:sym typeface="Maven Pro SemiBold"/>
              </a:defRPr>
            </a:lvl5pPr>
            <a:lvl6pPr lvl="5" algn="ctr" rtl="0">
              <a:spcBef>
                <a:spcPts val="0"/>
              </a:spcBef>
              <a:spcAft>
                <a:spcPts val="0"/>
              </a:spcAft>
              <a:buNone/>
              <a:defRPr sz="3600" b="0">
                <a:latin typeface="Maven Pro SemiBold"/>
                <a:ea typeface="Maven Pro SemiBold"/>
                <a:cs typeface="Maven Pro SemiBold"/>
                <a:sym typeface="Maven Pro SemiBold"/>
              </a:defRPr>
            </a:lvl6pPr>
            <a:lvl7pPr lvl="6" algn="ctr" rtl="0">
              <a:spcBef>
                <a:spcPts val="0"/>
              </a:spcBef>
              <a:spcAft>
                <a:spcPts val="0"/>
              </a:spcAft>
              <a:buNone/>
              <a:defRPr sz="3600" b="0">
                <a:latin typeface="Maven Pro SemiBold"/>
                <a:ea typeface="Maven Pro SemiBold"/>
                <a:cs typeface="Maven Pro SemiBold"/>
                <a:sym typeface="Maven Pro SemiBold"/>
              </a:defRPr>
            </a:lvl7pPr>
            <a:lvl8pPr lvl="7" algn="ctr" rtl="0">
              <a:spcBef>
                <a:spcPts val="0"/>
              </a:spcBef>
              <a:spcAft>
                <a:spcPts val="0"/>
              </a:spcAft>
              <a:buNone/>
              <a:defRPr sz="3600" b="0">
                <a:latin typeface="Maven Pro SemiBold"/>
                <a:ea typeface="Maven Pro SemiBold"/>
                <a:cs typeface="Maven Pro SemiBold"/>
                <a:sym typeface="Maven Pro SemiBold"/>
              </a:defRPr>
            </a:lvl8pPr>
            <a:lvl9pPr lvl="8" algn="ctr" rtl="0">
              <a:spcBef>
                <a:spcPts val="0"/>
              </a:spcBef>
              <a:spcAft>
                <a:spcPts val="0"/>
              </a:spcAft>
              <a:buNone/>
              <a:defRPr sz="3600" b="0">
                <a:latin typeface="Maven Pro SemiBold"/>
                <a:ea typeface="Maven Pro SemiBold"/>
                <a:cs typeface="Maven Pro SemiBold"/>
                <a:sym typeface="Maven Pro SemiBold"/>
              </a:defRPr>
            </a:lvl9pPr>
          </a:lstStyle>
          <a:p>
            <a:endParaRPr/>
          </a:p>
        </p:txBody>
      </p:sp>
      <p:sp>
        <p:nvSpPr>
          <p:cNvPr id="368" name="Google Shape;368;p55"/>
          <p:cNvSpPr txBox="1">
            <a:spLocks noGrp="1"/>
          </p:cNvSpPr>
          <p:nvPr>
            <p:ph type="subTitle" idx="1"/>
          </p:nvPr>
        </p:nvSpPr>
        <p:spPr>
          <a:xfrm>
            <a:off x="1801350" y="2625563"/>
            <a:ext cx="55413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A3A6AD"/>
                </a:solidFill>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369" name="Google Shape;369;p55"/>
          <p:cNvSpPr txBox="1">
            <a:spLocks noGrp="1"/>
          </p:cNvSpPr>
          <p:nvPr>
            <p:ph type="subTitle" idx="2"/>
          </p:nvPr>
        </p:nvSpPr>
        <p:spPr>
          <a:xfrm>
            <a:off x="2578050" y="3690925"/>
            <a:ext cx="3987900" cy="72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rtl="0">
              <a:spcBef>
                <a:spcPts val="0"/>
              </a:spcBef>
              <a:spcAft>
                <a:spcPts val="0"/>
              </a:spcAft>
              <a:buNone/>
              <a:defRPr sz="1600"/>
            </a:lvl2pPr>
            <a:lvl3pPr lvl="2" rtl="0">
              <a:spcBef>
                <a:spcPts val="1600"/>
              </a:spcBef>
              <a:spcAft>
                <a:spcPts val="0"/>
              </a:spcAft>
              <a:buNone/>
              <a:defRPr sz="1600"/>
            </a:lvl3pPr>
            <a:lvl4pPr lvl="3" rtl="0">
              <a:spcBef>
                <a:spcPts val="1600"/>
              </a:spcBef>
              <a:spcAft>
                <a:spcPts val="0"/>
              </a:spcAft>
              <a:buNone/>
              <a:defRPr sz="1600"/>
            </a:lvl4pPr>
            <a:lvl5pPr lvl="4" rtl="0">
              <a:spcBef>
                <a:spcPts val="1600"/>
              </a:spcBef>
              <a:spcAft>
                <a:spcPts val="0"/>
              </a:spcAft>
              <a:buNone/>
              <a:defRPr sz="1600"/>
            </a:lvl5pPr>
            <a:lvl6pPr lvl="5" rtl="0">
              <a:spcBef>
                <a:spcPts val="1600"/>
              </a:spcBef>
              <a:spcAft>
                <a:spcPts val="0"/>
              </a:spcAft>
              <a:buNone/>
              <a:defRPr sz="1600"/>
            </a:lvl6pPr>
            <a:lvl7pPr lvl="6" rtl="0">
              <a:spcBef>
                <a:spcPts val="1600"/>
              </a:spcBef>
              <a:spcAft>
                <a:spcPts val="0"/>
              </a:spcAft>
              <a:buNone/>
              <a:defRPr sz="1600"/>
            </a:lvl7pPr>
            <a:lvl8pPr lvl="7" rtl="0">
              <a:spcBef>
                <a:spcPts val="1600"/>
              </a:spcBef>
              <a:spcAft>
                <a:spcPts val="0"/>
              </a:spcAft>
              <a:buNone/>
              <a:defRPr sz="1600"/>
            </a:lvl8pPr>
            <a:lvl9pPr lvl="8" rtl="0">
              <a:spcBef>
                <a:spcPts val="1600"/>
              </a:spcBef>
              <a:spcAft>
                <a:spcPts val="1600"/>
              </a:spcAft>
              <a:buNone/>
              <a:defRPr sz="1600"/>
            </a:lvl9pPr>
          </a:lstStyle>
          <a:p>
            <a:endParaRPr/>
          </a:p>
        </p:txBody>
      </p:sp>
      <p:sp>
        <p:nvSpPr>
          <p:cNvPr id="370" name="Google Shape;370;p55"/>
          <p:cNvSpPr txBox="1">
            <a:spLocks noGrp="1"/>
          </p:cNvSpPr>
          <p:nvPr>
            <p:ph type="subTitle" idx="3"/>
          </p:nvPr>
        </p:nvSpPr>
        <p:spPr>
          <a:xfrm>
            <a:off x="2578050" y="4416925"/>
            <a:ext cx="3987900" cy="404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rgbClr val="A3A6AD"/>
                </a:solidFill>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pic>
        <p:nvPicPr>
          <p:cNvPr id="371" name="Google Shape;371;p55"/>
          <p:cNvPicPr preferRelativeResize="0"/>
          <p:nvPr/>
        </p:nvPicPr>
        <p:blipFill>
          <a:blip r:embed="rId4">
            <a:alphaModFix/>
          </a:blip>
          <a:stretch>
            <a:fillRect/>
          </a:stretch>
        </p:blipFill>
        <p:spPr>
          <a:xfrm>
            <a:off x="3444350" y="457196"/>
            <a:ext cx="2286001" cy="42291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White - Cover Slide - Alternative">
  <p:cSld name="TITLE_2_1_2">
    <p:spTree>
      <p:nvGrpSpPr>
        <p:cNvPr id="1" name="Shape 372"/>
        <p:cNvGrpSpPr/>
        <p:nvPr/>
      </p:nvGrpSpPr>
      <p:grpSpPr>
        <a:xfrm>
          <a:off x="0" y="0"/>
          <a:ext cx="0" cy="0"/>
          <a:chOff x="0" y="0"/>
          <a:chExt cx="0" cy="0"/>
        </a:xfrm>
      </p:grpSpPr>
      <p:pic>
        <p:nvPicPr>
          <p:cNvPr id="373" name="Google Shape;373;p56"/>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374" name="Google Shape;374;p56"/>
          <p:cNvPicPr preferRelativeResize="0"/>
          <p:nvPr/>
        </p:nvPicPr>
        <p:blipFill>
          <a:blip r:embed="rId3">
            <a:alphaModFix/>
          </a:blip>
          <a:stretch>
            <a:fillRect/>
          </a:stretch>
        </p:blipFill>
        <p:spPr>
          <a:xfrm>
            <a:off x="0" y="0"/>
            <a:ext cx="9143999" cy="5143500"/>
          </a:xfrm>
          <a:prstGeom prst="rect">
            <a:avLst/>
          </a:prstGeom>
          <a:noFill/>
          <a:ln>
            <a:noFill/>
          </a:ln>
        </p:spPr>
      </p:pic>
      <p:sp>
        <p:nvSpPr>
          <p:cNvPr id="375" name="Google Shape;375;p56"/>
          <p:cNvSpPr txBox="1">
            <a:spLocks noGrp="1"/>
          </p:cNvSpPr>
          <p:nvPr>
            <p:ph type="title"/>
          </p:nvPr>
        </p:nvSpPr>
        <p:spPr>
          <a:xfrm>
            <a:off x="908100" y="1328975"/>
            <a:ext cx="7562100" cy="12984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3600" b="0">
                <a:solidFill>
                  <a:srgbClr val="000615"/>
                </a:solidFill>
                <a:latin typeface="Maven Pro SemiBold"/>
                <a:ea typeface="Maven Pro SemiBold"/>
                <a:cs typeface="Maven Pro SemiBold"/>
                <a:sym typeface="Maven Pro SemiBold"/>
              </a:defRPr>
            </a:lvl1pPr>
            <a:lvl2pPr lvl="1" algn="ctr" rtl="0">
              <a:spcBef>
                <a:spcPts val="0"/>
              </a:spcBef>
              <a:spcAft>
                <a:spcPts val="0"/>
              </a:spcAft>
              <a:buNone/>
              <a:defRPr sz="3600" b="0">
                <a:latin typeface="Maven Pro SemiBold"/>
                <a:ea typeface="Maven Pro SemiBold"/>
                <a:cs typeface="Maven Pro SemiBold"/>
                <a:sym typeface="Maven Pro SemiBold"/>
              </a:defRPr>
            </a:lvl2pPr>
            <a:lvl3pPr lvl="2" algn="ctr" rtl="0">
              <a:spcBef>
                <a:spcPts val="0"/>
              </a:spcBef>
              <a:spcAft>
                <a:spcPts val="0"/>
              </a:spcAft>
              <a:buNone/>
              <a:defRPr sz="3600" b="0">
                <a:latin typeface="Maven Pro SemiBold"/>
                <a:ea typeface="Maven Pro SemiBold"/>
                <a:cs typeface="Maven Pro SemiBold"/>
                <a:sym typeface="Maven Pro SemiBold"/>
              </a:defRPr>
            </a:lvl3pPr>
            <a:lvl4pPr lvl="3" algn="ctr" rtl="0">
              <a:spcBef>
                <a:spcPts val="0"/>
              </a:spcBef>
              <a:spcAft>
                <a:spcPts val="0"/>
              </a:spcAft>
              <a:buNone/>
              <a:defRPr sz="3600" b="0">
                <a:latin typeface="Maven Pro SemiBold"/>
                <a:ea typeface="Maven Pro SemiBold"/>
                <a:cs typeface="Maven Pro SemiBold"/>
                <a:sym typeface="Maven Pro SemiBold"/>
              </a:defRPr>
            </a:lvl4pPr>
            <a:lvl5pPr lvl="4" algn="ctr" rtl="0">
              <a:spcBef>
                <a:spcPts val="0"/>
              </a:spcBef>
              <a:spcAft>
                <a:spcPts val="0"/>
              </a:spcAft>
              <a:buNone/>
              <a:defRPr sz="3600" b="0">
                <a:latin typeface="Maven Pro SemiBold"/>
                <a:ea typeface="Maven Pro SemiBold"/>
                <a:cs typeface="Maven Pro SemiBold"/>
                <a:sym typeface="Maven Pro SemiBold"/>
              </a:defRPr>
            </a:lvl5pPr>
            <a:lvl6pPr lvl="5" algn="ctr" rtl="0">
              <a:spcBef>
                <a:spcPts val="0"/>
              </a:spcBef>
              <a:spcAft>
                <a:spcPts val="0"/>
              </a:spcAft>
              <a:buNone/>
              <a:defRPr sz="3600" b="0">
                <a:latin typeface="Maven Pro SemiBold"/>
                <a:ea typeface="Maven Pro SemiBold"/>
                <a:cs typeface="Maven Pro SemiBold"/>
                <a:sym typeface="Maven Pro SemiBold"/>
              </a:defRPr>
            </a:lvl6pPr>
            <a:lvl7pPr lvl="6" algn="ctr" rtl="0">
              <a:spcBef>
                <a:spcPts val="0"/>
              </a:spcBef>
              <a:spcAft>
                <a:spcPts val="0"/>
              </a:spcAft>
              <a:buNone/>
              <a:defRPr sz="3600" b="0">
                <a:latin typeface="Maven Pro SemiBold"/>
                <a:ea typeface="Maven Pro SemiBold"/>
                <a:cs typeface="Maven Pro SemiBold"/>
                <a:sym typeface="Maven Pro SemiBold"/>
              </a:defRPr>
            </a:lvl7pPr>
            <a:lvl8pPr lvl="7" algn="ctr" rtl="0">
              <a:spcBef>
                <a:spcPts val="0"/>
              </a:spcBef>
              <a:spcAft>
                <a:spcPts val="0"/>
              </a:spcAft>
              <a:buNone/>
              <a:defRPr sz="3600" b="0">
                <a:latin typeface="Maven Pro SemiBold"/>
                <a:ea typeface="Maven Pro SemiBold"/>
                <a:cs typeface="Maven Pro SemiBold"/>
                <a:sym typeface="Maven Pro SemiBold"/>
              </a:defRPr>
            </a:lvl8pPr>
            <a:lvl9pPr lvl="8" algn="ctr" rtl="0">
              <a:spcBef>
                <a:spcPts val="0"/>
              </a:spcBef>
              <a:spcAft>
                <a:spcPts val="0"/>
              </a:spcAft>
              <a:buNone/>
              <a:defRPr sz="3600" b="0">
                <a:latin typeface="Maven Pro SemiBold"/>
                <a:ea typeface="Maven Pro SemiBold"/>
                <a:cs typeface="Maven Pro SemiBold"/>
                <a:sym typeface="Maven Pro SemiBold"/>
              </a:defRPr>
            </a:lvl9pPr>
          </a:lstStyle>
          <a:p>
            <a:endParaRPr/>
          </a:p>
        </p:txBody>
      </p:sp>
      <p:sp>
        <p:nvSpPr>
          <p:cNvPr id="376" name="Google Shape;376;p56"/>
          <p:cNvSpPr txBox="1">
            <a:spLocks noGrp="1"/>
          </p:cNvSpPr>
          <p:nvPr>
            <p:ph type="subTitle" idx="1"/>
          </p:nvPr>
        </p:nvSpPr>
        <p:spPr>
          <a:xfrm>
            <a:off x="1801350" y="2625563"/>
            <a:ext cx="55413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4F525D"/>
                </a:solidFill>
              </a:defRPr>
            </a:lvl1pPr>
            <a:lvl2pPr lvl="1" rtl="0">
              <a:spcBef>
                <a:spcPts val="0"/>
              </a:spcBef>
              <a:spcAft>
                <a:spcPts val="0"/>
              </a:spcAft>
              <a:buNone/>
              <a:defRPr>
                <a:solidFill>
                  <a:srgbClr val="4F525D"/>
                </a:solidFill>
              </a:defRPr>
            </a:lvl2pPr>
            <a:lvl3pPr lvl="2" rtl="0">
              <a:spcBef>
                <a:spcPts val="1600"/>
              </a:spcBef>
              <a:spcAft>
                <a:spcPts val="0"/>
              </a:spcAft>
              <a:buNone/>
              <a:defRPr>
                <a:solidFill>
                  <a:srgbClr val="4F525D"/>
                </a:solidFill>
              </a:defRPr>
            </a:lvl3pPr>
            <a:lvl4pPr lvl="3" rtl="0">
              <a:spcBef>
                <a:spcPts val="1600"/>
              </a:spcBef>
              <a:spcAft>
                <a:spcPts val="0"/>
              </a:spcAft>
              <a:buNone/>
              <a:defRPr>
                <a:solidFill>
                  <a:srgbClr val="4F525D"/>
                </a:solidFill>
              </a:defRPr>
            </a:lvl4pPr>
            <a:lvl5pPr lvl="4" rtl="0">
              <a:spcBef>
                <a:spcPts val="1600"/>
              </a:spcBef>
              <a:spcAft>
                <a:spcPts val="0"/>
              </a:spcAft>
              <a:buNone/>
              <a:defRPr>
                <a:solidFill>
                  <a:srgbClr val="4F525D"/>
                </a:solidFill>
              </a:defRPr>
            </a:lvl5pPr>
            <a:lvl6pPr lvl="5" rtl="0">
              <a:spcBef>
                <a:spcPts val="1600"/>
              </a:spcBef>
              <a:spcAft>
                <a:spcPts val="0"/>
              </a:spcAft>
              <a:buNone/>
              <a:defRPr>
                <a:solidFill>
                  <a:srgbClr val="4F525D"/>
                </a:solidFill>
              </a:defRPr>
            </a:lvl6pPr>
            <a:lvl7pPr lvl="6" rtl="0">
              <a:spcBef>
                <a:spcPts val="1600"/>
              </a:spcBef>
              <a:spcAft>
                <a:spcPts val="0"/>
              </a:spcAft>
              <a:buNone/>
              <a:defRPr>
                <a:solidFill>
                  <a:srgbClr val="4F525D"/>
                </a:solidFill>
              </a:defRPr>
            </a:lvl7pPr>
            <a:lvl8pPr lvl="7" rtl="0">
              <a:spcBef>
                <a:spcPts val="1600"/>
              </a:spcBef>
              <a:spcAft>
                <a:spcPts val="0"/>
              </a:spcAft>
              <a:buNone/>
              <a:defRPr>
                <a:solidFill>
                  <a:srgbClr val="4F525D"/>
                </a:solidFill>
              </a:defRPr>
            </a:lvl8pPr>
            <a:lvl9pPr lvl="8" rtl="0">
              <a:spcBef>
                <a:spcPts val="1600"/>
              </a:spcBef>
              <a:spcAft>
                <a:spcPts val="1600"/>
              </a:spcAft>
              <a:buNone/>
              <a:defRPr>
                <a:solidFill>
                  <a:srgbClr val="4F525D"/>
                </a:solidFill>
              </a:defRPr>
            </a:lvl9pPr>
          </a:lstStyle>
          <a:p>
            <a:endParaRPr/>
          </a:p>
        </p:txBody>
      </p:sp>
      <p:sp>
        <p:nvSpPr>
          <p:cNvPr id="377" name="Google Shape;377;p56"/>
          <p:cNvSpPr txBox="1">
            <a:spLocks noGrp="1"/>
          </p:cNvSpPr>
          <p:nvPr>
            <p:ph type="subTitle" idx="2"/>
          </p:nvPr>
        </p:nvSpPr>
        <p:spPr>
          <a:xfrm>
            <a:off x="2578050" y="3690925"/>
            <a:ext cx="3987900" cy="72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rgbClr val="000615"/>
                </a:solidFill>
              </a:defRPr>
            </a:lvl1pPr>
            <a:lvl2pPr lvl="1" rtl="0">
              <a:spcBef>
                <a:spcPts val="0"/>
              </a:spcBef>
              <a:spcAft>
                <a:spcPts val="0"/>
              </a:spcAft>
              <a:buNone/>
              <a:defRPr sz="1600"/>
            </a:lvl2pPr>
            <a:lvl3pPr lvl="2" rtl="0">
              <a:spcBef>
                <a:spcPts val="1600"/>
              </a:spcBef>
              <a:spcAft>
                <a:spcPts val="0"/>
              </a:spcAft>
              <a:buNone/>
              <a:defRPr sz="1600"/>
            </a:lvl3pPr>
            <a:lvl4pPr lvl="3" rtl="0">
              <a:spcBef>
                <a:spcPts val="1600"/>
              </a:spcBef>
              <a:spcAft>
                <a:spcPts val="0"/>
              </a:spcAft>
              <a:buNone/>
              <a:defRPr sz="1600"/>
            </a:lvl4pPr>
            <a:lvl5pPr lvl="4" rtl="0">
              <a:spcBef>
                <a:spcPts val="1600"/>
              </a:spcBef>
              <a:spcAft>
                <a:spcPts val="0"/>
              </a:spcAft>
              <a:buNone/>
              <a:defRPr sz="1600"/>
            </a:lvl5pPr>
            <a:lvl6pPr lvl="5" rtl="0">
              <a:spcBef>
                <a:spcPts val="1600"/>
              </a:spcBef>
              <a:spcAft>
                <a:spcPts val="0"/>
              </a:spcAft>
              <a:buNone/>
              <a:defRPr sz="1600"/>
            </a:lvl6pPr>
            <a:lvl7pPr lvl="6" rtl="0">
              <a:spcBef>
                <a:spcPts val="1600"/>
              </a:spcBef>
              <a:spcAft>
                <a:spcPts val="0"/>
              </a:spcAft>
              <a:buNone/>
              <a:defRPr sz="1600"/>
            </a:lvl7pPr>
            <a:lvl8pPr lvl="7" rtl="0">
              <a:spcBef>
                <a:spcPts val="1600"/>
              </a:spcBef>
              <a:spcAft>
                <a:spcPts val="0"/>
              </a:spcAft>
              <a:buNone/>
              <a:defRPr sz="1600"/>
            </a:lvl8pPr>
            <a:lvl9pPr lvl="8" rtl="0">
              <a:spcBef>
                <a:spcPts val="1600"/>
              </a:spcBef>
              <a:spcAft>
                <a:spcPts val="1600"/>
              </a:spcAft>
              <a:buNone/>
              <a:defRPr sz="1600"/>
            </a:lvl9pPr>
          </a:lstStyle>
          <a:p>
            <a:endParaRPr/>
          </a:p>
        </p:txBody>
      </p:sp>
      <p:sp>
        <p:nvSpPr>
          <p:cNvPr id="378" name="Google Shape;378;p56"/>
          <p:cNvSpPr txBox="1">
            <a:spLocks noGrp="1"/>
          </p:cNvSpPr>
          <p:nvPr>
            <p:ph type="subTitle" idx="3"/>
          </p:nvPr>
        </p:nvSpPr>
        <p:spPr>
          <a:xfrm>
            <a:off x="2578050" y="4416925"/>
            <a:ext cx="3987900" cy="404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rgbClr val="4F525D"/>
                </a:solidFill>
              </a:defRPr>
            </a:lvl1pPr>
            <a:lvl2pPr lvl="1" rtl="0">
              <a:spcBef>
                <a:spcPts val="0"/>
              </a:spcBef>
              <a:spcAft>
                <a:spcPts val="0"/>
              </a:spcAft>
              <a:buNone/>
              <a:defRPr>
                <a:solidFill>
                  <a:srgbClr val="4F525D"/>
                </a:solidFill>
              </a:defRPr>
            </a:lvl2pPr>
            <a:lvl3pPr lvl="2" rtl="0">
              <a:spcBef>
                <a:spcPts val="1600"/>
              </a:spcBef>
              <a:spcAft>
                <a:spcPts val="0"/>
              </a:spcAft>
              <a:buNone/>
              <a:defRPr>
                <a:solidFill>
                  <a:srgbClr val="4F525D"/>
                </a:solidFill>
              </a:defRPr>
            </a:lvl3pPr>
            <a:lvl4pPr lvl="3" rtl="0">
              <a:spcBef>
                <a:spcPts val="1600"/>
              </a:spcBef>
              <a:spcAft>
                <a:spcPts val="0"/>
              </a:spcAft>
              <a:buNone/>
              <a:defRPr>
                <a:solidFill>
                  <a:srgbClr val="4F525D"/>
                </a:solidFill>
              </a:defRPr>
            </a:lvl4pPr>
            <a:lvl5pPr lvl="4" rtl="0">
              <a:spcBef>
                <a:spcPts val="1600"/>
              </a:spcBef>
              <a:spcAft>
                <a:spcPts val="0"/>
              </a:spcAft>
              <a:buNone/>
              <a:defRPr>
                <a:solidFill>
                  <a:srgbClr val="4F525D"/>
                </a:solidFill>
              </a:defRPr>
            </a:lvl5pPr>
            <a:lvl6pPr lvl="5" rtl="0">
              <a:spcBef>
                <a:spcPts val="1600"/>
              </a:spcBef>
              <a:spcAft>
                <a:spcPts val="0"/>
              </a:spcAft>
              <a:buNone/>
              <a:defRPr>
                <a:solidFill>
                  <a:srgbClr val="4F525D"/>
                </a:solidFill>
              </a:defRPr>
            </a:lvl6pPr>
            <a:lvl7pPr lvl="6" rtl="0">
              <a:spcBef>
                <a:spcPts val="1600"/>
              </a:spcBef>
              <a:spcAft>
                <a:spcPts val="0"/>
              </a:spcAft>
              <a:buNone/>
              <a:defRPr>
                <a:solidFill>
                  <a:srgbClr val="4F525D"/>
                </a:solidFill>
              </a:defRPr>
            </a:lvl7pPr>
            <a:lvl8pPr lvl="7" rtl="0">
              <a:spcBef>
                <a:spcPts val="1600"/>
              </a:spcBef>
              <a:spcAft>
                <a:spcPts val="0"/>
              </a:spcAft>
              <a:buNone/>
              <a:defRPr>
                <a:solidFill>
                  <a:srgbClr val="4F525D"/>
                </a:solidFill>
              </a:defRPr>
            </a:lvl8pPr>
            <a:lvl9pPr lvl="8" rtl="0">
              <a:spcBef>
                <a:spcPts val="1600"/>
              </a:spcBef>
              <a:spcAft>
                <a:spcPts val="1600"/>
              </a:spcAft>
              <a:buNone/>
              <a:defRPr>
                <a:solidFill>
                  <a:srgbClr val="4F525D"/>
                </a:solidFill>
              </a:defRPr>
            </a:lvl9pPr>
          </a:lstStyle>
          <a:p>
            <a:endParaRPr/>
          </a:p>
        </p:txBody>
      </p:sp>
      <p:pic>
        <p:nvPicPr>
          <p:cNvPr id="379" name="Google Shape;379;p56"/>
          <p:cNvPicPr preferRelativeResize="0"/>
          <p:nvPr/>
        </p:nvPicPr>
        <p:blipFill>
          <a:blip r:embed="rId4">
            <a:alphaModFix/>
          </a:blip>
          <a:stretch>
            <a:fillRect/>
          </a:stretch>
        </p:blipFill>
        <p:spPr>
          <a:xfrm>
            <a:off x="3444350" y="457196"/>
            <a:ext cx="2286001" cy="45720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0"/>
        <p:cNvGrpSpPr/>
        <p:nvPr/>
      </p:nvGrpSpPr>
      <p:grpSpPr>
        <a:xfrm>
          <a:off x="0" y="0"/>
          <a:ext cx="0" cy="0"/>
          <a:chOff x="0" y="0"/>
          <a:chExt cx="0" cy="0"/>
        </a:xfrm>
      </p:grpSpPr>
      <p:pic>
        <p:nvPicPr>
          <p:cNvPr id="381" name="Google Shape;381;p57"/>
          <p:cNvPicPr preferRelativeResize="0"/>
          <p:nvPr/>
        </p:nvPicPr>
        <p:blipFill>
          <a:blip r:embed="rId2">
            <a:alphaModFix/>
          </a:blip>
          <a:stretch>
            <a:fillRect/>
          </a:stretch>
        </p:blipFill>
        <p:spPr>
          <a:xfrm>
            <a:off x="0" y="905137"/>
            <a:ext cx="9143999" cy="3420482"/>
          </a:xfrm>
          <a:prstGeom prst="rect">
            <a:avLst/>
          </a:prstGeom>
          <a:noFill/>
          <a:ln>
            <a:noFill/>
          </a:ln>
        </p:spPr>
      </p:pic>
      <p:sp>
        <p:nvSpPr>
          <p:cNvPr id="382" name="Google Shape;382;p57"/>
          <p:cNvSpPr txBox="1">
            <a:spLocks noGrp="1"/>
          </p:cNvSpPr>
          <p:nvPr>
            <p:ph type="ctrTitle"/>
          </p:nvPr>
        </p:nvSpPr>
        <p:spPr>
          <a:xfrm>
            <a:off x="851550" y="2159100"/>
            <a:ext cx="7440900" cy="67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Font typeface="Maven Pro SemiBold"/>
              <a:buNone/>
              <a:defRPr sz="3600" b="0">
                <a:latin typeface="Maven Pro SemiBold"/>
                <a:ea typeface="Maven Pro SemiBold"/>
                <a:cs typeface="Maven Pro SemiBold"/>
                <a:sym typeface="Maven Pro Semi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383" name="Google Shape;383;p57"/>
          <p:cNvPicPr preferRelativeResize="0"/>
          <p:nvPr/>
        </p:nvPicPr>
        <p:blipFill rotWithShape="1">
          <a:blip r:embed="rId3">
            <a:alphaModFix/>
          </a:blip>
          <a:srcRect t="209" b="199"/>
          <a:stretch/>
        </p:blipFill>
        <p:spPr>
          <a:xfrm>
            <a:off x="311706" y="4654620"/>
            <a:ext cx="1691640" cy="187960"/>
          </a:xfrm>
          <a:prstGeom prst="rect">
            <a:avLst/>
          </a:prstGeom>
          <a:noFill/>
          <a:ln>
            <a:noFill/>
          </a:ln>
        </p:spPr>
      </p:pic>
      <p:sp>
        <p:nvSpPr>
          <p:cNvPr id="384" name="Google Shape;384;p57"/>
          <p:cNvSpPr txBox="1">
            <a:spLocks noGrp="1"/>
          </p:cNvSpPr>
          <p:nvPr>
            <p:ph type="subTitle" idx="1"/>
          </p:nvPr>
        </p:nvSpPr>
        <p:spPr>
          <a:xfrm>
            <a:off x="1801350" y="2832000"/>
            <a:ext cx="5541300" cy="54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A3A6AD"/>
                </a:solidFill>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385" name="Google Shape;385;p57"/>
          <p:cNvSpPr txBox="1">
            <a:spLocks noGrp="1"/>
          </p:cNvSpPr>
          <p:nvPr>
            <p:ph type="subTitle" idx="2"/>
          </p:nvPr>
        </p:nvSpPr>
        <p:spPr>
          <a:xfrm>
            <a:off x="2184375" y="4498550"/>
            <a:ext cx="66480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White - Section header">
  <p:cSld name="SECTION_HEADER_1">
    <p:spTree>
      <p:nvGrpSpPr>
        <p:cNvPr id="1" name="Shape 386"/>
        <p:cNvGrpSpPr/>
        <p:nvPr/>
      </p:nvGrpSpPr>
      <p:grpSpPr>
        <a:xfrm>
          <a:off x="0" y="0"/>
          <a:ext cx="0" cy="0"/>
          <a:chOff x="0" y="0"/>
          <a:chExt cx="0" cy="0"/>
        </a:xfrm>
      </p:grpSpPr>
      <p:sp>
        <p:nvSpPr>
          <p:cNvPr id="387" name="Google Shape;387;p58"/>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8" name="Google Shape;388;p58"/>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pic>
        <p:nvPicPr>
          <p:cNvPr id="389" name="Google Shape;389;p58"/>
          <p:cNvPicPr preferRelativeResize="0"/>
          <p:nvPr/>
        </p:nvPicPr>
        <p:blipFill>
          <a:blip r:embed="rId3">
            <a:alphaModFix/>
          </a:blip>
          <a:stretch>
            <a:fillRect/>
          </a:stretch>
        </p:blipFill>
        <p:spPr>
          <a:xfrm>
            <a:off x="0" y="905137"/>
            <a:ext cx="9143999" cy="3420482"/>
          </a:xfrm>
          <a:prstGeom prst="rect">
            <a:avLst/>
          </a:prstGeom>
          <a:noFill/>
          <a:ln>
            <a:noFill/>
          </a:ln>
        </p:spPr>
      </p:pic>
      <p:sp>
        <p:nvSpPr>
          <p:cNvPr id="390" name="Google Shape;390;p58"/>
          <p:cNvSpPr txBox="1">
            <a:spLocks noGrp="1"/>
          </p:cNvSpPr>
          <p:nvPr>
            <p:ph type="ctrTitle"/>
          </p:nvPr>
        </p:nvSpPr>
        <p:spPr>
          <a:xfrm>
            <a:off x="851550" y="2159100"/>
            <a:ext cx="7440900" cy="6729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615"/>
              </a:buClr>
              <a:buSzPts val="3600"/>
              <a:buFont typeface="Maven Pro SemiBold"/>
              <a:buNone/>
              <a:defRPr sz="3600" b="0">
                <a:solidFill>
                  <a:srgbClr val="000615"/>
                </a:solidFill>
                <a:latin typeface="Maven Pro SemiBold"/>
                <a:ea typeface="Maven Pro SemiBold"/>
                <a:cs typeface="Maven Pro SemiBold"/>
                <a:sym typeface="Maven Pro SemiBold"/>
              </a:defRPr>
            </a:lvl1pPr>
            <a:lvl2pPr lvl="1" algn="ctr" rtl="0">
              <a:spcBef>
                <a:spcPts val="0"/>
              </a:spcBef>
              <a:spcAft>
                <a:spcPts val="0"/>
              </a:spcAft>
              <a:buSzPts val="3600"/>
              <a:buFont typeface="Maven Pro SemiBold"/>
              <a:buNone/>
              <a:defRPr sz="3600" b="0">
                <a:latin typeface="Maven Pro SemiBold"/>
                <a:ea typeface="Maven Pro SemiBold"/>
                <a:cs typeface="Maven Pro SemiBold"/>
                <a:sym typeface="Maven Pro SemiBold"/>
              </a:defRPr>
            </a:lvl2pPr>
            <a:lvl3pPr lvl="2" algn="ctr" rtl="0">
              <a:spcBef>
                <a:spcPts val="0"/>
              </a:spcBef>
              <a:spcAft>
                <a:spcPts val="0"/>
              </a:spcAft>
              <a:buSzPts val="3600"/>
              <a:buFont typeface="Maven Pro SemiBold"/>
              <a:buNone/>
              <a:defRPr sz="3600" b="0">
                <a:latin typeface="Maven Pro SemiBold"/>
                <a:ea typeface="Maven Pro SemiBold"/>
                <a:cs typeface="Maven Pro SemiBold"/>
                <a:sym typeface="Maven Pro SemiBold"/>
              </a:defRPr>
            </a:lvl3pPr>
            <a:lvl4pPr lvl="3" algn="ctr" rtl="0">
              <a:spcBef>
                <a:spcPts val="0"/>
              </a:spcBef>
              <a:spcAft>
                <a:spcPts val="0"/>
              </a:spcAft>
              <a:buSzPts val="3600"/>
              <a:buFont typeface="Maven Pro SemiBold"/>
              <a:buNone/>
              <a:defRPr sz="3600" b="0">
                <a:latin typeface="Maven Pro SemiBold"/>
                <a:ea typeface="Maven Pro SemiBold"/>
                <a:cs typeface="Maven Pro SemiBold"/>
                <a:sym typeface="Maven Pro SemiBold"/>
              </a:defRPr>
            </a:lvl4pPr>
            <a:lvl5pPr lvl="4" algn="ctr" rtl="0">
              <a:spcBef>
                <a:spcPts val="0"/>
              </a:spcBef>
              <a:spcAft>
                <a:spcPts val="0"/>
              </a:spcAft>
              <a:buSzPts val="3600"/>
              <a:buFont typeface="Maven Pro SemiBold"/>
              <a:buNone/>
              <a:defRPr sz="3600" b="0">
                <a:latin typeface="Maven Pro SemiBold"/>
                <a:ea typeface="Maven Pro SemiBold"/>
                <a:cs typeface="Maven Pro SemiBold"/>
                <a:sym typeface="Maven Pro SemiBold"/>
              </a:defRPr>
            </a:lvl5pPr>
            <a:lvl6pPr lvl="5" algn="ctr" rtl="0">
              <a:spcBef>
                <a:spcPts val="0"/>
              </a:spcBef>
              <a:spcAft>
                <a:spcPts val="0"/>
              </a:spcAft>
              <a:buSzPts val="3600"/>
              <a:buFont typeface="Maven Pro SemiBold"/>
              <a:buNone/>
              <a:defRPr sz="3600" b="0">
                <a:latin typeface="Maven Pro SemiBold"/>
                <a:ea typeface="Maven Pro SemiBold"/>
                <a:cs typeface="Maven Pro SemiBold"/>
                <a:sym typeface="Maven Pro SemiBold"/>
              </a:defRPr>
            </a:lvl6pPr>
            <a:lvl7pPr lvl="6" algn="ctr" rtl="0">
              <a:spcBef>
                <a:spcPts val="0"/>
              </a:spcBef>
              <a:spcAft>
                <a:spcPts val="0"/>
              </a:spcAft>
              <a:buSzPts val="3600"/>
              <a:buFont typeface="Maven Pro SemiBold"/>
              <a:buNone/>
              <a:defRPr sz="3600" b="0">
                <a:latin typeface="Maven Pro SemiBold"/>
                <a:ea typeface="Maven Pro SemiBold"/>
                <a:cs typeface="Maven Pro SemiBold"/>
                <a:sym typeface="Maven Pro SemiBold"/>
              </a:defRPr>
            </a:lvl7pPr>
            <a:lvl8pPr lvl="7" algn="ctr" rtl="0">
              <a:spcBef>
                <a:spcPts val="0"/>
              </a:spcBef>
              <a:spcAft>
                <a:spcPts val="0"/>
              </a:spcAft>
              <a:buSzPts val="3600"/>
              <a:buFont typeface="Maven Pro SemiBold"/>
              <a:buNone/>
              <a:defRPr sz="3600" b="0">
                <a:latin typeface="Maven Pro SemiBold"/>
                <a:ea typeface="Maven Pro SemiBold"/>
                <a:cs typeface="Maven Pro SemiBold"/>
                <a:sym typeface="Maven Pro SemiBold"/>
              </a:defRPr>
            </a:lvl8pPr>
            <a:lvl9pPr lvl="8" algn="ctr" rtl="0">
              <a:spcBef>
                <a:spcPts val="0"/>
              </a:spcBef>
              <a:spcAft>
                <a:spcPts val="0"/>
              </a:spcAft>
              <a:buSzPts val="3600"/>
              <a:buFont typeface="Maven Pro SemiBold"/>
              <a:buNone/>
              <a:defRPr sz="3600" b="0">
                <a:latin typeface="Maven Pro SemiBold"/>
                <a:ea typeface="Maven Pro SemiBold"/>
                <a:cs typeface="Maven Pro SemiBold"/>
                <a:sym typeface="Maven Pro SemiBold"/>
              </a:defRPr>
            </a:lvl9pPr>
          </a:lstStyle>
          <a:p>
            <a:endParaRPr/>
          </a:p>
        </p:txBody>
      </p:sp>
      <p:sp>
        <p:nvSpPr>
          <p:cNvPr id="391" name="Google Shape;391;p58"/>
          <p:cNvSpPr txBox="1">
            <a:spLocks noGrp="1"/>
          </p:cNvSpPr>
          <p:nvPr>
            <p:ph type="subTitle" idx="1"/>
          </p:nvPr>
        </p:nvSpPr>
        <p:spPr>
          <a:xfrm>
            <a:off x="1801350" y="2832000"/>
            <a:ext cx="5541300" cy="54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4F525D"/>
                </a:solidFill>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392" name="Google Shape;392;p58"/>
          <p:cNvSpPr txBox="1">
            <a:spLocks noGrp="1"/>
          </p:cNvSpPr>
          <p:nvPr>
            <p:ph type="subTitle" idx="2"/>
          </p:nvPr>
        </p:nvSpPr>
        <p:spPr>
          <a:xfrm>
            <a:off x="2184375" y="4498550"/>
            <a:ext cx="66480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93"/>
        <p:cNvGrpSpPr/>
        <p:nvPr/>
      </p:nvGrpSpPr>
      <p:grpSpPr>
        <a:xfrm>
          <a:off x="0" y="0"/>
          <a:ext cx="0" cy="0"/>
          <a:chOff x="0" y="0"/>
          <a:chExt cx="0" cy="0"/>
        </a:xfrm>
      </p:grpSpPr>
      <p:sp>
        <p:nvSpPr>
          <p:cNvPr id="394" name="Google Shape;394;p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Maven Pro SemiBold"/>
              <a:buNone/>
              <a:defRPr b="0">
                <a:latin typeface="Maven Pro SemiBold"/>
                <a:ea typeface="Maven Pro SemiBold"/>
                <a:cs typeface="Maven Pro SemiBold"/>
                <a:sym typeface="Maven Pro SemiBold"/>
              </a:defRPr>
            </a:lvl1pPr>
            <a:lvl2pPr lvl="1" rtl="0">
              <a:spcBef>
                <a:spcPts val="0"/>
              </a:spcBef>
              <a:spcAft>
                <a:spcPts val="0"/>
              </a:spcAft>
              <a:buSzPts val="2800"/>
              <a:buFont typeface="Maven Pro SemiBold"/>
              <a:buNone/>
              <a:defRPr b="0">
                <a:latin typeface="Maven Pro SemiBold"/>
                <a:ea typeface="Maven Pro SemiBold"/>
                <a:cs typeface="Maven Pro SemiBold"/>
                <a:sym typeface="Maven Pro SemiBold"/>
              </a:defRPr>
            </a:lvl2pPr>
            <a:lvl3pPr lvl="2" rtl="0">
              <a:spcBef>
                <a:spcPts val="0"/>
              </a:spcBef>
              <a:spcAft>
                <a:spcPts val="0"/>
              </a:spcAft>
              <a:buSzPts val="2800"/>
              <a:buFont typeface="Maven Pro SemiBold"/>
              <a:buNone/>
              <a:defRPr b="0">
                <a:latin typeface="Maven Pro SemiBold"/>
                <a:ea typeface="Maven Pro SemiBold"/>
                <a:cs typeface="Maven Pro SemiBold"/>
                <a:sym typeface="Maven Pro SemiBold"/>
              </a:defRPr>
            </a:lvl3pPr>
            <a:lvl4pPr lvl="3" rtl="0">
              <a:spcBef>
                <a:spcPts val="0"/>
              </a:spcBef>
              <a:spcAft>
                <a:spcPts val="0"/>
              </a:spcAft>
              <a:buSzPts val="2800"/>
              <a:buFont typeface="Maven Pro SemiBold"/>
              <a:buNone/>
              <a:defRPr b="0">
                <a:latin typeface="Maven Pro SemiBold"/>
                <a:ea typeface="Maven Pro SemiBold"/>
                <a:cs typeface="Maven Pro SemiBold"/>
                <a:sym typeface="Maven Pro SemiBold"/>
              </a:defRPr>
            </a:lvl4pPr>
            <a:lvl5pPr lvl="4" rtl="0">
              <a:spcBef>
                <a:spcPts val="0"/>
              </a:spcBef>
              <a:spcAft>
                <a:spcPts val="0"/>
              </a:spcAft>
              <a:buSzPts val="2800"/>
              <a:buFont typeface="Maven Pro SemiBold"/>
              <a:buNone/>
              <a:defRPr b="0">
                <a:latin typeface="Maven Pro SemiBold"/>
                <a:ea typeface="Maven Pro SemiBold"/>
                <a:cs typeface="Maven Pro SemiBold"/>
                <a:sym typeface="Maven Pro SemiBold"/>
              </a:defRPr>
            </a:lvl5pPr>
            <a:lvl6pPr lvl="5" rtl="0">
              <a:spcBef>
                <a:spcPts val="0"/>
              </a:spcBef>
              <a:spcAft>
                <a:spcPts val="0"/>
              </a:spcAft>
              <a:buSzPts val="2800"/>
              <a:buFont typeface="Maven Pro SemiBold"/>
              <a:buNone/>
              <a:defRPr b="0">
                <a:latin typeface="Maven Pro SemiBold"/>
                <a:ea typeface="Maven Pro SemiBold"/>
                <a:cs typeface="Maven Pro SemiBold"/>
                <a:sym typeface="Maven Pro SemiBold"/>
              </a:defRPr>
            </a:lvl6pPr>
            <a:lvl7pPr lvl="6" rtl="0">
              <a:spcBef>
                <a:spcPts val="0"/>
              </a:spcBef>
              <a:spcAft>
                <a:spcPts val="0"/>
              </a:spcAft>
              <a:buSzPts val="2800"/>
              <a:buFont typeface="Maven Pro SemiBold"/>
              <a:buNone/>
              <a:defRPr b="0">
                <a:latin typeface="Maven Pro SemiBold"/>
                <a:ea typeface="Maven Pro SemiBold"/>
                <a:cs typeface="Maven Pro SemiBold"/>
                <a:sym typeface="Maven Pro SemiBold"/>
              </a:defRPr>
            </a:lvl7pPr>
            <a:lvl8pPr lvl="7" rtl="0">
              <a:spcBef>
                <a:spcPts val="0"/>
              </a:spcBef>
              <a:spcAft>
                <a:spcPts val="0"/>
              </a:spcAft>
              <a:buSzPts val="2800"/>
              <a:buFont typeface="Maven Pro SemiBold"/>
              <a:buNone/>
              <a:defRPr b="0">
                <a:latin typeface="Maven Pro SemiBold"/>
                <a:ea typeface="Maven Pro SemiBold"/>
                <a:cs typeface="Maven Pro SemiBold"/>
                <a:sym typeface="Maven Pro SemiBold"/>
              </a:defRPr>
            </a:lvl8pPr>
            <a:lvl9pPr lvl="8" rtl="0">
              <a:spcBef>
                <a:spcPts val="0"/>
              </a:spcBef>
              <a:spcAft>
                <a:spcPts val="0"/>
              </a:spcAft>
              <a:buSzPts val="2800"/>
              <a:buFont typeface="Maven Pro SemiBold"/>
              <a:buNone/>
              <a:defRPr b="0">
                <a:latin typeface="Maven Pro SemiBold"/>
                <a:ea typeface="Maven Pro SemiBold"/>
                <a:cs typeface="Maven Pro SemiBold"/>
                <a:sym typeface="Maven Pro SemiBold"/>
              </a:defRPr>
            </a:lvl9pPr>
          </a:lstStyle>
          <a:p>
            <a:endParaRPr/>
          </a:p>
        </p:txBody>
      </p:sp>
      <p:sp>
        <p:nvSpPr>
          <p:cNvPr id="395" name="Google Shape;395;p59"/>
          <p:cNvSpPr txBox="1">
            <a:spLocks noGrp="1"/>
          </p:cNvSpPr>
          <p:nvPr>
            <p:ph type="body" idx="1"/>
          </p:nvPr>
        </p:nvSpPr>
        <p:spPr>
          <a:xfrm>
            <a:off x="311700" y="1152475"/>
            <a:ext cx="85206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96" name="Google Shape;396;p59"/>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97" name="Google Shape;397;p59"/>
          <p:cNvPicPr preferRelativeResize="0"/>
          <p:nvPr/>
        </p:nvPicPr>
        <p:blipFill rotWithShape="1">
          <a:blip r:embed="rId2">
            <a:alphaModFix/>
          </a:blip>
          <a:srcRect t="209" b="199"/>
          <a:stretch/>
        </p:blipFill>
        <p:spPr>
          <a:xfrm>
            <a:off x="311706" y="4654620"/>
            <a:ext cx="1691640" cy="187960"/>
          </a:xfrm>
          <a:prstGeom prst="rect">
            <a:avLst/>
          </a:prstGeom>
          <a:noFill/>
          <a:ln>
            <a:noFill/>
          </a:ln>
        </p:spPr>
      </p:pic>
      <p:sp>
        <p:nvSpPr>
          <p:cNvPr id="398" name="Google Shape;398;p59"/>
          <p:cNvSpPr txBox="1">
            <a:spLocks noGrp="1"/>
          </p:cNvSpPr>
          <p:nvPr>
            <p:ph type="subTitle" idx="2"/>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w/curves">
  <p:cSld name="TITLE_AND_BODY_2">
    <p:spTree>
      <p:nvGrpSpPr>
        <p:cNvPr id="1" name="Shape 399"/>
        <p:cNvGrpSpPr/>
        <p:nvPr/>
      </p:nvGrpSpPr>
      <p:grpSpPr>
        <a:xfrm>
          <a:off x="0" y="0"/>
          <a:ext cx="0" cy="0"/>
          <a:chOff x="0" y="0"/>
          <a:chExt cx="0" cy="0"/>
        </a:xfrm>
      </p:grpSpPr>
      <p:pic>
        <p:nvPicPr>
          <p:cNvPr id="400" name="Google Shape;400;p60"/>
          <p:cNvPicPr preferRelativeResize="0"/>
          <p:nvPr/>
        </p:nvPicPr>
        <p:blipFill>
          <a:blip r:embed="rId2">
            <a:alphaModFix/>
          </a:blip>
          <a:stretch>
            <a:fillRect/>
          </a:stretch>
        </p:blipFill>
        <p:spPr>
          <a:xfrm>
            <a:off x="0" y="2745107"/>
            <a:ext cx="9143999" cy="2392136"/>
          </a:xfrm>
          <a:prstGeom prst="rect">
            <a:avLst/>
          </a:prstGeom>
          <a:noFill/>
          <a:ln>
            <a:noFill/>
          </a:ln>
        </p:spPr>
      </p:pic>
      <p:sp>
        <p:nvSpPr>
          <p:cNvPr id="401" name="Google Shape;401;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Maven Pro SemiBold"/>
              <a:buNone/>
              <a:defRPr b="0">
                <a:latin typeface="Maven Pro SemiBold"/>
                <a:ea typeface="Maven Pro SemiBold"/>
                <a:cs typeface="Maven Pro SemiBold"/>
                <a:sym typeface="Maven Pro SemiBold"/>
              </a:defRPr>
            </a:lvl1pPr>
            <a:lvl2pPr lvl="1" rtl="0">
              <a:spcBef>
                <a:spcPts val="0"/>
              </a:spcBef>
              <a:spcAft>
                <a:spcPts val="0"/>
              </a:spcAft>
              <a:buSzPts val="2800"/>
              <a:buFont typeface="Maven Pro SemiBold"/>
              <a:buNone/>
              <a:defRPr b="0">
                <a:latin typeface="Maven Pro SemiBold"/>
                <a:ea typeface="Maven Pro SemiBold"/>
                <a:cs typeface="Maven Pro SemiBold"/>
                <a:sym typeface="Maven Pro SemiBold"/>
              </a:defRPr>
            </a:lvl2pPr>
            <a:lvl3pPr lvl="2" rtl="0">
              <a:spcBef>
                <a:spcPts val="0"/>
              </a:spcBef>
              <a:spcAft>
                <a:spcPts val="0"/>
              </a:spcAft>
              <a:buSzPts val="2800"/>
              <a:buFont typeface="Maven Pro SemiBold"/>
              <a:buNone/>
              <a:defRPr b="0">
                <a:latin typeface="Maven Pro SemiBold"/>
                <a:ea typeface="Maven Pro SemiBold"/>
                <a:cs typeface="Maven Pro SemiBold"/>
                <a:sym typeface="Maven Pro SemiBold"/>
              </a:defRPr>
            </a:lvl3pPr>
            <a:lvl4pPr lvl="3" rtl="0">
              <a:spcBef>
                <a:spcPts val="0"/>
              </a:spcBef>
              <a:spcAft>
                <a:spcPts val="0"/>
              </a:spcAft>
              <a:buSzPts val="2800"/>
              <a:buFont typeface="Maven Pro SemiBold"/>
              <a:buNone/>
              <a:defRPr b="0">
                <a:latin typeface="Maven Pro SemiBold"/>
                <a:ea typeface="Maven Pro SemiBold"/>
                <a:cs typeface="Maven Pro SemiBold"/>
                <a:sym typeface="Maven Pro SemiBold"/>
              </a:defRPr>
            </a:lvl4pPr>
            <a:lvl5pPr lvl="4" rtl="0">
              <a:spcBef>
                <a:spcPts val="0"/>
              </a:spcBef>
              <a:spcAft>
                <a:spcPts val="0"/>
              </a:spcAft>
              <a:buSzPts val="2800"/>
              <a:buFont typeface="Maven Pro SemiBold"/>
              <a:buNone/>
              <a:defRPr b="0">
                <a:latin typeface="Maven Pro SemiBold"/>
                <a:ea typeface="Maven Pro SemiBold"/>
                <a:cs typeface="Maven Pro SemiBold"/>
                <a:sym typeface="Maven Pro SemiBold"/>
              </a:defRPr>
            </a:lvl5pPr>
            <a:lvl6pPr lvl="5" rtl="0">
              <a:spcBef>
                <a:spcPts val="0"/>
              </a:spcBef>
              <a:spcAft>
                <a:spcPts val="0"/>
              </a:spcAft>
              <a:buSzPts val="2800"/>
              <a:buFont typeface="Maven Pro SemiBold"/>
              <a:buNone/>
              <a:defRPr b="0">
                <a:latin typeface="Maven Pro SemiBold"/>
                <a:ea typeface="Maven Pro SemiBold"/>
                <a:cs typeface="Maven Pro SemiBold"/>
                <a:sym typeface="Maven Pro SemiBold"/>
              </a:defRPr>
            </a:lvl6pPr>
            <a:lvl7pPr lvl="6" rtl="0">
              <a:spcBef>
                <a:spcPts val="0"/>
              </a:spcBef>
              <a:spcAft>
                <a:spcPts val="0"/>
              </a:spcAft>
              <a:buSzPts val="2800"/>
              <a:buFont typeface="Maven Pro SemiBold"/>
              <a:buNone/>
              <a:defRPr b="0">
                <a:latin typeface="Maven Pro SemiBold"/>
                <a:ea typeface="Maven Pro SemiBold"/>
                <a:cs typeface="Maven Pro SemiBold"/>
                <a:sym typeface="Maven Pro SemiBold"/>
              </a:defRPr>
            </a:lvl7pPr>
            <a:lvl8pPr lvl="7" rtl="0">
              <a:spcBef>
                <a:spcPts val="0"/>
              </a:spcBef>
              <a:spcAft>
                <a:spcPts val="0"/>
              </a:spcAft>
              <a:buSzPts val="2800"/>
              <a:buFont typeface="Maven Pro SemiBold"/>
              <a:buNone/>
              <a:defRPr b="0">
                <a:latin typeface="Maven Pro SemiBold"/>
                <a:ea typeface="Maven Pro SemiBold"/>
                <a:cs typeface="Maven Pro SemiBold"/>
                <a:sym typeface="Maven Pro SemiBold"/>
              </a:defRPr>
            </a:lvl8pPr>
            <a:lvl9pPr lvl="8" rtl="0">
              <a:spcBef>
                <a:spcPts val="0"/>
              </a:spcBef>
              <a:spcAft>
                <a:spcPts val="0"/>
              </a:spcAft>
              <a:buSzPts val="2800"/>
              <a:buFont typeface="Maven Pro SemiBold"/>
              <a:buNone/>
              <a:defRPr b="0">
                <a:latin typeface="Maven Pro SemiBold"/>
                <a:ea typeface="Maven Pro SemiBold"/>
                <a:cs typeface="Maven Pro SemiBold"/>
                <a:sym typeface="Maven Pro SemiBold"/>
              </a:defRPr>
            </a:lvl9pPr>
          </a:lstStyle>
          <a:p>
            <a:endParaRPr/>
          </a:p>
        </p:txBody>
      </p:sp>
      <p:sp>
        <p:nvSpPr>
          <p:cNvPr id="402" name="Google Shape;402;p60"/>
          <p:cNvSpPr txBox="1">
            <a:spLocks noGrp="1"/>
          </p:cNvSpPr>
          <p:nvPr>
            <p:ph type="body" idx="1"/>
          </p:nvPr>
        </p:nvSpPr>
        <p:spPr>
          <a:xfrm>
            <a:off x="311700" y="1152475"/>
            <a:ext cx="8520600" cy="3238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03" name="Google Shape;403;p60"/>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04" name="Google Shape;404;p60"/>
          <p:cNvPicPr preferRelativeResize="0"/>
          <p:nvPr/>
        </p:nvPicPr>
        <p:blipFill rotWithShape="1">
          <a:blip r:embed="rId3">
            <a:alphaModFix/>
          </a:blip>
          <a:srcRect t="209" b="199"/>
          <a:stretch/>
        </p:blipFill>
        <p:spPr>
          <a:xfrm>
            <a:off x="311706" y="4654620"/>
            <a:ext cx="1691640" cy="187960"/>
          </a:xfrm>
          <a:prstGeom prst="rect">
            <a:avLst/>
          </a:prstGeom>
          <a:noFill/>
          <a:ln>
            <a:noFill/>
          </a:ln>
        </p:spPr>
      </p:pic>
      <p:sp>
        <p:nvSpPr>
          <p:cNvPr id="405" name="Google Shape;405;p60"/>
          <p:cNvSpPr txBox="1">
            <a:spLocks noGrp="1"/>
          </p:cNvSpPr>
          <p:nvPr>
            <p:ph type="subTitle" idx="2"/>
          </p:nvPr>
        </p:nvSpPr>
        <p:spPr>
          <a:xfrm>
            <a:off x="2184375" y="4498550"/>
            <a:ext cx="51759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White - Title and body">
  <p:cSld name="TITLE_AND_BODY_1">
    <p:spTree>
      <p:nvGrpSpPr>
        <p:cNvPr id="1" name="Shape 406"/>
        <p:cNvGrpSpPr/>
        <p:nvPr/>
      </p:nvGrpSpPr>
      <p:grpSpPr>
        <a:xfrm>
          <a:off x="0" y="0"/>
          <a:ext cx="0" cy="0"/>
          <a:chOff x="0" y="0"/>
          <a:chExt cx="0" cy="0"/>
        </a:xfrm>
      </p:grpSpPr>
      <p:sp>
        <p:nvSpPr>
          <p:cNvPr id="407" name="Google Shape;407;p61"/>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8" name="Google Shape;408;p61"/>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
        <p:nvSpPr>
          <p:cNvPr id="409" name="Google Shape;409;p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1pPr>
            <a:lvl2pPr lvl="1" rtl="0">
              <a:spcBef>
                <a:spcPts val="0"/>
              </a:spcBef>
              <a:spcAft>
                <a:spcPts val="0"/>
              </a:spcAft>
              <a:buClr>
                <a:srgbClr val="000615"/>
              </a:buClr>
              <a:buSzPts val="2800"/>
              <a:buNone/>
              <a:defRPr>
                <a:solidFill>
                  <a:srgbClr val="000615"/>
                </a:solidFill>
              </a:defRPr>
            </a:lvl2pPr>
            <a:lvl3pPr lvl="2" rtl="0">
              <a:spcBef>
                <a:spcPts val="0"/>
              </a:spcBef>
              <a:spcAft>
                <a:spcPts val="0"/>
              </a:spcAft>
              <a:buClr>
                <a:srgbClr val="000615"/>
              </a:buClr>
              <a:buSzPts val="2800"/>
              <a:buNone/>
              <a:defRPr>
                <a:solidFill>
                  <a:srgbClr val="000615"/>
                </a:solidFill>
              </a:defRPr>
            </a:lvl3pPr>
            <a:lvl4pPr lvl="3" rtl="0">
              <a:spcBef>
                <a:spcPts val="0"/>
              </a:spcBef>
              <a:spcAft>
                <a:spcPts val="0"/>
              </a:spcAft>
              <a:buClr>
                <a:srgbClr val="000615"/>
              </a:buClr>
              <a:buSzPts val="2800"/>
              <a:buNone/>
              <a:defRPr>
                <a:solidFill>
                  <a:srgbClr val="000615"/>
                </a:solidFill>
              </a:defRPr>
            </a:lvl4pPr>
            <a:lvl5pPr lvl="4" rtl="0">
              <a:spcBef>
                <a:spcPts val="0"/>
              </a:spcBef>
              <a:spcAft>
                <a:spcPts val="0"/>
              </a:spcAft>
              <a:buClr>
                <a:srgbClr val="000615"/>
              </a:buClr>
              <a:buSzPts val="2800"/>
              <a:buNone/>
              <a:defRPr>
                <a:solidFill>
                  <a:srgbClr val="000615"/>
                </a:solidFill>
              </a:defRPr>
            </a:lvl5pPr>
            <a:lvl6pPr lvl="5" rtl="0">
              <a:spcBef>
                <a:spcPts val="0"/>
              </a:spcBef>
              <a:spcAft>
                <a:spcPts val="0"/>
              </a:spcAft>
              <a:buClr>
                <a:srgbClr val="000615"/>
              </a:buClr>
              <a:buSzPts val="2800"/>
              <a:buNone/>
              <a:defRPr>
                <a:solidFill>
                  <a:srgbClr val="000615"/>
                </a:solidFill>
              </a:defRPr>
            </a:lvl6pPr>
            <a:lvl7pPr lvl="6" rtl="0">
              <a:spcBef>
                <a:spcPts val="0"/>
              </a:spcBef>
              <a:spcAft>
                <a:spcPts val="0"/>
              </a:spcAft>
              <a:buClr>
                <a:srgbClr val="000615"/>
              </a:buClr>
              <a:buSzPts val="2800"/>
              <a:buNone/>
              <a:defRPr>
                <a:solidFill>
                  <a:srgbClr val="000615"/>
                </a:solidFill>
              </a:defRPr>
            </a:lvl7pPr>
            <a:lvl8pPr lvl="7" rtl="0">
              <a:spcBef>
                <a:spcPts val="0"/>
              </a:spcBef>
              <a:spcAft>
                <a:spcPts val="0"/>
              </a:spcAft>
              <a:buClr>
                <a:srgbClr val="000615"/>
              </a:buClr>
              <a:buSzPts val="2800"/>
              <a:buNone/>
              <a:defRPr>
                <a:solidFill>
                  <a:srgbClr val="000615"/>
                </a:solidFill>
              </a:defRPr>
            </a:lvl8pPr>
            <a:lvl9pPr lvl="8" rtl="0">
              <a:spcBef>
                <a:spcPts val="0"/>
              </a:spcBef>
              <a:spcAft>
                <a:spcPts val="0"/>
              </a:spcAft>
              <a:buClr>
                <a:srgbClr val="000615"/>
              </a:buClr>
              <a:buSzPts val="2800"/>
              <a:buNone/>
              <a:defRPr>
                <a:solidFill>
                  <a:srgbClr val="000615"/>
                </a:solidFill>
              </a:defRPr>
            </a:lvl9pPr>
          </a:lstStyle>
          <a:p>
            <a:endParaRPr/>
          </a:p>
        </p:txBody>
      </p:sp>
      <p:sp>
        <p:nvSpPr>
          <p:cNvPr id="410" name="Google Shape;410;p61"/>
          <p:cNvSpPr txBox="1">
            <a:spLocks noGrp="1"/>
          </p:cNvSpPr>
          <p:nvPr>
            <p:ph type="body" idx="1"/>
          </p:nvPr>
        </p:nvSpPr>
        <p:spPr>
          <a:xfrm>
            <a:off x="311700" y="1152475"/>
            <a:ext cx="85206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000615"/>
              </a:buClr>
              <a:buSzPts val="1400"/>
              <a:buChar char="●"/>
              <a:defRPr sz="1400">
                <a:solidFill>
                  <a:srgbClr val="000615"/>
                </a:solidFill>
              </a:defRPr>
            </a:lvl1pPr>
            <a:lvl2pPr marL="914400" lvl="1" indent="-304800" rtl="0">
              <a:spcBef>
                <a:spcPts val="1600"/>
              </a:spcBef>
              <a:spcAft>
                <a:spcPts val="0"/>
              </a:spcAft>
              <a:buClr>
                <a:srgbClr val="000615"/>
              </a:buClr>
              <a:buSzPts val="1200"/>
              <a:buChar char="○"/>
              <a:defRPr sz="1200">
                <a:solidFill>
                  <a:srgbClr val="000615"/>
                </a:solidFill>
              </a:defRPr>
            </a:lvl2pPr>
            <a:lvl3pPr marL="1371600" lvl="2" indent="-304800" rtl="0">
              <a:spcBef>
                <a:spcPts val="1600"/>
              </a:spcBef>
              <a:spcAft>
                <a:spcPts val="0"/>
              </a:spcAft>
              <a:buClr>
                <a:srgbClr val="000615"/>
              </a:buClr>
              <a:buSzPts val="1200"/>
              <a:buChar char="■"/>
              <a:defRPr sz="1200">
                <a:solidFill>
                  <a:srgbClr val="000615"/>
                </a:solidFill>
              </a:defRPr>
            </a:lvl3pPr>
            <a:lvl4pPr marL="1828800" lvl="3" indent="-304800" rtl="0">
              <a:spcBef>
                <a:spcPts val="1600"/>
              </a:spcBef>
              <a:spcAft>
                <a:spcPts val="0"/>
              </a:spcAft>
              <a:buClr>
                <a:srgbClr val="000615"/>
              </a:buClr>
              <a:buSzPts val="1200"/>
              <a:buChar char="●"/>
              <a:defRPr sz="1200">
                <a:solidFill>
                  <a:srgbClr val="000615"/>
                </a:solidFill>
              </a:defRPr>
            </a:lvl4pPr>
            <a:lvl5pPr marL="2286000" lvl="4" indent="-304800" rtl="0">
              <a:spcBef>
                <a:spcPts val="1600"/>
              </a:spcBef>
              <a:spcAft>
                <a:spcPts val="0"/>
              </a:spcAft>
              <a:buClr>
                <a:srgbClr val="000615"/>
              </a:buClr>
              <a:buSzPts val="1200"/>
              <a:buChar char="○"/>
              <a:defRPr sz="1200">
                <a:solidFill>
                  <a:srgbClr val="000615"/>
                </a:solidFill>
              </a:defRPr>
            </a:lvl5pPr>
            <a:lvl6pPr marL="2743200" lvl="5" indent="-304800" rtl="0">
              <a:spcBef>
                <a:spcPts val="1600"/>
              </a:spcBef>
              <a:spcAft>
                <a:spcPts val="0"/>
              </a:spcAft>
              <a:buClr>
                <a:srgbClr val="000615"/>
              </a:buClr>
              <a:buSzPts val="1200"/>
              <a:buChar char="■"/>
              <a:defRPr sz="1200">
                <a:solidFill>
                  <a:srgbClr val="000615"/>
                </a:solidFill>
              </a:defRPr>
            </a:lvl6pPr>
            <a:lvl7pPr marL="3200400" lvl="6" indent="-304800" rtl="0">
              <a:spcBef>
                <a:spcPts val="1600"/>
              </a:spcBef>
              <a:spcAft>
                <a:spcPts val="0"/>
              </a:spcAft>
              <a:buClr>
                <a:srgbClr val="000615"/>
              </a:buClr>
              <a:buSzPts val="1200"/>
              <a:buChar char="●"/>
              <a:defRPr sz="1200">
                <a:solidFill>
                  <a:srgbClr val="000615"/>
                </a:solidFill>
              </a:defRPr>
            </a:lvl7pPr>
            <a:lvl8pPr marL="3657600" lvl="7" indent="-304800" rtl="0">
              <a:spcBef>
                <a:spcPts val="1600"/>
              </a:spcBef>
              <a:spcAft>
                <a:spcPts val="0"/>
              </a:spcAft>
              <a:buClr>
                <a:srgbClr val="000615"/>
              </a:buClr>
              <a:buSzPts val="1200"/>
              <a:buChar char="○"/>
              <a:defRPr sz="1200">
                <a:solidFill>
                  <a:srgbClr val="000615"/>
                </a:solidFill>
              </a:defRPr>
            </a:lvl8pPr>
            <a:lvl9pPr marL="4114800" lvl="8" indent="-304800" rtl="0">
              <a:spcBef>
                <a:spcPts val="1600"/>
              </a:spcBef>
              <a:spcAft>
                <a:spcPts val="1600"/>
              </a:spcAft>
              <a:buClr>
                <a:srgbClr val="000615"/>
              </a:buClr>
              <a:buSzPts val="1200"/>
              <a:buChar char="■"/>
              <a:defRPr sz="1200">
                <a:solidFill>
                  <a:srgbClr val="000615"/>
                </a:solidFill>
              </a:defRPr>
            </a:lvl9pPr>
          </a:lstStyle>
          <a:p>
            <a:endParaRPr/>
          </a:p>
        </p:txBody>
      </p:sp>
      <p:sp>
        <p:nvSpPr>
          <p:cNvPr id="411" name="Google Shape;411;p61"/>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412" name="Google Shape;412;p61"/>
          <p:cNvSpPr txBox="1">
            <a:spLocks noGrp="1"/>
          </p:cNvSpPr>
          <p:nvPr>
            <p:ph type="subTitle" idx="2"/>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White - Cover slide - Brand">
  <p:cSld name="TITLE_3_1">
    <p:spTree>
      <p:nvGrpSpPr>
        <p:cNvPr id="1" name="Shape 44"/>
        <p:cNvGrpSpPr/>
        <p:nvPr/>
      </p:nvGrpSpPr>
      <p:grpSpPr>
        <a:xfrm>
          <a:off x="0" y="0"/>
          <a:ext cx="0" cy="0"/>
          <a:chOff x="0" y="0"/>
          <a:chExt cx="0" cy="0"/>
        </a:xfrm>
      </p:grpSpPr>
      <p:pic>
        <p:nvPicPr>
          <p:cNvPr id="45" name="Google Shape;45;p7"/>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46" name="Google Shape;46;p7"/>
          <p:cNvPicPr preferRelativeResize="0"/>
          <p:nvPr/>
        </p:nvPicPr>
        <p:blipFill>
          <a:blip r:embed="rId3">
            <a:alphaModFix/>
          </a:blip>
          <a:stretch>
            <a:fillRect/>
          </a:stretch>
        </p:blipFill>
        <p:spPr>
          <a:xfrm>
            <a:off x="0" y="504031"/>
            <a:ext cx="9144000" cy="4135438"/>
          </a:xfrm>
          <a:prstGeom prst="rect">
            <a:avLst/>
          </a:prstGeom>
          <a:noFill/>
          <a:ln>
            <a:noFill/>
          </a:ln>
        </p:spPr>
      </p:pic>
      <p:sp>
        <p:nvSpPr>
          <p:cNvPr id="47" name="Google Shape;47;p7"/>
          <p:cNvSpPr txBox="1">
            <a:spLocks noGrp="1"/>
          </p:cNvSpPr>
          <p:nvPr>
            <p:ph type="subTitle" idx="1"/>
          </p:nvPr>
        </p:nvSpPr>
        <p:spPr>
          <a:xfrm>
            <a:off x="311700" y="4498550"/>
            <a:ext cx="57033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4F525D"/>
                </a:solidFill>
              </a:defRPr>
            </a:lvl1pPr>
            <a:lvl2pPr lvl="1" rtl="0">
              <a:spcBef>
                <a:spcPts val="0"/>
              </a:spcBef>
              <a:spcAft>
                <a:spcPts val="0"/>
              </a:spcAft>
              <a:buNone/>
              <a:defRPr>
                <a:solidFill>
                  <a:srgbClr val="4F525D"/>
                </a:solidFill>
              </a:defRPr>
            </a:lvl2pPr>
            <a:lvl3pPr lvl="2" rtl="0">
              <a:spcBef>
                <a:spcPts val="1600"/>
              </a:spcBef>
              <a:spcAft>
                <a:spcPts val="0"/>
              </a:spcAft>
              <a:buNone/>
              <a:defRPr>
                <a:solidFill>
                  <a:srgbClr val="4F525D"/>
                </a:solidFill>
              </a:defRPr>
            </a:lvl3pPr>
            <a:lvl4pPr lvl="3" rtl="0">
              <a:spcBef>
                <a:spcPts val="1600"/>
              </a:spcBef>
              <a:spcAft>
                <a:spcPts val="0"/>
              </a:spcAft>
              <a:buNone/>
              <a:defRPr>
                <a:solidFill>
                  <a:srgbClr val="4F525D"/>
                </a:solidFill>
              </a:defRPr>
            </a:lvl4pPr>
            <a:lvl5pPr lvl="4" rtl="0">
              <a:spcBef>
                <a:spcPts val="1600"/>
              </a:spcBef>
              <a:spcAft>
                <a:spcPts val="0"/>
              </a:spcAft>
              <a:buNone/>
              <a:defRPr>
                <a:solidFill>
                  <a:srgbClr val="4F525D"/>
                </a:solidFill>
              </a:defRPr>
            </a:lvl5pPr>
            <a:lvl6pPr lvl="5" rtl="0">
              <a:spcBef>
                <a:spcPts val="1600"/>
              </a:spcBef>
              <a:spcAft>
                <a:spcPts val="0"/>
              </a:spcAft>
              <a:buNone/>
              <a:defRPr>
                <a:solidFill>
                  <a:srgbClr val="4F525D"/>
                </a:solidFill>
              </a:defRPr>
            </a:lvl6pPr>
            <a:lvl7pPr lvl="6" rtl="0">
              <a:spcBef>
                <a:spcPts val="1600"/>
              </a:spcBef>
              <a:spcAft>
                <a:spcPts val="0"/>
              </a:spcAft>
              <a:buNone/>
              <a:defRPr>
                <a:solidFill>
                  <a:srgbClr val="4F525D"/>
                </a:solidFill>
              </a:defRPr>
            </a:lvl7pPr>
            <a:lvl8pPr lvl="7" rtl="0">
              <a:spcBef>
                <a:spcPts val="1600"/>
              </a:spcBef>
              <a:spcAft>
                <a:spcPts val="0"/>
              </a:spcAft>
              <a:buNone/>
              <a:defRPr>
                <a:solidFill>
                  <a:srgbClr val="4F525D"/>
                </a:solidFill>
              </a:defRPr>
            </a:lvl8pPr>
            <a:lvl9pPr lvl="8" rtl="0">
              <a:spcBef>
                <a:spcPts val="1600"/>
              </a:spcBef>
              <a:spcAft>
                <a:spcPts val="1600"/>
              </a:spcAft>
              <a:buNone/>
              <a:defRPr>
                <a:solidFill>
                  <a:srgbClr val="4F525D"/>
                </a:solidFill>
              </a:defRPr>
            </a:lvl9pPr>
          </a:lstStyle>
          <a:p>
            <a:endParaRPr/>
          </a:p>
        </p:txBody>
      </p:sp>
      <p:sp>
        <p:nvSpPr>
          <p:cNvPr id="48" name="Google Shape;48;p7"/>
          <p:cNvSpPr txBox="1">
            <a:spLocks noGrp="1"/>
          </p:cNvSpPr>
          <p:nvPr>
            <p:ph type="subTitle" idx="2"/>
          </p:nvPr>
        </p:nvSpPr>
        <p:spPr>
          <a:xfrm>
            <a:off x="6015100" y="4498550"/>
            <a:ext cx="2817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49" name="Google Shape;49;p7"/>
          <p:cNvPicPr preferRelativeResize="0"/>
          <p:nvPr/>
        </p:nvPicPr>
        <p:blipFill>
          <a:blip r:embed="rId4">
            <a:alphaModFix/>
          </a:blip>
          <a:stretch>
            <a:fillRect/>
          </a:stretch>
        </p:blipFill>
        <p:spPr>
          <a:xfrm>
            <a:off x="2628900" y="2258567"/>
            <a:ext cx="3886201" cy="77724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White - Title and body w/curves">
  <p:cSld name="TITLE_AND_BODY_1_1">
    <p:spTree>
      <p:nvGrpSpPr>
        <p:cNvPr id="1" name="Shape 413"/>
        <p:cNvGrpSpPr/>
        <p:nvPr/>
      </p:nvGrpSpPr>
      <p:grpSpPr>
        <a:xfrm>
          <a:off x="0" y="0"/>
          <a:ext cx="0" cy="0"/>
          <a:chOff x="0" y="0"/>
          <a:chExt cx="0" cy="0"/>
        </a:xfrm>
      </p:grpSpPr>
      <p:sp>
        <p:nvSpPr>
          <p:cNvPr id="414" name="Google Shape;414;p62"/>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5" name="Google Shape;415;p62"/>
          <p:cNvPicPr preferRelativeResize="0"/>
          <p:nvPr/>
        </p:nvPicPr>
        <p:blipFill>
          <a:blip r:embed="rId2">
            <a:alphaModFix/>
          </a:blip>
          <a:stretch>
            <a:fillRect/>
          </a:stretch>
        </p:blipFill>
        <p:spPr>
          <a:xfrm>
            <a:off x="0" y="2745107"/>
            <a:ext cx="9143999" cy="2392136"/>
          </a:xfrm>
          <a:prstGeom prst="rect">
            <a:avLst/>
          </a:prstGeom>
          <a:noFill/>
          <a:ln>
            <a:noFill/>
          </a:ln>
        </p:spPr>
      </p:pic>
      <p:pic>
        <p:nvPicPr>
          <p:cNvPr id="416" name="Google Shape;416;p62"/>
          <p:cNvPicPr preferRelativeResize="0"/>
          <p:nvPr/>
        </p:nvPicPr>
        <p:blipFill rotWithShape="1">
          <a:blip r:embed="rId3">
            <a:alphaModFix/>
          </a:blip>
          <a:srcRect l="179" r="179"/>
          <a:stretch/>
        </p:blipFill>
        <p:spPr>
          <a:xfrm>
            <a:off x="311706" y="4645094"/>
            <a:ext cx="1691640" cy="197358"/>
          </a:xfrm>
          <a:prstGeom prst="rect">
            <a:avLst/>
          </a:prstGeom>
          <a:noFill/>
          <a:ln>
            <a:noFill/>
          </a:ln>
        </p:spPr>
      </p:pic>
      <p:sp>
        <p:nvSpPr>
          <p:cNvPr id="417" name="Google Shape;417;p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1pPr>
            <a:lvl2pPr lvl="1"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2pPr>
            <a:lvl3pPr lvl="2"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3pPr>
            <a:lvl4pPr lvl="3"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4pPr>
            <a:lvl5pPr lvl="4"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5pPr>
            <a:lvl6pPr lvl="5"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6pPr>
            <a:lvl7pPr lvl="6"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7pPr>
            <a:lvl8pPr lvl="7"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8pPr>
            <a:lvl9pPr lvl="8"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9pPr>
          </a:lstStyle>
          <a:p>
            <a:endParaRPr/>
          </a:p>
        </p:txBody>
      </p:sp>
      <p:sp>
        <p:nvSpPr>
          <p:cNvPr id="418" name="Google Shape;418;p62"/>
          <p:cNvSpPr txBox="1">
            <a:spLocks noGrp="1"/>
          </p:cNvSpPr>
          <p:nvPr>
            <p:ph type="body" idx="1"/>
          </p:nvPr>
        </p:nvSpPr>
        <p:spPr>
          <a:xfrm>
            <a:off x="311700" y="1152475"/>
            <a:ext cx="85206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000615"/>
              </a:buClr>
              <a:buSzPts val="1400"/>
              <a:buChar char="●"/>
              <a:defRPr sz="1400">
                <a:solidFill>
                  <a:srgbClr val="000615"/>
                </a:solidFill>
              </a:defRPr>
            </a:lvl1pPr>
            <a:lvl2pPr marL="914400" lvl="1" indent="-304800" rtl="0">
              <a:spcBef>
                <a:spcPts val="1600"/>
              </a:spcBef>
              <a:spcAft>
                <a:spcPts val="0"/>
              </a:spcAft>
              <a:buClr>
                <a:srgbClr val="000615"/>
              </a:buClr>
              <a:buSzPts val="1200"/>
              <a:buChar char="○"/>
              <a:defRPr sz="1200">
                <a:solidFill>
                  <a:srgbClr val="000615"/>
                </a:solidFill>
              </a:defRPr>
            </a:lvl2pPr>
            <a:lvl3pPr marL="1371600" lvl="2" indent="-304800" rtl="0">
              <a:spcBef>
                <a:spcPts val="1600"/>
              </a:spcBef>
              <a:spcAft>
                <a:spcPts val="0"/>
              </a:spcAft>
              <a:buClr>
                <a:srgbClr val="000615"/>
              </a:buClr>
              <a:buSzPts val="1200"/>
              <a:buChar char="■"/>
              <a:defRPr sz="1200">
                <a:solidFill>
                  <a:srgbClr val="000615"/>
                </a:solidFill>
              </a:defRPr>
            </a:lvl3pPr>
            <a:lvl4pPr marL="1828800" lvl="3" indent="-304800" rtl="0">
              <a:spcBef>
                <a:spcPts val="1600"/>
              </a:spcBef>
              <a:spcAft>
                <a:spcPts val="0"/>
              </a:spcAft>
              <a:buClr>
                <a:srgbClr val="000615"/>
              </a:buClr>
              <a:buSzPts val="1200"/>
              <a:buChar char="●"/>
              <a:defRPr sz="1200">
                <a:solidFill>
                  <a:srgbClr val="000615"/>
                </a:solidFill>
              </a:defRPr>
            </a:lvl4pPr>
            <a:lvl5pPr marL="2286000" lvl="4" indent="-304800" rtl="0">
              <a:spcBef>
                <a:spcPts val="1600"/>
              </a:spcBef>
              <a:spcAft>
                <a:spcPts val="0"/>
              </a:spcAft>
              <a:buClr>
                <a:srgbClr val="000615"/>
              </a:buClr>
              <a:buSzPts val="1200"/>
              <a:buChar char="○"/>
              <a:defRPr sz="1200">
                <a:solidFill>
                  <a:srgbClr val="000615"/>
                </a:solidFill>
              </a:defRPr>
            </a:lvl5pPr>
            <a:lvl6pPr marL="2743200" lvl="5" indent="-304800" rtl="0">
              <a:spcBef>
                <a:spcPts val="1600"/>
              </a:spcBef>
              <a:spcAft>
                <a:spcPts val="0"/>
              </a:spcAft>
              <a:buClr>
                <a:srgbClr val="000615"/>
              </a:buClr>
              <a:buSzPts val="1200"/>
              <a:buChar char="■"/>
              <a:defRPr sz="1200">
                <a:solidFill>
                  <a:srgbClr val="000615"/>
                </a:solidFill>
              </a:defRPr>
            </a:lvl6pPr>
            <a:lvl7pPr marL="3200400" lvl="6" indent="-304800" rtl="0">
              <a:spcBef>
                <a:spcPts val="1600"/>
              </a:spcBef>
              <a:spcAft>
                <a:spcPts val="0"/>
              </a:spcAft>
              <a:buClr>
                <a:srgbClr val="000615"/>
              </a:buClr>
              <a:buSzPts val="1200"/>
              <a:buChar char="●"/>
              <a:defRPr sz="1200">
                <a:solidFill>
                  <a:srgbClr val="000615"/>
                </a:solidFill>
              </a:defRPr>
            </a:lvl7pPr>
            <a:lvl8pPr marL="3657600" lvl="7" indent="-304800" rtl="0">
              <a:spcBef>
                <a:spcPts val="1600"/>
              </a:spcBef>
              <a:spcAft>
                <a:spcPts val="0"/>
              </a:spcAft>
              <a:buClr>
                <a:srgbClr val="000615"/>
              </a:buClr>
              <a:buSzPts val="1200"/>
              <a:buChar char="○"/>
              <a:defRPr sz="1200">
                <a:solidFill>
                  <a:srgbClr val="000615"/>
                </a:solidFill>
              </a:defRPr>
            </a:lvl8pPr>
            <a:lvl9pPr marL="4114800" lvl="8" indent="-304800" rtl="0">
              <a:spcBef>
                <a:spcPts val="1600"/>
              </a:spcBef>
              <a:spcAft>
                <a:spcPts val="1600"/>
              </a:spcAft>
              <a:buClr>
                <a:srgbClr val="000615"/>
              </a:buClr>
              <a:buSzPts val="1200"/>
              <a:buChar char="■"/>
              <a:defRPr sz="1200">
                <a:solidFill>
                  <a:srgbClr val="000615"/>
                </a:solidFill>
              </a:defRPr>
            </a:lvl9pPr>
          </a:lstStyle>
          <a:p>
            <a:endParaRPr/>
          </a:p>
        </p:txBody>
      </p:sp>
      <p:sp>
        <p:nvSpPr>
          <p:cNvPr id="419" name="Google Shape;419;p62"/>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420" name="Google Shape;420;p62"/>
          <p:cNvSpPr txBox="1">
            <a:spLocks noGrp="1"/>
          </p:cNvSpPr>
          <p:nvPr>
            <p:ph type="subTitle" idx="2"/>
          </p:nvPr>
        </p:nvSpPr>
        <p:spPr>
          <a:xfrm>
            <a:off x="2184375" y="4498550"/>
            <a:ext cx="51759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White - Title and body w/curves 1">
  <p:cSld name="TITLE_AND_BODY_1_1_1">
    <p:spTree>
      <p:nvGrpSpPr>
        <p:cNvPr id="1" name="Shape 421"/>
        <p:cNvGrpSpPr/>
        <p:nvPr/>
      </p:nvGrpSpPr>
      <p:grpSpPr>
        <a:xfrm>
          <a:off x="0" y="0"/>
          <a:ext cx="0" cy="0"/>
          <a:chOff x="0" y="0"/>
          <a:chExt cx="0" cy="0"/>
        </a:xfrm>
      </p:grpSpPr>
      <p:sp>
        <p:nvSpPr>
          <p:cNvPr id="422" name="Google Shape;422;p63"/>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3" name="Google Shape;423;p63"/>
          <p:cNvPicPr preferRelativeResize="0"/>
          <p:nvPr/>
        </p:nvPicPr>
        <p:blipFill>
          <a:blip r:embed="rId2">
            <a:alphaModFix/>
          </a:blip>
          <a:stretch>
            <a:fillRect/>
          </a:stretch>
        </p:blipFill>
        <p:spPr>
          <a:xfrm>
            <a:off x="0" y="2745107"/>
            <a:ext cx="9143999" cy="2392136"/>
          </a:xfrm>
          <a:prstGeom prst="rect">
            <a:avLst/>
          </a:prstGeom>
          <a:noFill/>
          <a:ln>
            <a:noFill/>
          </a:ln>
        </p:spPr>
      </p:pic>
      <p:sp>
        <p:nvSpPr>
          <p:cNvPr id="424" name="Google Shape;424;p63"/>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1pPr>
            <a:lvl2pPr lvl="1"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2pPr>
            <a:lvl3pPr lvl="2"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3pPr>
            <a:lvl4pPr lvl="3"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4pPr>
            <a:lvl5pPr lvl="4"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5pPr>
            <a:lvl6pPr lvl="5"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6pPr>
            <a:lvl7pPr lvl="6"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7pPr>
            <a:lvl8pPr lvl="7"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8pPr>
            <a:lvl9pPr lvl="8"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9pPr>
          </a:lstStyle>
          <a:p>
            <a:endParaRPr/>
          </a:p>
        </p:txBody>
      </p:sp>
      <p:sp>
        <p:nvSpPr>
          <p:cNvPr id="425" name="Google Shape;425;p63"/>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26"/>
        <p:cNvGrpSpPr/>
        <p:nvPr/>
      </p:nvGrpSpPr>
      <p:grpSpPr>
        <a:xfrm>
          <a:off x="0" y="0"/>
          <a:ext cx="0" cy="0"/>
          <a:chOff x="0" y="0"/>
          <a:chExt cx="0" cy="0"/>
        </a:xfrm>
      </p:grpSpPr>
      <p:sp>
        <p:nvSpPr>
          <p:cNvPr id="427" name="Google Shape;427;p6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Maven Pro SemiBold"/>
              <a:buNone/>
              <a:defRPr b="0">
                <a:latin typeface="Maven Pro SemiBold"/>
                <a:ea typeface="Maven Pro SemiBold"/>
                <a:cs typeface="Maven Pro SemiBold"/>
                <a:sym typeface="Maven Pro SemiBold"/>
              </a:defRPr>
            </a:lvl1pPr>
            <a:lvl2pPr lvl="1" rtl="0">
              <a:spcBef>
                <a:spcPts val="0"/>
              </a:spcBef>
              <a:spcAft>
                <a:spcPts val="0"/>
              </a:spcAft>
              <a:buSzPts val="2800"/>
              <a:buFont typeface="Maven Pro SemiBold"/>
              <a:buNone/>
              <a:defRPr b="0">
                <a:latin typeface="Maven Pro SemiBold"/>
                <a:ea typeface="Maven Pro SemiBold"/>
                <a:cs typeface="Maven Pro SemiBold"/>
                <a:sym typeface="Maven Pro SemiBold"/>
              </a:defRPr>
            </a:lvl2pPr>
            <a:lvl3pPr lvl="2" rtl="0">
              <a:spcBef>
                <a:spcPts val="0"/>
              </a:spcBef>
              <a:spcAft>
                <a:spcPts val="0"/>
              </a:spcAft>
              <a:buSzPts val="2800"/>
              <a:buFont typeface="Maven Pro SemiBold"/>
              <a:buNone/>
              <a:defRPr b="0">
                <a:latin typeface="Maven Pro SemiBold"/>
                <a:ea typeface="Maven Pro SemiBold"/>
                <a:cs typeface="Maven Pro SemiBold"/>
                <a:sym typeface="Maven Pro SemiBold"/>
              </a:defRPr>
            </a:lvl3pPr>
            <a:lvl4pPr lvl="3" rtl="0">
              <a:spcBef>
                <a:spcPts val="0"/>
              </a:spcBef>
              <a:spcAft>
                <a:spcPts val="0"/>
              </a:spcAft>
              <a:buSzPts val="2800"/>
              <a:buFont typeface="Maven Pro SemiBold"/>
              <a:buNone/>
              <a:defRPr b="0">
                <a:latin typeface="Maven Pro SemiBold"/>
                <a:ea typeface="Maven Pro SemiBold"/>
                <a:cs typeface="Maven Pro SemiBold"/>
                <a:sym typeface="Maven Pro SemiBold"/>
              </a:defRPr>
            </a:lvl4pPr>
            <a:lvl5pPr lvl="4" rtl="0">
              <a:spcBef>
                <a:spcPts val="0"/>
              </a:spcBef>
              <a:spcAft>
                <a:spcPts val="0"/>
              </a:spcAft>
              <a:buSzPts val="2800"/>
              <a:buFont typeface="Maven Pro SemiBold"/>
              <a:buNone/>
              <a:defRPr b="0">
                <a:latin typeface="Maven Pro SemiBold"/>
                <a:ea typeface="Maven Pro SemiBold"/>
                <a:cs typeface="Maven Pro SemiBold"/>
                <a:sym typeface="Maven Pro SemiBold"/>
              </a:defRPr>
            </a:lvl5pPr>
            <a:lvl6pPr lvl="5" rtl="0">
              <a:spcBef>
                <a:spcPts val="0"/>
              </a:spcBef>
              <a:spcAft>
                <a:spcPts val="0"/>
              </a:spcAft>
              <a:buSzPts val="2800"/>
              <a:buFont typeface="Maven Pro SemiBold"/>
              <a:buNone/>
              <a:defRPr b="0">
                <a:latin typeface="Maven Pro SemiBold"/>
                <a:ea typeface="Maven Pro SemiBold"/>
                <a:cs typeface="Maven Pro SemiBold"/>
                <a:sym typeface="Maven Pro SemiBold"/>
              </a:defRPr>
            </a:lvl6pPr>
            <a:lvl7pPr lvl="6" rtl="0">
              <a:spcBef>
                <a:spcPts val="0"/>
              </a:spcBef>
              <a:spcAft>
                <a:spcPts val="0"/>
              </a:spcAft>
              <a:buSzPts val="2800"/>
              <a:buFont typeface="Maven Pro SemiBold"/>
              <a:buNone/>
              <a:defRPr b="0">
                <a:latin typeface="Maven Pro SemiBold"/>
                <a:ea typeface="Maven Pro SemiBold"/>
                <a:cs typeface="Maven Pro SemiBold"/>
                <a:sym typeface="Maven Pro SemiBold"/>
              </a:defRPr>
            </a:lvl7pPr>
            <a:lvl8pPr lvl="7" rtl="0">
              <a:spcBef>
                <a:spcPts val="0"/>
              </a:spcBef>
              <a:spcAft>
                <a:spcPts val="0"/>
              </a:spcAft>
              <a:buSzPts val="2800"/>
              <a:buFont typeface="Maven Pro SemiBold"/>
              <a:buNone/>
              <a:defRPr b="0">
                <a:latin typeface="Maven Pro SemiBold"/>
                <a:ea typeface="Maven Pro SemiBold"/>
                <a:cs typeface="Maven Pro SemiBold"/>
                <a:sym typeface="Maven Pro SemiBold"/>
              </a:defRPr>
            </a:lvl8pPr>
            <a:lvl9pPr lvl="8" rtl="0">
              <a:spcBef>
                <a:spcPts val="0"/>
              </a:spcBef>
              <a:spcAft>
                <a:spcPts val="0"/>
              </a:spcAft>
              <a:buSzPts val="2800"/>
              <a:buFont typeface="Maven Pro SemiBold"/>
              <a:buNone/>
              <a:defRPr b="0">
                <a:latin typeface="Maven Pro SemiBold"/>
                <a:ea typeface="Maven Pro SemiBold"/>
                <a:cs typeface="Maven Pro SemiBold"/>
                <a:sym typeface="Maven Pro SemiBold"/>
              </a:defRPr>
            </a:lvl9pPr>
          </a:lstStyle>
          <a:p>
            <a:endParaRPr/>
          </a:p>
        </p:txBody>
      </p:sp>
      <p:sp>
        <p:nvSpPr>
          <p:cNvPr id="428" name="Google Shape;428;p64"/>
          <p:cNvSpPr txBox="1">
            <a:spLocks noGrp="1"/>
          </p:cNvSpPr>
          <p:nvPr>
            <p:ph type="body" idx="1"/>
          </p:nvPr>
        </p:nvSpPr>
        <p:spPr>
          <a:xfrm>
            <a:off x="311700" y="1152475"/>
            <a:ext cx="39999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29" name="Google Shape;429;p64"/>
          <p:cNvSpPr txBox="1">
            <a:spLocks noGrp="1"/>
          </p:cNvSpPr>
          <p:nvPr>
            <p:ph type="body" idx="2"/>
          </p:nvPr>
        </p:nvSpPr>
        <p:spPr>
          <a:xfrm>
            <a:off x="4832400" y="1152475"/>
            <a:ext cx="39999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30" name="Google Shape;430;p64"/>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31" name="Google Shape;431;p64"/>
          <p:cNvPicPr preferRelativeResize="0"/>
          <p:nvPr/>
        </p:nvPicPr>
        <p:blipFill rotWithShape="1">
          <a:blip r:embed="rId2">
            <a:alphaModFix/>
          </a:blip>
          <a:srcRect t="209" b="199"/>
          <a:stretch/>
        </p:blipFill>
        <p:spPr>
          <a:xfrm>
            <a:off x="311706" y="4654620"/>
            <a:ext cx="1691640" cy="187960"/>
          </a:xfrm>
          <a:prstGeom prst="rect">
            <a:avLst/>
          </a:prstGeom>
          <a:noFill/>
          <a:ln>
            <a:noFill/>
          </a:ln>
        </p:spPr>
      </p:pic>
      <p:sp>
        <p:nvSpPr>
          <p:cNvPr id="432" name="Google Shape;432;p64"/>
          <p:cNvSpPr txBox="1">
            <a:spLocks noGrp="1"/>
          </p:cNvSpPr>
          <p:nvPr>
            <p:ph type="subTitle" idx="3"/>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White - Title and two columns">
  <p:cSld name="TITLE_AND_TWO_COLUMNS_1">
    <p:spTree>
      <p:nvGrpSpPr>
        <p:cNvPr id="1" name="Shape 433"/>
        <p:cNvGrpSpPr/>
        <p:nvPr/>
      </p:nvGrpSpPr>
      <p:grpSpPr>
        <a:xfrm>
          <a:off x="0" y="0"/>
          <a:ext cx="0" cy="0"/>
          <a:chOff x="0" y="0"/>
          <a:chExt cx="0" cy="0"/>
        </a:xfrm>
      </p:grpSpPr>
      <p:sp>
        <p:nvSpPr>
          <p:cNvPr id="434" name="Google Shape;434;p65"/>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5" name="Google Shape;435;p65"/>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
        <p:nvSpPr>
          <p:cNvPr id="436" name="Google Shape;436;p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1pPr>
            <a:lvl2pPr lvl="1" rtl="0">
              <a:spcBef>
                <a:spcPts val="0"/>
              </a:spcBef>
              <a:spcAft>
                <a:spcPts val="0"/>
              </a:spcAft>
              <a:buClr>
                <a:srgbClr val="000615"/>
              </a:buClr>
              <a:buSzPts val="2800"/>
              <a:buNone/>
              <a:defRPr>
                <a:solidFill>
                  <a:srgbClr val="000615"/>
                </a:solidFill>
              </a:defRPr>
            </a:lvl2pPr>
            <a:lvl3pPr lvl="2" rtl="0">
              <a:spcBef>
                <a:spcPts val="0"/>
              </a:spcBef>
              <a:spcAft>
                <a:spcPts val="0"/>
              </a:spcAft>
              <a:buClr>
                <a:srgbClr val="000615"/>
              </a:buClr>
              <a:buSzPts val="2800"/>
              <a:buNone/>
              <a:defRPr>
                <a:solidFill>
                  <a:srgbClr val="000615"/>
                </a:solidFill>
              </a:defRPr>
            </a:lvl3pPr>
            <a:lvl4pPr lvl="3" rtl="0">
              <a:spcBef>
                <a:spcPts val="0"/>
              </a:spcBef>
              <a:spcAft>
                <a:spcPts val="0"/>
              </a:spcAft>
              <a:buClr>
                <a:srgbClr val="000615"/>
              </a:buClr>
              <a:buSzPts val="2800"/>
              <a:buNone/>
              <a:defRPr>
                <a:solidFill>
                  <a:srgbClr val="000615"/>
                </a:solidFill>
              </a:defRPr>
            </a:lvl4pPr>
            <a:lvl5pPr lvl="4" rtl="0">
              <a:spcBef>
                <a:spcPts val="0"/>
              </a:spcBef>
              <a:spcAft>
                <a:spcPts val="0"/>
              </a:spcAft>
              <a:buClr>
                <a:srgbClr val="000615"/>
              </a:buClr>
              <a:buSzPts val="2800"/>
              <a:buNone/>
              <a:defRPr>
                <a:solidFill>
                  <a:srgbClr val="000615"/>
                </a:solidFill>
              </a:defRPr>
            </a:lvl5pPr>
            <a:lvl6pPr lvl="5" rtl="0">
              <a:spcBef>
                <a:spcPts val="0"/>
              </a:spcBef>
              <a:spcAft>
                <a:spcPts val="0"/>
              </a:spcAft>
              <a:buClr>
                <a:srgbClr val="000615"/>
              </a:buClr>
              <a:buSzPts val="2800"/>
              <a:buNone/>
              <a:defRPr>
                <a:solidFill>
                  <a:srgbClr val="000615"/>
                </a:solidFill>
              </a:defRPr>
            </a:lvl6pPr>
            <a:lvl7pPr lvl="6" rtl="0">
              <a:spcBef>
                <a:spcPts val="0"/>
              </a:spcBef>
              <a:spcAft>
                <a:spcPts val="0"/>
              </a:spcAft>
              <a:buClr>
                <a:srgbClr val="000615"/>
              </a:buClr>
              <a:buSzPts val="2800"/>
              <a:buNone/>
              <a:defRPr>
                <a:solidFill>
                  <a:srgbClr val="000615"/>
                </a:solidFill>
              </a:defRPr>
            </a:lvl7pPr>
            <a:lvl8pPr lvl="7" rtl="0">
              <a:spcBef>
                <a:spcPts val="0"/>
              </a:spcBef>
              <a:spcAft>
                <a:spcPts val="0"/>
              </a:spcAft>
              <a:buClr>
                <a:srgbClr val="000615"/>
              </a:buClr>
              <a:buSzPts val="2800"/>
              <a:buNone/>
              <a:defRPr>
                <a:solidFill>
                  <a:srgbClr val="000615"/>
                </a:solidFill>
              </a:defRPr>
            </a:lvl8pPr>
            <a:lvl9pPr lvl="8" rtl="0">
              <a:spcBef>
                <a:spcPts val="0"/>
              </a:spcBef>
              <a:spcAft>
                <a:spcPts val="0"/>
              </a:spcAft>
              <a:buClr>
                <a:srgbClr val="000615"/>
              </a:buClr>
              <a:buSzPts val="2800"/>
              <a:buNone/>
              <a:defRPr>
                <a:solidFill>
                  <a:srgbClr val="000615"/>
                </a:solidFill>
              </a:defRPr>
            </a:lvl9pPr>
          </a:lstStyle>
          <a:p>
            <a:endParaRPr/>
          </a:p>
        </p:txBody>
      </p:sp>
      <p:sp>
        <p:nvSpPr>
          <p:cNvPr id="437" name="Google Shape;437;p65"/>
          <p:cNvSpPr txBox="1">
            <a:spLocks noGrp="1"/>
          </p:cNvSpPr>
          <p:nvPr>
            <p:ph type="body" idx="1"/>
          </p:nvPr>
        </p:nvSpPr>
        <p:spPr>
          <a:xfrm>
            <a:off x="311700" y="1152475"/>
            <a:ext cx="39999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000615"/>
              </a:buClr>
              <a:buSzPts val="1400"/>
              <a:buChar char="●"/>
              <a:defRPr sz="1400">
                <a:solidFill>
                  <a:srgbClr val="000615"/>
                </a:solidFill>
              </a:defRPr>
            </a:lvl1pPr>
            <a:lvl2pPr marL="914400" lvl="1" indent="-304800" rtl="0">
              <a:spcBef>
                <a:spcPts val="1600"/>
              </a:spcBef>
              <a:spcAft>
                <a:spcPts val="0"/>
              </a:spcAft>
              <a:buClr>
                <a:srgbClr val="000615"/>
              </a:buClr>
              <a:buSzPts val="1200"/>
              <a:buChar char="○"/>
              <a:defRPr sz="1200">
                <a:solidFill>
                  <a:srgbClr val="000615"/>
                </a:solidFill>
              </a:defRPr>
            </a:lvl2pPr>
            <a:lvl3pPr marL="1371600" lvl="2" indent="-304800" rtl="0">
              <a:spcBef>
                <a:spcPts val="1600"/>
              </a:spcBef>
              <a:spcAft>
                <a:spcPts val="0"/>
              </a:spcAft>
              <a:buClr>
                <a:srgbClr val="000615"/>
              </a:buClr>
              <a:buSzPts val="1200"/>
              <a:buChar char="■"/>
              <a:defRPr sz="1200">
                <a:solidFill>
                  <a:srgbClr val="000615"/>
                </a:solidFill>
              </a:defRPr>
            </a:lvl3pPr>
            <a:lvl4pPr marL="1828800" lvl="3" indent="-304800" rtl="0">
              <a:spcBef>
                <a:spcPts val="1600"/>
              </a:spcBef>
              <a:spcAft>
                <a:spcPts val="0"/>
              </a:spcAft>
              <a:buClr>
                <a:srgbClr val="000615"/>
              </a:buClr>
              <a:buSzPts val="1200"/>
              <a:buChar char="●"/>
              <a:defRPr sz="1200">
                <a:solidFill>
                  <a:srgbClr val="000615"/>
                </a:solidFill>
              </a:defRPr>
            </a:lvl4pPr>
            <a:lvl5pPr marL="2286000" lvl="4" indent="-304800" rtl="0">
              <a:spcBef>
                <a:spcPts val="1600"/>
              </a:spcBef>
              <a:spcAft>
                <a:spcPts val="0"/>
              </a:spcAft>
              <a:buClr>
                <a:srgbClr val="000615"/>
              </a:buClr>
              <a:buSzPts val="1200"/>
              <a:buChar char="○"/>
              <a:defRPr sz="1200">
                <a:solidFill>
                  <a:srgbClr val="000615"/>
                </a:solidFill>
              </a:defRPr>
            </a:lvl5pPr>
            <a:lvl6pPr marL="2743200" lvl="5" indent="-304800" rtl="0">
              <a:spcBef>
                <a:spcPts val="1600"/>
              </a:spcBef>
              <a:spcAft>
                <a:spcPts val="0"/>
              </a:spcAft>
              <a:buClr>
                <a:srgbClr val="000615"/>
              </a:buClr>
              <a:buSzPts val="1200"/>
              <a:buChar char="■"/>
              <a:defRPr sz="1200">
                <a:solidFill>
                  <a:srgbClr val="000615"/>
                </a:solidFill>
              </a:defRPr>
            </a:lvl6pPr>
            <a:lvl7pPr marL="3200400" lvl="6" indent="-304800" rtl="0">
              <a:spcBef>
                <a:spcPts val="1600"/>
              </a:spcBef>
              <a:spcAft>
                <a:spcPts val="0"/>
              </a:spcAft>
              <a:buClr>
                <a:srgbClr val="000615"/>
              </a:buClr>
              <a:buSzPts val="1200"/>
              <a:buChar char="●"/>
              <a:defRPr sz="1200">
                <a:solidFill>
                  <a:srgbClr val="000615"/>
                </a:solidFill>
              </a:defRPr>
            </a:lvl7pPr>
            <a:lvl8pPr marL="3657600" lvl="7" indent="-304800" rtl="0">
              <a:spcBef>
                <a:spcPts val="1600"/>
              </a:spcBef>
              <a:spcAft>
                <a:spcPts val="0"/>
              </a:spcAft>
              <a:buClr>
                <a:srgbClr val="000615"/>
              </a:buClr>
              <a:buSzPts val="1200"/>
              <a:buChar char="○"/>
              <a:defRPr sz="1200">
                <a:solidFill>
                  <a:srgbClr val="000615"/>
                </a:solidFill>
              </a:defRPr>
            </a:lvl8pPr>
            <a:lvl9pPr marL="4114800" lvl="8" indent="-304800" rtl="0">
              <a:spcBef>
                <a:spcPts val="1600"/>
              </a:spcBef>
              <a:spcAft>
                <a:spcPts val="1600"/>
              </a:spcAft>
              <a:buClr>
                <a:srgbClr val="000615"/>
              </a:buClr>
              <a:buSzPts val="1200"/>
              <a:buChar char="■"/>
              <a:defRPr sz="1200">
                <a:solidFill>
                  <a:srgbClr val="000615"/>
                </a:solidFill>
              </a:defRPr>
            </a:lvl9pPr>
          </a:lstStyle>
          <a:p>
            <a:endParaRPr/>
          </a:p>
        </p:txBody>
      </p:sp>
      <p:sp>
        <p:nvSpPr>
          <p:cNvPr id="438" name="Google Shape;438;p65"/>
          <p:cNvSpPr txBox="1">
            <a:spLocks noGrp="1"/>
          </p:cNvSpPr>
          <p:nvPr>
            <p:ph type="body" idx="2"/>
          </p:nvPr>
        </p:nvSpPr>
        <p:spPr>
          <a:xfrm>
            <a:off x="4832400" y="1152475"/>
            <a:ext cx="39999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000615"/>
              </a:buClr>
              <a:buSzPts val="1400"/>
              <a:buChar char="●"/>
              <a:defRPr sz="1400">
                <a:solidFill>
                  <a:srgbClr val="000615"/>
                </a:solidFill>
              </a:defRPr>
            </a:lvl1pPr>
            <a:lvl2pPr marL="914400" lvl="1" indent="-304800" rtl="0">
              <a:spcBef>
                <a:spcPts val="1600"/>
              </a:spcBef>
              <a:spcAft>
                <a:spcPts val="0"/>
              </a:spcAft>
              <a:buClr>
                <a:srgbClr val="000615"/>
              </a:buClr>
              <a:buSzPts val="1200"/>
              <a:buChar char="○"/>
              <a:defRPr sz="1200">
                <a:solidFill>
                  <a:srgbClr val="000615"/>
                </a:solidFill>
              </a:defRPr>
            </a:lvl2pPr>
            <a:lvl3pPr marL="1371600" lvl="2" indent="-304800" rtl="0">
              <a:spcBef>
                <a:spcPts val="1600"/>
              </a:spcBef>
              <a:spcAft>
                <a:spcPts val="0"/>
              </a:spcAft>
              <a:buClr>
                <a:srgbClr val="000615"/>
              </a:buClr>
              <a:buSzPts val="1200"/>
              <a:buChar char="■"/>
              <a:defRPr sz="1200">
                <a:solidFill>
                  <a:srgbClr val="000615"/>
                </a:solidFill>
              </a:defRPr>
            </a:lvl3pPr>
            <a:lvl4pPr marL="1828800" lvl="3" indent="-304800" rtl="0">
              <a:spcBef>
                <a:spcPts val="1600"/>
              </a:spcBef>
              <a:spcAft>
                <a:spcPts val="0"/>
              </a:spcAft>
              <a:buClr>
                <a:srgbClr val="000615"/>
              </a:buClr>
              <a:buSzPts val="1200"/>
              <a:buChar char="●"/>
              <a:defRPr sz="1200">
                <a:solidFill>
                  <a:srgbClr val="000615"/>
                </a:solidFill>
              </a:defRPr>
            </a:lvl4pPr>
            <a:lvl5pPr marL="2286000" lvl="4" indent="-304800" rtl="0">
              <a:spcBef>
                <a:spcPts val="1600"/>
              </a:spcBef>
              <a:spcAft>
                <a:spcPts val="0"/>
              </a:spcAft>
              <a:buClr>
                <a:srgbClr val="000615"/>
              </a:buClr>
              <a:buSzPts val="1200"/>
              <a:buChar char="○"/>
              <a:defRPr sz="1200">
                <a:solidFill>
                  <a:srgbClr val="000615"/>
                </a:solidFill>
              </a:defRPr>
            </a:lvl5pPr>
            <a:lvl6pPr marL="2743200" lvl="5" indent="-304800" rtl="0">
              <a:spcBef>
                <a:spcPts val="1600"/>
              </a:spcBef>
              <a:spcAft>
                <a:spcPts val="0"/>
              </a:spcAft>
              <a:buClr>
                <a:srgbClr val="000615"/>
              </a:buClr>
              <a:buSzPts val="1200"/>
              <a:buChar char="■"/>
              <a:defRPr sz="1200">
                <a:solidFill>
                  <a:srgbClr val="000615"/>
                </a:solidFill>
              </a:defRPr>
            </a:lvl6pPr>
            <a:lvl7pPr marL="3200400" lvl="6" indent="-304800" rtl="0">
              <a:spcBef>
                <a:spcPts val="1600"/>
              </a:spcBef>
              <a:spcAft>
                <a:spcPts val="0"/>
              </a:spcAft>
              <a:buClr>
                <a:srgbClr val="000615"/>
              </a:buClr>
              <a:buSzPts val="1200"/>
              <a:buChar char="●"/>
              <a:defRPr sz="1200">
                <a:solidFill>
                  <a:srgbClr val="000615"/>
                </a:solidFill>
              </a:defRPr>
            </a:lvl7pPr>
            <a:lvl8pPr marL="3657600" lvl="7" indent="-304800" rtl="0">
              <a:spcBef>
                <a:spcPts val="1600"/>
              </a:spcBef>
              <a:spcAft>
                <a:spcPts val="0"/>
              </a:spcAft>
              <a:buClr>
                <a:srgbClr val="000615"/>
              </a:buClr>
              <a:buSzPts val="1200"/>
              <a:buChar char="○"/>
              <a:defRPr sz="1200">
                <a:solidFill>
                  <a:srgbClr val="000615"/>
                </a:solidFill>
              </a:defRPr>
            </a:lvl8pPr>
            <a:lvl9pPr marL="4114800" lvl="8" indent="-304800" rtl="0">
              <a:spcBef>
                <a:spcPts val="1600"/>
              </a:spcBef>
              <a:spcAft>
                <a:spcPts val="1600"/>
              </a:spcAft>
              <a:buClr>
                <a:srgbClr val="000615"/>
              </a:buClr>
              <a:buSzPts val="1200"/>
              <a:buChar char="■"/>
              <a:defRPr sz="1200">
                <a:solidFill>
                  <a:srgbClr val="000615"/>
                </a:solidFill>
              </a:defRPr>
            </a:lvl9pPr>
          </a:lstStyle>
          <a:p>
            <a:endParaRPr/>
          </a:p>
        </p:txBody>
      </p:sp>
      <p:sp>
        <p:nvSpPr>
          <p:cNvPr id="439" name="Google Shape;439;p65"/>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440" name="Google Shape;440;p65"/>
          <p:cNvSpPr txBox="1">
            <a:spLocks noGrp="1"/>
          </p:cNvSpPr>
          <p:nvPr>
            <p:ph type="subTitle" idx="3"/>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1"/>
        <p:cNvGrpSpPr/>
        <p:nvPr/>
      </p:nvGrpSpPr>
      <p:grpSpPr>
        <a:xfrm>
          <a:off x="0" y="0"/>
          <a:ext cx="0" cy="0"/>
          <a:chOff x="0" y="0"/>
          <a:chExt cx="0" cy="0"/>
        </a:xfrm>
      </p:grpSpPr>
      <p:sp>
        <p:nvSpPr>
          <p:cNvPr id="442" name="Google Shape;442;p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Maven Pro SemiBold"/>
              <a:buNone/>
              <a:defRPr b="0">
                <a:latin typeface="Maven Pro SemiBold"/>
                <a:ea typeface="Maven Pro SemiBold"/>
                <a:cs typeface="Maven Pro SemiBold"/>
                <a:sym typeface="Maven Pro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3" name="Google Shape;443;p66"/>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44" name="Google Shape;444;p66"/>
          <p:cNvPicPr preferRelativeResize="0"/>
          <p:nvPr/>
        </p:nvPicPr>
        <p:blipFill rotWithShape="1">
          <a:blip r:embed="rId2">
            <a:alphaModFix/>
          </a:blip>
          <a:srcRect t="209" b="199"/>
          <a:stretch/>
        </p:blipFill>
        <p:spPr>
          <a:xfrm>
            <a:off x="311706" y="4654620"/>
            <a:ext cx="1691640" cy="187960"/>
          </a:xfrm>
          <a:prstGeom prst="rect">
            <a:avLst/>
          </a:prstGeom>
          <a:noFill/>
          <a:ln>
            <a:noFill/>
          </a:ln>
        </p:spPr>
      </p:pic>
      <p:sp>
        <p:nvSpPr>
          <p:cNvPr id="445" name="Google Shape;445;p66"/>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White - Title only">
  <p:cSld name="TITLE_ONLY_1">
    <p:spTree>
      <p:nvGrpSpPr>
        <p:cNvPr id="1" name="Shape 446"/>
        <p:cNvGrpSpPr/>
        <p:nvPr/>
      </p:nvGrpSpPr>
      <p:grpSpPr>
        <a:xfrm>
          <a:off x="0" y="0"/>
          <a:ext cx="0" cy="0"/>
          <a:chOff x="0" y="0"/>
          <a:chExt cx="0" cy="0"/>
        </a:xfrm>
      </p:grpSpPr>
      <p:sp>
        <p:nvSpPr>
          <p:cNvPr id="447" name="Google Shape;447;p67"/>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8" name="Google Shape;448;p67"/>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
        <p:nvSpPr>
          <p:cNvPr id="449" name="Google Shape;449;p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1pPr>
            <a:lvl2pPr lvl="1" rtl="0">
              <a:spcBef>
                <a:spcPts val="0"/>
              </a:spcBef>
              <a:spcAft>
                <a:spcPts val="0"/>
              </a:spcAft>
              <a:buClr>
                <a:srgbClr val="000615"/>
              </a:buClr>
              <a:buSzPts val="2800"/>
              <a:buNone/>
              <a:defRPr>
                <a:solidFill>
                  <a:srgbClr val="000615"/>
                </a:solidFill>
              </a:defRPr>
            </a:lvl2pPr>
            <a:lvl3pPr lvl="2" rtl="0">
              <a:spcBef>
                <a:spcPts val="0"/>
              </a:spcBef>
              <a:spcAft>
                <a:spcPts val="0"/>
              </a:spcAft>
              <a:buClr>
                <a:srgbClr val="000615"/>
              </a:buClr>
              <a:buSzPts val="2800"/>
              <a:buNone/>
              <a:defRPr>
                <a:solidFill>
                  <a:srgbClr val="000615"/>
                </a:solidFill>
              </a:defRPr>
            </a:lvl3pPr>
            <a:lvl4pPr lvl="3" rtl="0">
              <a:spcBef>
                <a:spcPts val="0"/>
              </a:spcBef>
              <a:spcAft>
                <a:spcPts val="0"/>
              </a:spcAft>
              <a:buClr>
                <a:srgbClr val="000615"/>
              </a:buClr>
              <a:buSzPts val="2800"/>
              <a:buNone/>
              <a:defRPr>
                <a:solidFill>
                  <a:srgbClr val="000615"/>
                </a:solidFill>
              </a:defRPr>
            </a:lvl4pPr>
            <a:lvl5pPr lvl="4" rtl="0">
              <a:spcBef>
                <a:spcPts val="0"/>
              </a:spcBef>
              <a:spcAft>
                <a:spcPts val="0"/>
              </a:spcAft>
              <a:buClr>
                <a:srgbClr val="000615"/>
              </a:buClr>
              <a:buSzPts val="2800"/>
              <a:buNone/>
              <a:defRPr>
                <a:solidFill>
                  <a:srgbClr val="000615"/>
                </a:solidFill>
              </a:defRPr>
            </a:lvl5pPr>
            <a:lvl6pPr lvl="5" rtl="0">
              <a:spcBef>
                <a:spcPts val="0"/>
              </a:spcBef>
              <a:spcAft>
                <a:spcPts val="0"/>
              </a:spcAft>
              <a:buClr>
                <a:srgbClr val="000615"/>
              </a:buClr>
              <a:buSzPts val="2800"/>
              <a:buNone/>
              <a:defRPr>
                <a:solidFill>
                  <a:srgbClr val="000615"/>
                </a:solidFill>
              </a:defRPr>
            </a:lvl6pPr>
            <a:lvl7pPr lvl="6" rtl="0">
              <a:spcBef>
                <a:spcPts val="0"/>
              </a:spcBef>
              <a:spcAft>
                <a:spcPts val="0"/>
              </a:spcAft>
              <a:buClr>
                <a:srgbClr val="000615"/>
              </a:buClr>
              <a:buSzPts val="2800"/>
              <a:buNone/>
              <a:defRPr>
                <a:solidFill>
                  <a:srgbClr val="000615"/>
                </a:solidFill>
              </a:defRPr>
            </a:lvl7pPr>
            <a:lvl8pPr lvl="7" rtl="0">
              <a:spcBef>
                <a:spcPts val="0"/>
              </a:spcBef>
              <a:spcAft>
                <a:spcPts val="0"/>
              </a:spcAft>
              <a:buClr>
                <a:srgbClr val="000615"/>
              </a:buClr>
              <a:buSzPts val="2800"/>
              <a:buNone/>
              <a:defRPr>
                <a:solidFill>
                  <a:srgbClr val="000615"/>
                </a:solidFill>
              </a:defRPr>
            </a:lvl8pPr>
            <a:lvl9pPr lvl="8" rtl="0">
              <a:spcBef>
                <a:spcPts val="0"/>
              </a:spcBef>
              <a:spcAft>
                <a:spcPts val="0"/>
              </a:spcAft>
              <a:buClr>
                <a:srgbClr val="000615"/>
              </a:buClr>
              <a:buSzPts val="2800"/>
              <a:buNone/>
              <a:defRPr>
                <a:solidFill>
                  <a:srgbClr val="000615"/>
                </a:solidFill>
              </a:defRPr>
            </a:lvl9pPr>
          </a:lstStyle>
          <a:p>
            <a:endParaRPr/>
          </a:p>
        </p:txBody>
      </p:sp>
      <p:sp>
        <p:nvSpPr>
          <p:cNvPr id="450" name="Google Shape;450;p67"/>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451" name="Google Shape;451;p67"/>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2"/>
        <p:cNvGrpSpPr/>
        <p:nvPr/>
      </p:nvGrpSpPr>
      <p:grpSpPr>
        <a:xfrm>
          <a:off x="0" y="0"/>
          <a:ext cx="0" cy="0"/>
          <a:chOff x="0" y="0"/>
          <a:chExt cx="0" cy="0"/>
        </a:xfrm>
      </p:grpSpPr>
      <p:sp>
        <p:nvSpPr>
          <p:cNvPr id="453" name="Google Shape;453;p68"/>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54" name="Google Shape;454;p68"/>
          <p:cNvPicPr preferRelativeResize="0"/>
          <p:nvPr/>
        </p:nvPicPr>
        <p:blipFill rotWithShape="1">
          <a:blip r:embed="rId2">
            <a:alphaModFix/>
          </a:blip>
          <a:srcRect t="209" b="199"/>
          <a:stretch/>
        </p:blipFill>
        <p:spPr>
          <a:xfrm>
            <a:off x="311706" y="4654620"/>
            <a:ext cx="1691640" cy="187960"/>
          </a:xfrm>
          <a:prstGeom prst="rect">
            <a:avLst/>
          </a:prstGeom>
          <a:noFill/>
          <a:ln>
            <a:noFill/>
          </a:ln>
        </p:spPr>
      </p:pic>
      <p:sp>
        <p:nvSpPr>
          <p:cNvPr id="455" name="Google Shape;455;p68"/>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
        <p:nvSpPr>
          <p:cNvPr id="456" name="Google Shape;456;p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Maven Pro SemiBold"/>
              <a:buNone/>
              <a:defRPr b="0">
                <a:latin typeface="Maven Pro SemiBold"/>
                <a:ea typeface="Maven Pro SemiBold"/>
                <a:cs typeface="Maven Pro SemiBold"/>
                <a:sym typeface="Maven Pro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7" name="Google Shape;457;p68"/>
          <p:cNvSpPr txBox="1">
            <a:spLocks noGrp="1"/>
          </p:cNvSpPr>
          <p:nvPr>
            <p:ph type="body" idx="2"/>
          </p:nvPr>
        </p:nvSpPr>
        <p:spPr>
          <a:xfrm>
            <a:off x="311700" y="1152475"/>
            <a:ext cx="28080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White - One column text">
  <p:cSld name="ONE_COLUMN_TEXT_3">
    <p:spTree>
      <p:nvGrpSpPr>
        <p:cNvPr id="1" name="Shape 458"/>
        <p:cNvGrpSpPr/>
        <p:nvPr/>
      </p:nvGrpSpPr>
      <p:grpSpPr>
        <a:xfrm>
          <a:off x="0" y="0"/>
          <a:ext cx="0" cy="0"/>
          <a:chOff x="0" y="0"/>
          <a:chExt cx="0" cy="0"/>
        </a:xfrm>
      </p:grpSpPr>
      <p:sp>
        <p:nvSpPr>
          <p:cNvPr id="459" name="Google Shape;459;p69"/>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0" name="Google Shape;460;p69"/>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
        <p:nvSpPr>
          <p:cNvPr id="461" name="Google Shape;461;p69"/>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462" name="Google Shape;462;p69"/>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
        <p:nvSpPr>
          <p:cNvPr id="463" name="Google Shape;463;p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1pPr>
            <a:lvl2pPr lvl="1"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2pPr>
            <a:lvl3pPr lvl="2"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3pPr>
            <a:lvl4pPr lvl="3"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4pPr>
            <a:lvl5pPr lvl="4"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5pPr>
            <a:lvl6pPr lvl="5"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6pPr>
            <a:lvl7pPr lvl="6"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7pPr>
            <a:lvl8pPr lvl="7"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8pPr>
            <a:lvl9pPr lvl="8" rtl="0">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9pPr>
          </a:lstStyle>
          <a:p>
            <a:endParaRPr/>
          </a:p>
        </p:txBody>
      </p:sp>
      <p:sp>
        <p:nvSpPr>
          <p:cNvPr id="464" name="Google Shape;464;p69"/>
          <p:cNvSpPr txBox="1">
            <a:spLocks noGrp="1"/>
          </p:cNvSpPr>
          <p:nvPr>
            <p:ph type="body" idx="2"/>
          </p:nvPr>
        </p:nvSpPr>
        <p:spPr>
          <a:xfrm>
            <a:off x="311700" y="1152475"/>
            <a:ext cx="2808000" cy="334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000615"/>
              </a:buClr>
              <a:buSzPts val="1400"/>
              <a:buChar char="●"/>
              <a:defRPr sz="1400">
                <a:solidFill>
                  <a:srgbClr val="000615"/>
                </a:solidFill>
              </a:defRPr>
            </a:lvl1pPr>
            <a:lvl2pPr marL="914400" lvl="1" indent="-304800" rtl="0">
              <a:spcBef>
                <a:spcPts val="1600"/>
              </a:spcBef>
              <a:spcAft>
                <a:spcPts val="0"/>
              </a:spcAft>
              <a:buClr>
                <a:srgbClr val="000615"/>
              </a:buClr>
              <a:buSzPts val="1200"/>
              <a:buChar char="○"/>
              <a:defRPr sz="1200">
                <a:solidFill>
                  <a:srgbClr val="000615"/>
                </a:solidFill>
              </a:defRPr>
            </a:lvl2pPr>
            <a:lvl3pPr marL="1371600" lvl="2" indent="-304800" rtl="0">
              <a:spcBef>
                <a:spcPts val="1600"/>
              </a:spcBef>
              <a:spcAft>
                <a:spcPts val="0"/>
              </a:spcAft>
              <a:buClr>
                <a:srgbClr val="000615"/>
              </a:buClr>
              <a:buSzPts val="1200"/>
              <a:buChar char="■"/>
              <a:defRPr sz="1200">
                <a:solidFill>
                  <a:srgbClr val="000615"/>
                </a:solidFill>
              </a:defRPr>
            </a:lvl3pPr>
            <a:lvl4pPr marL="1828800" lvl="3" indent="-304800" rtl="0">
              <a:spcBef>
                <a:spcPts val="1600"/>
              </a:spcBef>
              <a:spcAft>
                <a:spcPts val="0"/>
              </a:spcAft>
              <a:buClr>
                <a:srgbClr val="000615"/>
              </a:buClr>
              <a:buSzPts val="1200"/>
              <a:buChar char="●"/>
              <a:defRPr sz="1200">
                <a:solidFill>
                  <a:srgbClr val="000615"/>
                </a:solidFill>
              </a:defRPr>
            </a:lvl4pPr>
            <a:lvl5pPr marL="2286000" lvl="4" indent="-304800" rtl="0">
              <a:spcBef>
                <a:spcPts val="1600"/>
              </a:spcBef>
              <a:spcAft>
                <a:spcPts val="0"/>
              </a:spcAft>
              <a:buClr>
                <a:srgbClr val="000615"/>
              </a:buClr>
              <a:buSzPts val="1200"/>
              <a:buChar char="○"/>
              <a:defRPr sz="1200">
                <a:solidFill>
                  <a:srgbClr val="000615"/>
                </a:solidFill>
              </a:defRPr>
            </a:lvl5pPr>
            <a:lvl6pPr marL="2743200" lvl="5" indent="-304800" rtl="0">
              <a:spcBef>
                <a:spcPts val="1600"/>
              </a:spcBef>
              <a:spcAft>
                <a:spcPts val="0"/>
              </a:spcAft>
              <a:buClr>
                <a:srgbClr val="000615"/>
              </a:buClr>
              <a:buSzPts val="1200"/>
              <a:buChar char="■"/>
              <a:defRPr sz="1200">
                <a:solidFill>
                  <a:srgbClr val="000615"/>
                </a:solidFill>
              </a:defRPr>
            </a:lvl6pPr>
            <a:lvl7pPr marL="3200400" lvl="6" indent="-304800" rtl="0">
              <a:spcBef>
                <a:spcPts val="1600"/>
              </a:spcBef>
              <a:spcAft>
                <a:spcPts val="0"/>
              </a:spcAft>
              <a:buClr>
                <a:srgbClr val="000615"/>
              </a:buClr>
              <a:buSzPts val="1200"/>
              <a:buChar char="●"/>
              <a:defRPr sz="1200">
                <a:solidFill>
                  <a:srgbClr val="000615"/>
                </a:solidFill>
              </a:defRPr>
            </a:lvl7pPr>
            <a:lvl8pPr marL="3657600" lvl="7" indent="-304800" rtl="0">
              <a:spcBef>
                <a:spcPts val="1600"/>
              </a:spcBef>
              <a:spcAft>
                <a:spcPts val="0"/>
              </a:spcAft>
              <a:buClr>
                <a:srgbClr val="000615"/>
              </a:buClr>
              <a:buSzPts val="1200"/>
              <a:buChar char="○"/>
              <a:defRPr sz="1200">
                <a:solidFill>
                  <a:srgbClr val="000615"/>
                </a:solidFill>
              </a:defRPr>
            </a:lvl8pPr>
            <a:lvl9pPr marL="4114800" lvl="8" indent="-304800" rtl="0">
              <a:spcBef>
                <a:spcPts val="1600"/>
              </a:spcBef>
              <a:spcAft>
                <a:spcPts val="1600"/>
              </a:spcAft>
              <a:buClr>
                <a:srgbClr val="000615"/>
              </a:buClr>
              <a:buSzPts val="1200"/>
              <a:buChar char="■"/>
              <a:defRPr sz="1200">
                <a:solidFill>
                  <a:srgbClr val="000615"/>
                </a:solidFill>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65"/>
        <p:cNvGrpSpPr/>
        <p:nvPr/>
      </p:nvGrpSpPr>
      <p:grpSpPr>
        <a:xfrm>
          <a:off x="0" y="0"/>
          <a:ext cx="0" cy="0"/>
          <a:chOff x="0" y="0"/>
          <a:chExt cx="0" cy="0"/>
        </a:xfrm>
      </p:grpSpPr>
      <p:pic>
        <p:nvPicPr>
          <p:cNvPr id="466" name="Google Shape;466;p70"/>
          <p:cNvPicPr preferRelativeResize="0"/>
          <p:nvPr/>
        </p:nvPicPr>
        <p:blipFill>
          <a:blip r:embed="rId2">
            <a:alphaModFix/>
          </a:blip>
          <a:stretch>
            <a:fillRect/>
          </a:stretch>
        </p:blipFill>
        <p:spPr>
          <a:xfrm>
            <a:off x="0" y="2745107"/>
            <a:ext cx="9143999" cy="2392136"/>
          </a:xfrm>
          <a:prstGeom prst="rect">
            <a:avLst/>
          </a:prstGeom>
          <a:noFill/>
          <a:ln>
            <a:noFill/>
          </a:ln>
        </p:spPr>
      </p:pic>
      <p:sp>
        <p:nvSpPr>
          <p:cNvPr id="467" name="Google Shape;467;p70"/>
          <p:cNvSpPr txBox="1">
            <a:spLocks noGrp="1"/>
          </p:cNvSpPr>
          <p:nvPr>
            <p:ph type="title"/>
          </p:nvPr>
        </p:nvSpPr>
        <p:spPr>
          <a:xfrm>
            <a:off x="311700" y="450150"/>
            <a:ext cx="7726500" cy="40485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Font typeface="Maven Pro SemiBold"/>
              <a:buNone/>
              <a:defRPr sz="4800" b="0">
                <a:latin typeface="Maven Pro SemiBold"/>
                <a:ea typeface="Maven Pro SemiBold"/>
                <a:cs typeface="Maven Pro SemiBold"/>
                <a:sym typeface="Maven Pro SemiBold"/>
              </a:defRPr>
            </a:lvl1pPr>
            <a:lvl2pPr lvl="1" rtl="0">
              <a:spcBef>
                <a:spcPts val="0"/>
              </a:spcBef>
              <a:spcAft>
                <a:spcPts val="0"/>
              </a:spcAft>
              <a:buSzPts val="4800"/>
              <a:buFont typeface="Maven Pro SemiBold"/>
              <a:buNone/>
              <a:defRPr sz="4800" b="0">
                <a:latin typeface="Maven Pro SemiBold"/>
                <a:ea typeface="Maven Pro SemiBold"/>
                <a:cs typeface="Maven Pro SemiBold"/>
                <a:sym typeface="Maven Pro SemiBold"/>
              </a:defRPr>
            </a:lvl2pPr>
            <a:lvl3pPr lvl="2" rtl="0">
              <a:spcBef>
                <a:spcPts val="0"/>
              </a:spcBef>
              <a:spcAft>
                <a:spcPts val="0"/>
              </a:spcAft>
              <a:buSzPts val="4800"/>
              <a:buFont typeface="Maven Pro SemiBold"/>
              <a:buNone/>
              <a:defRPr sz="4800" b="0">
                <a:latin typeface="Maven Pro SemiBold"/>
                <a:ea typeface="Maven Pro SemiBold"/>
                <a:cs typeface="Maven Pro SemiBold"/>
                <a:sym typeface="Maven Pro SemiBold"/>
              </a:defRPr>
            </a:lvl3pPr>
            <a:lvl4pPr lvl="3" rtl="0">
              <a:spcBef>
                <a:spcPts val="0"/>
              </a:spcBef>
              <a:spcAft>
                <a:spcPts val="0"/>
              </a:spcAft>
              <a:buSzPts val="4800"/>
              <a:buFont typeface="Maven Pro SemiBold"/>
              <a:buNone/>
              <a:defRPr sz="4800" b="0">
                <a:latin typeface="Maven Pro SemiBold"/>
                <a:ea typeface="Maven Pro SemiBold"/>
                <a:cs typeface="Maven Pro SemiBold"/>
                <a:sym typeface="Maven Pro SemiBold"/>
              </a:defRPr>
            </a:lvl4pPr>
            <a:lvl5pPr lvl="4" rtl="0">
              <a:spcBef>
                <a:spcPts val="0"/>
              </a:spcBef>
              <a:spcAft>
                <a:spcPts val="0"/>
              </a:spcAft>
              <a:buSzPts val="4800"/>
              <a:buFont typeface="Maven Pro SemiBold"/>
              <a:buNone/>
              <a:defRPr sz="4800" b="0">
                <a:latin typeface="Maven Pro SemiBold"/>
                <a:ea typeface="Maven Pro SemiBold"/>
                <a:cs typeface="Maven Pro SemiBold"/>
                <a:sym typeface="Maven Pro SemiBold"/>
              </a:defRPr>
            </a:lvl5pPr>
            <a:lvl6pPr lvl="5" rtl="0">
              <a:spcBef>
                <a:spcPts val="0"/>
              </a:spcBef>
              <a:spcAft>
                <a:spcPts val="0"/>
              </a:spcAft>
              <a:buSzPts val="4800"/>
              <a:buFont typeface="Maven Pro SemiBold"/>
              <a:buNone/>
              <a:defRPr sz="4800" b="0">
                <a:latin typeface="Maven Pro SemiBold"/>
                <a:ea typeface="Maven Pro SemiBold"/>
                <a:cs typeface="Maven Pro SemiBold"/>
                <a:sym typeface="Maven Pro SemiBold"/>
              </a:defRPr>
            </a:lvl6pPr>
            <a:lvl7pPr lvl="6" rtl="0">
              <a:spcBef>
                <a:spcPts val="0"/>
              </a:spcBef>
              <a:spcAft>
                <a:spcPts val="0"/>
              </a:spcAft>
              <a:buSzPts val="4800"/>
              <a:buFont typeface="Maven Pro SemiBold"/>
              <a:buNone/>
              <a:defRPr sz="4800" b="0">
                <a:latin typeface="Maven Pro SemiBold"/>
                <a:ea typeface="Maven Pro SemiBold"/>
                <a:cs typeface="Maven Pro SemiBold"/>
                <a:sym typeface="Maven Pro SemiBold"/>
              </a:defRPr>
            </a:lvl7pPr>
            <a:lvl8pPr lvl="7" rtl="0">
              <a:spcBef>
                <a:spcPts val="0"/>
              </a:spcBef>
              <a:spcAft>
                <a:spcPts val="0"/>
              </a:spcAft>
              <a:buSzPts val="4800"/>
              <a:buFont typeface="Maven Pro SemiBold"/>
              <a:buNone/>
              <a:defRPr sz="4800" b="0">
                <a:latin typeface="Maven Pro SemiBold"/>
                <a:ea typeface="Maven Pro SemiBold"/>
                <a:cs typeface="Maven Pro SemiBold"/>
                <a:sym typeface="Maven Pro SemiBold"/>
              </a:defRPr>
            </a:lvl8pPr>
            <a:lvl9pPr lvl="8" rtl="0">
              <a:spcBef>
                <a:spcPts val="0"/>
              </a:spcBef>
              <a:spcAft>
                <a:spcPts val="0"/>
              </a:spcAft>
              <a:buSzPts val="4800"/>
              <a:buFont typeface="Maven Pro SemiBold"/>
              <a:buNone/>
              <a:defRPr sz="4800" b="0">
                <a:latin typeface="Maven Pro SemiBold"/>
                <a:ea typeface="Maven Pro SemiBold"/>
                <a:cs typeface="Maven Pro SemiBold"/>
                <a:sym typeface="Maven Pro SemiBold"/>
              </a:defRPr>
            </a:lvl9pPr>
          </a:lstStyle>
          <a:p>
            <a:endParaRPr/>
          </a:p>
        </p:txBody>
      </p:sp>
      <p:sp>
        <p:nvSpPr>
          <p:cNvPr id="468" name="Google Shape;468;p70"/>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69" name="Google Shape;469;p70"/>
          <p:cNvPicPr preferRelativeResize="0"/>
          <p:nvPr/>
        </p:nvPicPr>
        <p:blipFill rotWithShape="1">
          <a:blip r:embed="rId3">
            <a:alphaModFix/>
          </a:blip>
          <a:srcRect t="209" b="199"/>
          <a:stretch/>
        </p:blipFill>
        <p:spPr>
          <a:xfrm>
            <a:off x="311706" y="4654620"/>
            <a:ext cx="1691640" cy="187960"/>
          </a:xfrm>
          <a:prstGeom prst="rect">
            <a:avLst/>
          </a:prstGeom>
          <a:noFill/>
          <a:ln>
            <a:noFill/>
          </a:ln>
        </p:spPr>
      </p:pic>
      <p:sp>
        <p:nvSpPr>
          <p:cNvPr id="470" name="Google Shape;470;p70"/>
          <p:cNvSpPr txBox="1">
            <a:spLocks noGrp="1"/>
          </p:cNvSpPr>
          <p:nvPr>
            <p:ph type="subTitle" idx="1"/>
          </p:nvPr>
        </p:nvSpPr>
        <p:spPr>
          <a:xfrm>
            <a:off x="2184375" y="4498550"/>
            <a:ext cx="51759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White - Main point">
  <p:cSld name="MAIN_POINT_1">
    <p:spTree>
      <p:nvGrpSpPr>
        <p:cNvPr id="1" name="Shape 471"/>
        <p:cNvGrpSpPr/>
        <p:nvPr/>
      </p:nvGrpSpPr>
      <p:grpSpPr>
        <a:xfrm>
          <a:off x="0" y="0"/>
          <a:ext cx="0" cy="0"/>
          <a:chOff x="0" y="0"/>
          <a:chExt cx="0" cy="0"/>
        </a:xfrm>
      </p:grpSpPr>
      <p:sp>
        <p:nvSpPr>
          <p:cNvPr id="472" name="Google Shape;472;p71"/>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3" name="Google Shape;473;p71"/>
          <p:cNvPicPr preferRelativeResize="0"/>
          <p:nvPr/>
        </p:nvPicPr>
        <p:blipFill>
          <a:blip r:embed="rId2">
            <a:alphaModFix/>
          </a:blip>
          <a:stretch>
            <a:fillRect/>
          </a:stretch>
        </p:blipFill>
        <p:spPr>
          <a:xfrm>
            <a:off x="0" y="2745107"/>
            <a:ext cx="9143999" cy="2392136"/>
          </a:xfrm>
          <a:prstGeom prst="rect">
            <a:avLst/>
          </a:prstGeom>
          <a:noFill/>
          <a:ln>
            <a:noFill/>
          </a:ln>
        </p:spPr>
      </p:pic>
      <p:sp>
        <p:nvSpPr>
          <p:cNvPr id="474" name="Google Shape;474;p71"/>
          <p:cNvSpPr txBox="1">
            <a:spLocks noGrp="1"/>
          </p:cNvSpPr>
          <p:nvPr>
            <p:ph type="title"/>
          </p:nvPr>
        </p:nvSpPr>
        <p:spPr>
          <a:xfrm>
            <a:off x="311700" y="450150"/>
            <a:ext cx="7726500" cy="40485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615"/>
              </a:buClr>
              <a:buSzPts val="4800"/>
              <a:buFont typeface="Maven Pro SemiBold"/>
              <a:buNone/>
              <a:defRPr sz="4800" b="0">
                <a:solidFill>
                  <a:srgbClr val="000615"/>
                </a:solidFill>
                <a:latin typeface="Maven Pro SemiBold"/>
                <a:ea typeface="Maven Pro SemiBold"/>
                <a:cs typeface="Maven Pro SemiBold"/>
                <a:sym typeface="Maven Pro SemiBold"/>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75" name="Google Shape;475;p71"/>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476" name="Google Shape;476;p71"/>
          <p:cNvSpPr txBox="1">
            <a:spLocks noGrp="1"/>
          </p:cNvSpPr>
          <p:nvPr>
            <p:ph type="subTitle" idx="1"/>
          </p:nvPr>
        </p:nvSpPr>
        <p:spPr>
          <a:xfrm>
            <a:off x="2184375" y="4498550"/>
            <a:ext cx="51759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477" name="Google Shape;477;p71"/>
          <p:cNvPicPr preferRelativeResize="0"/>
          <p:nvPr/>
        </p:nvPicPr>
        <p:blipFill rotWithShape="1">
          <a:blip r:embed="rId3">
            <a:alphaModFix/>
          </a:blip>
          <a:srcRect l="179" r="179"/>
          <a:stretch/>
        </p:blipFill>
        <p:spPr>
          <a:xfrm>
            <a:off x="311706" y="4645094"/>
            <a:ext cx="1691640" cy="19735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ver Slide - Alternative">
  <p:cSld name="TITLE_2_1">
    <p:spTree>
      <p:nvGrpSpPr>
        <p:cNvPr id="1" name="Shape 50"/>
        <p:cNvGrpSpPr/>
        <p:nvPr/>
      </p:nvGrpSpPr>
      <p:grpSpPr>
        <a:xfrm>
          <a:off x="0" y="0"/>
          <a:ext cx="0" cy="0"/>
          <a:chOff x="0" y="0"/>
          <a:chExt cx="0" cy="0"/>
        </a:xfrm>
      </p:grpSpPr>
      <p:pic>
        <p:nvPicPr>
          <p:cNvPr id="51" name="Google Shape;51;p8"/>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52" name="Google Shape;52;p8"/>
          <p:cNvPicPr preferRelativeResize="0"/>
          <p:nvPr/>
        </p:nvPicPr>
        <p:blipFill>
          <a:blip r:embed="rId3">
            <a:alphaModFix/>
          </a:blip>
          <a:stretch>
            <a:fillRect/>
          </a:stretch>
        </p:blipFill>
        <p:spPr>
          <a:xfrm>
            <a:off x="0" y="0"/>
            <a:ext cx="9143999" cy="5143500"/>
          </a:xfrm>
          <a:prstGeom prst="rect">
            <a:avLst/>
          </a:prstGeom>
          <a:noFill/>
          <a:ln>
            <a:noFill/>
          </a:ln>
        </p:spPr>
      </p:pic>
      <p:sp>
        <p:nvSpPr>
          <p:cNvPr id="53" name="Google Shape;53;p8"/>
          <p:cNvSpPr txBox="1">
            <a:spLocks noGrp="1"/>
          </p:cNvSpPr>
          <p:nvPr>
            <p:ph type="title"/>
          </p:nvPr>
        </p:nvSpPr>
        <p:spPr>
          <a:xfrm>
            <a:off x="908100" y="1328975"/>
            <a:ext cx="7562100" cy="12984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3600">
                <a:solidFill>
                  <a:schemeClr val="lt1"/>
                </a:solidFill>
              </a:defRPr>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sp>
        <p:nvSpPr>
          <p:cNvPr id="54" name="Google Shape;54;p8"/>
          <p:cNvSpPr txBox="1">
            <a:spLocks noGrp="1"/>
          </p:cNvSpPr>
          <p:nvPr>
            <p:ph type="subTitle" idx="1"/>
          </p:nvPr>
        </p:nvSpPr>
        <p:spPr>
          <a:xfrm>
            <a:off x="1801350" y="2625563"/>
            <a:ext cx="55413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A3A6AD"/>
                </a:solidFill>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55" name="Google Shape;55;p8"/>
          <p:cNvSpPr txBox="1">
            <a:spLocks noGrp="1"/>
          </p:cNvSpPr>
          <p:nvPr>
            <p:ph type="subTitle" idx="2"/>
          </p:nvPr>
        </p:nvSpPr>
        <p:spPr>
          <a:xfrm>
            <a:off x="2578050" y="3690925"/>
            <a:ext cx="3987900" cy="72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rtl="0">
              <a:spcBef>
                <a:spcPts val="0"/>
              </a:spcBef>
              <a:spcAft>
                <a:spcPts val="0"/>
              </a:spcAft>
              <a:buNone/>
              <a:defRPr sz="1600"/>
            </a:lvl2pPr>
            <a:lvl3pPr lvl="2" rtl="0">
              <a:spcBef>
                <a:spcPts val="1600"/>
              </a:spcBef>
              <a:spcAft>
                <a:spcPts val="0"/>
              </a:spcAft>
              <a:buNone/>
              <a:defRPr sz="1600"/>
            </a:lvl3pPr>
            <a:lvl4pPr lvl="3" rtl="0">
              <a:spcBef>
                <a:spcPts val="1600"/>
              </a:spcBef>
              <a:spcAft>
                <a:spcPts val="0"/>
              </a:spcAft>
              <a:buNone/>
              <a:defRPr sz="1600"/>
            </a:lvl4pPr>
            <a:lvl5pPr lvl="4" rtl="0">
              <a:spcBef>
                <a:spcPts val="1600"/>
              </a:spcBef>
              <a:spcAft>
                <a:spcPts val="0"/>
              </a:spcAft>
              <a:buNone/>
              <a:defRPr sz="1600"/>
            </a:lvl5pPr>
            <a:lvl6pPr lvl="5" rtl="0">
              <a:spcBef>
                <a:spcPts val="1600"/>
              </a:spcBef>
              <a:spcAft>
                <a:spcPts val="0"/>
              </a:spcAft>
              <a:buNone/>
              <a:defRPr sz="1600"/>
            </a:lvl6pPr>
            <a:lvl7pPr lvl="6" rtl="0">
              <a:spcBef>
                <a:spcPts val="1600"/>
              </a:spcBef>
              <a:spcAft>
                <a:spcPts val="0"/>
              </a:spcAft>
              <a:buNone/>
              <a:defRPr sz="1600"/>
            </a:lvl7pPr>
            <a:lvl8pPr lvl="7" rtl="0">
              <a:spcBef>
                <a:spcPts val="1600"/>
              </a:spcBef>
              <a:spcAft>
                <a:spcPts val="0"/>
              </a:spcAft>
              <a:buNone/>
              <a:defRPr sz="1600"/>
            </a:lvl8pPr>
            <a:lvl9pPr lvl="8" rtl="0">
              <a:spcBef>
                <a:spcPts val="1600"/>
              </a:spcBef>
              <a:spcAft>
                <a:spcPts val="1600"/>
              </a:spcAft>
              <a:buNone/>
              <a:defRPr sz="1600"/>
            </a:lvl9pPr>
          </a:lstStyle>
          <a:p>
            <a:endParaRPr/>
          </a:p>
        </p:txBody>
      </p:sp>
      <p:sp>
        <p:nvSpPr>
          <p:cNvPr id="56" name="Google Shape;56;p8"/>
          <p:cNvSpPr txBox="1">
            <a:spLocks noGrp="1"/>
          </p:cNvSpPr>
          <p:nvPr>
            <p:ph type="subTitle" idx="3"/>
          </p:nvPr>
        </p:nvSpPr>
        <p:spPr>
          <a:xfrm>
            <a:off x="2578050" y="4416925"/>
            <a:ext cx="3987900" cy="404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rgbClr val="A3A6AD"/>
                </a:solidFill>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78"/>
        <p:cNvGrpSpPr/>
        <p:nvPr/>
      </p:nvGrpSpPr>
      <p:grpSpPr>
        <a:xfrm>
          <a:off x="0" y="0"/>
          <a:ext cx="0" cy="0"/>
          <a:chOff x="0" y="0"/>
          <a:chExt cx="0" cy="0"/>
        </a:xfrm>
      </p:grpSpPr>
      <p:sp>
        <p:nvSpPr>
          <p:cNvPr id="479" name="Google Shape;479;p72"/>
          <p:cNvSpPr/>
          <p:nvPr/>
        </p:nvSpPr>
        <p:spPr>
          <a:xfrm>
            <a:off x="3051425" y="-125"/>
            <a:ext cx="60927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72"/>
          <p:cNvSpPr txBox="1">
            <a:spLocks noGrp="1"/>
          </p:cNvSpPr>
          <p:nvPr>
            <p:ph type="body" idx="1"/>
          </p:nvPr>
        </p:nvSpPr>
        <p:spPr>
          <a:xfrm>
            <a:off x="3357275" y="355100"/>
            <a:ext cx="5419200" cy="41436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000615"/>
              </a:buClr>
              <a:buSzPts val="1800"/>
              <a:buChar char="●"/>
              <a:defRPr>
                <a:solidFill>
                  <a:srgbClr val="000615"/>
                </a:solidFill>
              </a:defRPr>
            </a:lvl1pPr>
            <a:lvl2pPr marL="914400" lvl="1" indent="-317500" rtl="0">
              <a:spcBef>
                <a:spcPts val="1600"/>
              </a:spcBef>
              <a:spcAft>
                <a:spcPts val="0"/>
              </a:spcAft>
              <a:buClr>
                <a:srgbClr val="000615"/>
              </a:buClr>
              <a:buSzPts val="1400"/>
              <a:buChar char="○"/>
              <a:defRPr>
                <a:solidFill>
                  <a:srgbClr val="000615"/>
                </a:solidFill>
              </a:defRPr>
            </a:lvl2pPr>
            <a:lvl3pPr marL="1371600" lvl="2" indent="-317500" rtl="0">
              <a:spcBef>
                <a:spcPts val="1600"/>
              </a:spcBef>
              <a:spcAft>
                <a:spcPts val="0"/>
              </a:spcAft>
              <a:buClr>
                <a:srgbClr val="000615"/>
              </a:buClr>
              <a:buSzPts val="1400"/>
              <a:buChar char="■"/>
              <a:defRPr>
                <a:solidFill>
                  <a:srgbClr val="000615"/>
                </a:solidFill>
              </a:defRPr>
            </a:lvl3pPr>
            <a:lvl4pPr marL="1828800" lvl="3" indent="-317500" rtl="0">
              <a:spcBef>
                <a:spcPts val="1600"/>
              </a:spcBef>
              <a:spcAft>
                <a:spcPts val="0"/>
              </a:spcAft>
              <a:buClr>
                <a:srgbClr val="000615"/>
              </a:buClr>
              <a:buSzPts val="1400"/>
              <a:buChar char="●"/>
              <a:defRPr>
                <a:solidFill>
                  <a:srgbClr val="000615"/>
                </a:solidFill>
              </a:defRPr>
            </a:lvl4pPr>
            <a:lvl5pPr marL="2286000" lvl="4" indent="-317500" rtl="0">
              <a:spcBef>
                <a:spcPts val="1600"/>
              </a:spcBef>
              <a:spcAft>
                <a:spcPts val="0"/>
              </a:spcAft>
              <a:buClr>
                <a:srgbClr val="000615"/>
              </a:buClr>
              <a:buSzPts val="1400"/>
              <a:buChar char="○"/>
              <a:defRPr>
                <a:solidFill>
                  <a:srgbClr val="000615"/>
                </a:solidFill>
              </a:defRPr>
            </a:lvl5pPr>
            <a:lvl6pPr marL="2743200" lvl="5" indent="-317500" rtl="0">
              <a:spcBef>
                <a:spcPts val="1600"/>
              </a:spcBef>
              <a:spcAft>
                <a:spcPts val="0"/>
              </a:spcAft>
              <a:buClr>
                <a:srgbClr val="000615"/>
              </a:buClr>
              <a:buSzPts val="1400"/>
              <a:buChar char="■"/>
              <a:defRPr>
                <a:solidFill>
                  <a:srgbClr val="000615"/>
                </a:solidFill>
              </a:defRPr>
            </a:lvl6pPr>
            <a:lvl7pPr marL="3200400" lvl="6" indent="-317500" rtl="0">
              <a:spcBef>
                <a:spcPts val="1600"/>
              </a:spcBef>
              <a:spcAft>
                <a:spcPts val="0"/>
              </a:spcAft>
              <a:buClr>
                <a:srgbClr val="000615"/>
              </a:buClr>
              <a:buSzPts val="1400"/>
              <a:buChar char="●"/>
              <a:defRPr>
                <a:solidFill>
                  <a:srgbClr val="000615"/>
                </a:solidFill>
              </a:defRPr>
            </a:lvl7pPr>
            <a:lvl8pPr marL="3657600" lvl="7" indent="-317500" rtl="0">
              <a:spcBef>
                <a:spcPts val="1600"/>
              </a:spcBef>
              <a:spcAft>
                <a:spcPts val="0"/>
              </a:spcAft>
              <a:buClr>
                <a:srgbClr val="000615"/>
              </a:buClr>
              <a:buSzPts val="1400"/>
              <a:buChar char="○"/>
              <a:defRPr>
                <a:solidFill>
                  <a:srgbClr val="000615"/>
                </a:solidFill>
              </a:defRPr>
            </a:lvl8pPr>
            <a:lvl9pPr marL="4114800" lvl="8" indent="-317500" rtl="0">
              <a:spcBef>
                <a:spcPts val="1600"/>
              </a:spcBef>
              <a:spcAft>
                <a:spcPts val="1600"/>
              </a:spcAft>
              <a:buClr>
                <a:srgbClr val="000615"/>
              </a:buClr>
              <a:buSzPts val="1400"/>
              <a:buChar char="■"/>
              <a:defRPr>
                <a:solidFill>
                  <a:srgbClr val="000615"/>
                </a:solidFill>
              </a:defRPr>
            </a:lvl9pPr>
          </a:lstStyle>
          <a:p>
            <a:endParaRPr/>
          </a:p>
        </p:txBody>
      </p:sp>
      <p:sp>
        <p:nvSpPr>
          <p:cNvPr id="481" name="Google Shape;481;p72"/>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482" name="Google Shape;482;p72"/>
          <p:cNvSpPr/>
          <p:nvPr/>
        </p:nvSpPr>
        <p:spPr>
          <a:xfrm>
            <a:off x="-7375" y="0"/>
            <a:ext cx="3058800" cy="5143500"/>
          </a:xfrm>
          <a:prstGeom prst="rect">
            <a:avLst/>
          </a:prstGeom>
          <a:gradFill>
            <a:gsLst>
              <a:gs pos="0">
                <a:srgbClr val="000615"/>
              </a:gs>
              <a:gs pos="100000">
                <a:srgbClr val="00123E"/>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72"/>
          <p:cNvSpPr txBox="1">
            <a:spLocks noGrp="1"/>
          </p:cNvSpPr>
          <p:nvPr>
            <p:ph type="subTitle" idx="2"/>
          </p:nvPr>
        </p:nvSpPr>
        <p:spPr>
          <a:xfrm>
            <a:off x="3238900" y="4498550"/>
            <a:ext cx="50448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484" name="Google Shape;484;p72"/>
          <p:cNvPicPr preferRelativeResize="0"/>
          <p:nvPr/>
        </p:nvPicPr>
        <p:blipFill>
          <a:blip r:embed="rId2">
            <a:alphaModFix/>
          </a:blip>
          <a:stretch>
            <a:fillRect/>
          </a:stretch>
        </p:blipFill>
        <p:spPr>
          <a:xfrm>
            <a:off x="311706" y="4659700"/>
            <a:ext cx="384048" cy="182880"/>
          </a:xfrm>
          <a:prstGeom prst="rect">
            <a:avLst/>
          </a:prstGeom>
          <a:noFill/>
          <a:ln>
            <a:noFill/>
          </a:ln>
        </p:spPr>
      </p:pic>
      <p:sp>
        <p:nvSpPr>
          <p:cNvPr id="485" name="Google Shape;485;p72"/>
          <p:cNvSpPr txBox="1">
            <a:spLocks noGrp="1"/>
          </p:cNvSpPr>
          <p:nvPr>
            <p:ph type="title"/>
          </p:nvPr>
        </p:nvSpPr>
        <p:spPr>
          <a:xfrm>
            <a:off x="122475" y="355225"/>
            <a:ext cx="2694600" cy="40641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2800"/>
              <a:buFont typeface="Maven Pro SemiBold"/>
              <a:buNone/>
              <a:defRPr b="0">
                <a:latin typeface="Maven Pro SemiBold"/>
                <a:ea typeface="Maven Pro SemiBold"/>
                <a:cs typeface="Maven Pro SemiBold"/>
                <a:sym typeface="Maven Pro SemiBold"/>
              </a:defRPr>
            </a:lvl1pPr>
            <a:lvl2pPr lvl="1" rtl="0">
              <a:lnSpc>
                <a:spcPct val="110000"/>
              </a:lnSpc>
              <a:spcBef>
                <a:spcPts val="0"/>
              </a:spcBef>
              <a:spcAft>
                <a:spcPts val="0"/>
              </a:spcAft>
              <a:buSzPts val="2800"/>
              <a:buNone/>
              <a:defRPr/>
            </a:lvl2pPr>
            <a:lvl3pPr lvl="2" rtl="0">
              <a:lnSpc>
                <a:spcPct val="110000"/>
              </a:lnSpc>
              <a:spcBef>
                <a:spcPts val="0"/>
              </a:spcBef>
              <a:spcAft>
                <a:spcPts val="0"/>
              </a:spcAft>
              <a:buSzPts val="2800"/>
              <a:buNone/>
              <a:defRPr/>
            </a:lvl3pPr>
            <a:lvl4pPr lvl="3" rtl="0">
              <a:lnSpc>
                <a:spcPct val="110000"/>
              </a:lnSpc>
              <a:spcBef>
                <a:spcPts val="0"/>
              </a:spcBef>
              <a:spcAft>
                <a:spcPts val="0"/>
              </a:spcAft>
              <a:buSzPts val="2800"/>
              <a:buNone/>
              <a:defRPr/>
            </a:lvl4pPr>
            <a:lvl5pPr lvl="4" rtl="0">
              <a:lnSpc>
                <a:spcPct val="110000"/>
              </a:lnSpc>
              <a:spcBef>
                <a:spcPts val="0"/>
              </a:spcBef>
              <a:spcAft>
                <a:spcPts val="0"/>
              </a:spcAft>
              <a:buSzPts val="2800"/>
              <a:buNone/>
              <a:defRPr/>
            </a:lvl5pPr>
            <a:lvl6pPr lvl="5" rtl="0">
              <a:lnSpc>
                <a:spcPct val="110000"/>
              </a:lnSpc>
              <a:spcBef>
                <a:spcPts val="0"/>
              </a:spcBef>
              <a:spcAft>
                <a:spcPts val="0"/>
              </a:spcAft>
              <a:buSzPts val="2800"/>
              <a:buNone/>
              <a:defRPr/>
            </a:lvl6pPr>
            <a:lvl7pPr lvl="6" rtl="0">
              <a:lnSpc>
                <a:spcPct val="110000"/>
              </a:lnSpc>
              <a:spcBef>
                <a:spcPts val="0"/>
              </a:spcBef>
              <a:spcAft>
                <a:spcPts val="0"/>
              </a:spcAft>
              <a:buSzPts val="2800"/>
              <a:buNone/>
              <a:defRPr/>
            </a:lvl7pPr>
            <a:lvl8pPr lvl="7" rtl="0">
              <a:lnSpc>
                <a:spcPct val="110000"/>
              </a:lnSpc>
              <a:spcBef>
                <a:spcPts val="0"/>
              </a:spcBef>
              <a:spcAft>
                <a:spcPts val="0"/>
              </a:spcAft>
              <a:buSzPts val="2800"/>
              <a:buNone/>
              <a:defRPr/>
            </a:lvl8pPr>
            <a:lvl9pPr lvl="8" rtl="0">
              <a:lnSpc>
                <a:spcPct val="110000"/>
              </a:lnSpc>
              <a:spcBef>
                <a:spcPts val="0"/>
              </a:spcBef>
              <a:spcAft>
                <a:spcPts val="0"/>
              </a:spcAft>
              <a:buSzPts val="2800"/>
              <a:buNone/>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title and description - w/curves">
  <p:cSld name="SECTION_TITLE_AND_DESCRIPTION_2">
    <p:spTree>
      <p:nvGrpSpPr>
        <p:cNvPr id="1" name="Shape 486"/>
        <p:cNvGrpSpPr/>
        <p:nvPr/>
      </p:nvGrpSpPr>
      <p:grpSpPr>
        <a:xfrm>
          <a:off x="0" y="0"/>
          <a:ext cx="0" cy="0"/>
          <a:chOff x="0" y="0"/>
          <a:chExt cx="0" cy="0"/>
        </a:xfrm>
      </p:grpSpPr>
      <p:sp>
        <p:nvSpPr>
          <p:cNvPr id="487" name="Google Shape;487;p73"/>
          <p:cNvSpPr/>
          <p:nvPr/>
        </p:nvSpPr>
        <p:spPr>
          <a:xfrm>
            <a:off x="3051425" y="-125"/>
            <a:ext cx="60927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3"/>
          <p:cNvSpPr txBox="1">
            <a:spLocks noGrp="1"/>
          </p:cNvSpPr>
          <p:nvPr>
            <p:ph type="body" idx="1"/>
          </p:nvPr>
        </p:nvSpPr>
        <p:spPr>
          <a:xfrm>
            <a:off x="3357275" y="355100"/>
            <a:ext cx="5419200" cy="41433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000615"/>
              </a:buClr>
              <a:buSzPts val="1800"/>
              <a:buChar char="●"/>
              <a:defRPr>
                <a:solidFill>
                  <a:srgbClr val="000615"/>
                </a:solidFill>
              </a:defRPr>
            </a:lvl1pPr>
            <a:lvl2pPr marL="914400" lvl="1" indent="-317500" rtl="0">
              <a:spcBef>
                <a:spcPts val="1600"/>
              </a:spcBef>
              <a:spcAft>
                <a:spcPts val="0"/>
              </a:spcAft>
              <a:buClr>
                <a:srgbClr val="000615"/>
              </a:buClr>
              <a:buSzPts val="1400"/>
              <a:buChar char="○"/>
              <a:defRPr>
                <a:solidFill>
                  <a:srgbClr val="000615"/>
                </a:solidFill>
              </a:defRPr>
            </a:lvl2pPr>
            <a:lvl3pPr marL="1371600" lvl="2" indent="-317500" rtl="0">
              <a:spcBef>
                <a:spcPts val="1600"/>
              </a:spcBef>
              <a:spcAft>
                <a:spcPts val="0"/>
              </a:spcAft>
              <a:buClr>
                <a:srgbClr val="000615"/>
              </a:buClr>
              <a:buSzPts val="1400"/>
              <a:buChar char="■"/>
              <a:defRPr>
                <a:solidFill>
                  <a:srgbClr val="000615"/>
                </a:solidFill>
              </a:defRPr>
            </a:lvl3pPr>
            <a:lvl4pPr marL="1828800" lvl="3" indent="-317500" rtl="0">
              <a:spcBef>
                <a:spcPts val="1600"/>
              </a:spcBef>
              <a:spcAft>
                <a:spcPts val="0"/>
              </a:spcAft>
              <a:buClr>
                <a:srgbClr val="000615"/>
              </a:buClr>
              <a:buSzPts val="1400"/>
              <a:buChar char="●"/>
              <a:defRPr>
                <a:solidFill>
                  <a:srgbClr val="000615"/>
                </a:solidFill>
              </a:defRPr>
            </a:lvl4pPr>
            <a:lvl5pPr marL="2286000" lvl="4" indent="-317500" rtl="0">
              <a:spcBef>
                <a:spcPts val="1600"/>
              </a:spcBef>
              <a:spcAft>
                <a:spcPts val="0"/>
              </a:spcAft>
              <a:buClr>
                <a:srgbClr val="000615"/>
              </a:buClr>
              <a:buSzPts val="1400"/>
              <a:buChar char="○"/>
              <a:defRPr>
                <a:solidFill>
                  <a:srgbClr val="000615"/>
                </a:solidFill>
              </a:defRPr>
            </a:lvl5pPr>
            <a:lvl6pPr marL="2743200" lvl="5" indent="-317500" rtl="0">
              <a:spcBef>
                <a:spcPts val="1600"/>
              </a:spcBef>
              <a:spcAft>
                <a:spcPts val="0"/>
              </a:spcAft>
              <a:buClr>
                <a:srgbClr val="000615"/>
              </a:buClr>
              <a:buSzPts val="1400"/>
              <a:buChar char="■"/>
              <a:defRPr>
                <a:solidFill>
                  <a:srgbClr val="000615"/>
                </a:solidFill>
              </a:defRPr>
            </a:lvl6pPr>
            <a:lvl7pPr marL="3200400" lvl="6" indent="-317500" rtl="0">
              <a:spcBef>
                <a:spcPts val="1600"/>
              </a:spcBef>
              <a:spcAft>
                <a:spcPts val="0"/>
              </a:spcAft>
              <a:buClr>
                <a:srgbClr val="000615"/>
              </a:buClr>
              <a:buSzPts val="1400"/>
              <a:buChar char="●"/>
              <a:defRPr>
                <a:solidFill>
                  <a:srgbClr val="000615"/>
                </a:solidFill>
              </a:defRPr>
            </a:lvl7pPr>
            <a:lvl8pPr marL="3657600" lvl="7" indent="-317500" rtl="0">
              <a:spcBef>
                <a:spcPts val="1600"/>
              </a:spcBef>
              <a:spcAft>
                <a:spcPts val="0"/>
              </a:spcAft>
              <a:buClr>
                <a:srgbClr val="000615"/>
              </a:buClr>
              <a:buSzPts val="1400"/>
              <a:buChar char="○"/>
              <a:defRPr>
                <a:solidFill>
                  <a:srgbClr val="000615"/>
                </a:solidFill>
              </a:defRPr>
            </a:lvl8pPr>
            <a:lvl9pPr marL="4114800" lvl="8" indent="-317500" rtl="0">
              <a:spcBef>
                <a:spcPts val="1600"/>
              </a:spcBef>
              <a:spcAft>
                <a:spcPts val="1600"/>
              </a:spcAft>
              <a:buClr>
                <a:srgbClr val="000615"/>
              </a:buClr>
              <a:buSzPts val="1400"/>
              <a:buChar char="■"/>
              <a:defRPr>
                <a:solidFill>
                  <a:srgbClr val="000615"/>
                </a:solidFill>
              </a:defRPr>
            </a:lvl9pPr>
          </a:lstStyle>
          <a:p>
            <a:endParaRPr/>
          </a:p>
        </p:txBody>
      </p:sp>
      <p:sp>
        <p:nvSpPr>
          <p:cNvPr id="489" name="Google Shape;489;p73"/>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490" name="Google Shape;490;p73"/>
          <p:cNvSpPr/>
          <p:nvPr/>
        </p:nvSpPr>
        <p:spPr>
          <a:xfrm>
            <a:off x="-7375" y="0"/>
            <a:ext cx="3058800" cy="5143500"/>
          </a:xfrm>
          <a:prstGeom prst="rect">
            <a:avLst/>
          </a:prstGeom>
          <a:gradFill>
            <a:gsLst>
              <a:gs pos="0">
                <a:srgbClr val="000615"/>
              </a:gs>
              <a:gs pos="100000">
                <a:srgbClr val="00123E"/>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3"/>
          <p:cNvSpPr txBox="1">
            <a:spLocks noGrp="1"/>
          </p:cNvSpPr>
          <p:nvPr>
            <p:ph type="subTitle" idx="2"/>
          </p:nvPr>
        </p:nvSpPr>
        <p:spPr>
          <a:xfrm>
            <a:off x="3238900" y="4498550"/>
            <a:ext cx="50448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492" name="Google Shape;492;p73"/>
          <p:cNvPicPr preferRelativeResize="0"/>
          <p:nvPr/>
        </p:nvPicPr>
        <p:blipFill rotWithShape="1">
          <a:blip r:embed="rId2">
            <a:alphaModFix/>
          </a:blip>
          <a:srcRect l="79197"/>
          <a:stretch/>
        </p:blipFill>
        <p:spPr>
          <a:xfrm>
            <a:off x="1149224" y="2745100"/>
            <a:ext cx="1902200" cy="2392150"/>
          </a:xfrm>
          <a:prstGeom prst="rect">
            <a:avLst/>
          </a:prstGeom>
          <a:noFill/>
          <a:ln>
            <a:noFill/>
          </a:ln>
        </p:spPr>
      </p:pic>
      <p:pic>
        <p:nvPicPr>
          <p:cNvPr id="493" name="Google Shape;493;p73"/>
          <p:cNvPicPr preferRelativeResize="0"/>
          <p:nvPr/>
        </p:nvPicPr>
        <p:blipFill>
          <a:blip r:embed="rId3">
            <a:alphaModFix/>
          </a:blip>
          <a:stretch>
            <a:fillRect/>
          </a:stretch>
        </p:blipFill>
        <p:spPr>
          <a:xfrm>
            <a:off x="311706" y="4659700"/>
            <a:ext cx="384048" cy="182880"/>
          </a:xfrm>
          <a:prstGeom prst="rect">
            <a:avLst/>
          </a:prstGeom>
          <a:noFill/>
          <a:ln>
            <a:noFill/>
          </a:ln>
        </p:spPr>
      </p:pic>
      <p:sp>
        <p:nvSpPr>
          <p:cNvPr id="494" name="Google Shape;494;p73"/>
          <p:cNvSpPr txBox="1">
            <a:spLocks noGrp="1"/>
          </p:cNvSpPr>
          <p:nvPr>
            <p:ph type="title"/>
          </p:nvPr>
        </p:nvSpPr>
        <p:spPr>
          <a:xfrm>
            <a:off x="122475" y="355225"/>
            <a:ext cx="2694600" cy="40641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2800"/>
              <a:buFont typeface="Maven Pro SemiBold"/>
              <a:buNone/>
              <a:defRPr b="0">
                <a:latin typeface="Maven Pro SemiBold"/>
                <a:ea typeface="Maven Pro SemiBold"/>
                <a:cs typeface="Maven Pro SemiBold"/>
                <a:sym typeface="Maven Pro SemiBold"/>
              </a:defRPr>
            </a:lvl1pPr>
            <a:lvl2pPr lvl="1" rtl="0">
              <a:lnSpc>
                <a:spcPct val="110000"/>
              </a:lnSpc>
              <a:spcBef>
                <a:spcPts val="0"/>
              </a:spcBef>
              <a:spcAft>
                <a:spcPts val="0"/>
              </a:spcAft>
              <a:buSzPts val="2800"/>
              <a:buNone/>
              <a:defRPr/>
            </a:lvl2pPr>
            <a:lvl3pPr lvl="2" rtl="0">
              <a:lnSpc>
                <a:spcPct val="110000"/>
              </a:lnSpc>
              <a:spcBef>
                <a:spcPts val="0"/>
              </a:spcBef>
              <a:spcAft>
                <a:spcPts val="0"/>
              </a:spcAft>
              <a:buSzPts val="2800"/>
              <a:buNone/>
              <a:defRPr/>
            </a:lvl3pPr>
            <a:lvl4pPr lvl="3" rtl="0">
              <a:lnSpc>
                <a:spcPct val="110000"/>
              </a:lnSpc>
              <a:spcBef>
                <a:spcPts val="0"/>
              </a:spcBef>
              <a:spcAft>
                <a:spcPts val="0"/>
              </a:spcAft>
              <a:buSzPts val="2800"/>
              <a:buNone/>
              <a:defRPr/>
            </a:lvl4pPr>
            <a:lvl5pPr lvl="4" rtl="0">
              <a:lnSpc>
                <a:spcPct val="110000"/>
              </a:lnSpc>
              <a:spcBef>
                <a:spcPts val="0"/>
              </a:spcBef>
              <a:spcAft>
                <a:spcPts val="0"/>
              </a:spcAft>
              <a:buSzPts val="2800"/>
              <a:buNone/>
              <a:defRPr/>
            </a:lvl5pPr>
            <a:lvl6pPr lvl="5" rtl="0">
              <a:lnSpc>
                <a:spcPct val="110000"/>
              </a:lnSpc>
              <a:spcBef>
                <a:spcPts val="0"/>
              </a:spcBef>
              <a:spcAft>
                <a:spcPts val="0"/>
              </a:spcAft>
              <a:buSzPts val="2800"/>
              <a:buNone/>
              <a:defRPr/>
            </a:lvl6pPr>
            <a:lvl7pPr lvl="6" rtl="0">
              <a:lnSpc>
                <a:spcPct val="110000"/>
              </a:lnSpc>
              <a:spcBef>
                <a:spcPts val="0"/>
              </a:spcBef>
              <a:spcAft>
                <a:spcPts val="0"/>
              </a:spcAft>
              <a:buSzPts val="2800"/>
              <a:buNone/>
              <a:defRPr/>
            </a:lvl7pPr>
            <a:lvl8pPr lvl="7" rtl="0">
              <a:lnSpc>
                <a:spcPct val="110000"/>
              </a:lnSpc>
              <a:spcBef>
                <a:spcPts val="0"/>
              </a:spcBef>
              <a:spcAft>
                <a:spcPts val="0"/>
              </a:spcAft>
              <a:buSzPts val="2800"/>
              <a:buNone/>
              <a:defRPr/>
            </a:lvl8pPr>
            <a:lvl9pPr lvl="8" rtl="0">
              <a:lnSpc>
                <a:spcPct val="110000"/>
              </a:lnSpc>
              <a:spcBef>
                <a:spcPts val="0"/>
              </a:spcBef>
              <a:spcAft>
                <a:spcPts val="0"/>
              </a:spcAft>
              <a:buSzPts val="2800"/>
              <a:buNone/>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White - Section title and description">
  <p:cSld name="SECTION_TITLE_AND_DESCRIPTION_1">
    <p:spTree>
      <p:nvGrpSpPr>
        <p:cNvPr id="1" name="Shape 495"/>
        <p:cNvGrpSpPr/>
        <p:nvPr/>
      </p:nvGrpSpPr>
      <p:grpSpPr>
        <a:xfrm>
          <a:off x="0" y="0"/>
          <a:ext cx="0" cy="0"/>
          <a:chOff x="0" y="0"/>
          <a:chExt cx="0" cy="0"/>
        </a:xfrm>
      </p:grpSpPr>
      <p:sp>
        <p:nvSpPr>
          <p:cNvPr id="496" name="Google Shape;496;p74"/>
          <p:cNvSpPr txBox="1">
            <a:spLocks noGrp="1"/>
          </p:cNvSpPr>
          <p:nvPr>
            <p:ph type="body" idx="1"/>
          </p:nvPr>
        </p:nvSpPr>
        <p:spPr>
          <a:xfrm>
            <a:off x="3357275" y="355100"/>
            <a:ext cx="5419200" cy="41433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497" name="Google Shape;497;p74"/>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98" name="Google Shape;498;p74"/>
          <p:cNvSpPr/>
          <p:nvPr/>
        </p:nvSpPr>
        <p:spPr>
          <a:xfrm>
            <a:off x="-7375" y="0"/>
            <a:ext cx="3058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4"/>
          <p:cNvSpPr txBox="1">
            <a:spLocks noGrp="1"/>
          </p:cNvSpPr>
          <p:nvPr>
            <p:ph type="subTitle" idx="2"/>
          </p:nvPr>
        </p:nvSpPr>
        <p:spPr>
          <a:xfrm>
            <a:off x="3238900" y="4498550"/>
            <a:ext cx="50448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pic>
        <p:nvPicPr>
          <p:cNvPr id="500" name="Google Shape;500;p74"/>
          <p:cNvPicPr preferRelativeResize="0"/>
          <p:nvPr/>
        </p:nvPicPr>
        <p:blipFill>
          <a:blip r:embed="rId2">
            <a:alphaModFix/>
          </a:blip>
          <a:stretch>
            <a:fillRect/>
          </a:stretch>
        </p:blipFill>
        <p:spPr>
          <a:xfrm>
            <a:off x="311706" y="4659572"/>
            <a:ext cx="384048" cy="182880"/>
          </a:xfrm>
          <a:prstGeom prst="rect">
            <a:avLst/>
          </a:prstGeom>
          <a:noFill/>
          <a:ln>
            <a:noFill/>
          </a:ln>
        </p:spPr>
      </p:pic>
      <p:sp>
        <p:nvSpPr>
          <p:cNvPr id="501" name="Google Shape;501;p74"/>
          <p:cNvSpPr txBox="1">
            <a:spLocks noGrp="1"/>
          </p:cNvSpPr>
          <p:nvPr>
            <p:ph type="title"/>
          </p:nvPr>
        </p:nvSpPr>
        <p:spPr>
          <a:xfrm>
            <a:off x="122475" y="355225"/>
            <a:ext cx="2694600" cy="40641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Clr>
                <a:srgbClr val="000615"/>
              </a:buClr>
              <a:buSzPts val="2800"/>
              <a:buNone/>
              <a:defRPr>
                <a:solidFill>
                  <a:srgbClr val="000615"/>
                </a:solidFill>
              </a:defRPr>
            </a:lvl1pPr>
            <a:lvl2pPr lvl="1" rtl="0">
              <a:lnSpc>
                <a:spcPct val="110000"/>
              </a:lnSpc>
              <a:spcBef>
                <a:spcPts val="0"/>
              </a:spcBef>
              <a:spcAft>
                <a:spcPts val="0"/>
              </a:spcAft>
              <a:buClr>
                <a:srgbClr val="000615"/>
              </a:buClr>
              <a:buSzPts val="2800"/>
              <a:buNone/>
              <a:defRPr>
                <a:solidFill>
                  <a:srgbClr val="000615"/>
                </a:solidFill>
              </a:defRPr>
            </a:lvl2pPr>
            <a:lvl3pPr lvl="2" rtl="0">
              <a:lnSpc>
                <a:spcPct val="110000"/>
              </a:lnSpc>
              <a:spcBef>
                <a:spcPts val="0"/>
              </a:spcBef>
              <a:spcAft>
                <a:spcPts val="0"/>
              </a:spcAft>
              <a:buClr>
                <a:srgbClr val="000615"/>
              </a:buClr>
              <a:buSzPts val="2800"/>
              <a:buNone/>
              <a:defRPr>
                <a:solidFill>
                  <a:srgbClr val="000615"/>
                </a:solidFill>
              </a:defRPr>
            </a:lvl3pPr>
            <a:lvl4pPr lvl="3" rtl="0">
              <a:lnSpc>
                <a:spcPct val="110000"/>
              </a:lnSpc>
              <a:spcBef>
                <a:spcPts val="0"/>
              </a:spcBef>
              <a:spcAft>
                <a:spcPts val="0"/>
              </a:spcAft>
              <a:buClr>
                <a:srgbClr val="000615"/>
              </a:buClr>
              <a:buSzPts val="2800"/>
              <a:buNone/>
              <a:defRPr>
                <a:solidFill>
                  <a:srgbClr val="000615"/>
                </a:solidFill>
              </a:defRPr>
            </a:lvl4pPr>
            <a:lvl5pPr lvl="4" rtl="0">
              <a:lnSpc>
                <a:spcPct val="110000"/>
              </a:lnSpc>
              <a:spcBef>
                <a:spcPts val="0"/>
              </a:spcBef>
              <a:spcAft>
                <a:spcPts val="0"/>
              </a:spcAft>
              <a:buClr>
                <a:srgbClr val="000615"/>
              </a:buClr>
              <a:buSzPts val="2800"/>
              <a:buNone/>
              <a:defRPr>
                <a:solidFill>
                  <a:srgbClr val="000615"/>
                </a:solidFill>
              </a:defRPr>
            </a:lvl5pPr>
            <a:lvl6pPr lvl="5" rtl="0">
              <a:lnSpc>
                <a:spcPct val="110000"/>
              </a:lnSpc>
              <a:spcBef>
                <a:spcPts val="0"/>
              </a:spcBef>
              <a:spcAft>
                <a:spcPts val="0"/>
              </a:spcAft>
              <a:buClr>
                <a:srgbClr val="000615"/>
              </a:buClr>
              <a:buSzPts val="2800"/>
              <a:buNone/>
              <a:defRPr>
                <a:solidFill>
                  <a:srgbClr val="000615"/>
                </a:solidFill>
              </a:defRPr>
            </a:lvl6pPr>
            <a:lvl7pPr lvl="6" rtl="0">
              <a:lnSpc>
                <a:spcPct val="110000"/>
              </a:lnSpc>
              <a:spcBef>
                <a:spcPts val="0"/>
              </a:spcBef>
              <a:spcAft>
                <a:spcPts val="0"/>
              </a:spcAft>
              <a:buClr>
                <a:srgbClr val="000615"/>
              </a:buClr>
              <a:buSzPts val="2800"/>
              <a:buNone/>
              <a:defRPr>
                <a:solidFill>
                  <a:srgbClr val="000615"/>
                </a:solidFill>
              </a:defRPr>
            </a:lvl7pPr>
            <a:lvl8pPr lvl="7" rtl="0">
              <a:lnSpc>
                <a:spcPct val="110000"/>
              </a:lnSpc>
              <a:spcBef>
                <a:spcPts val="0"/>
              </a:spcBef>
              <a:spcAft>
                <a:spcPts val="0"/>
              </a:spcAft>
              <a:buClr>
                <a:srgbClr val="000615"/>
              </a:buClr>
              <a:buSzPts val="2800"/>
              <a:buNone/>
              <a:defRPr>
                <a:solidFill>
                  <a:srgbClr val="000615"/>
                </a:solidFill>
              </a:defRPr>
            </a:lvl8pPr>
            <a:lvl9pPr lvl="8" rtl="0">
              <a:lnSpc>
                <a:spcPct val="110000"/>
              </a:lnSpc>
              <a:spcBef>
                <a:spcPts val="0"/>
              </a:spcBef>
              <a:spcAft>
                <a:spcPts val="0"/>
              </a:spcAft>
              <a:buClr>
                <a:srgbClr val="000615"/>
              </a:buClr>
              <a:buSzPts val="2800"/>
              <a:buNone/>
              <a:defRPr>
                <a:solidFill>
                  <a:srgbClr val="000615"/>
                </a:solidFill>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White - Section title and description w/curves">
  <p:cSld name="SECTION_TITLE_AND_DESCRIPTION_1_1">
    <p:spTree>
      <p:nvGrpSpPr>
        <p:cNvPr id="1" name="Shape 502"/>
        <p:cNvGrpSpPr/>
        <p:nvPr/>
      </p:nvGrpSpPr>
      <p:grpSpPr>
        <a:xfrm>
          <a:off x="0" y="0"/>
          <a:ext cx="0" cy="0"/>
          <a:chOff x="0" y="0"/>
          <a:chExt cx="0" cy="0"/>
        </a:xfrm>
      </p:grpSpPr>
      <p:sp>
        <p:nvSpPr>
          <p:cNvPr id="503" name="Google Shape;503;p75"/>
          <p:cNvSpPr txBox="1">
            <a:spLocks noGrp="1"/>
          </p:cNvSpPr>
          <p:nvPr>
            <p:ph type="body" idx="1"/>
          </p:nvPr>
        </p:nvSpPr>
        <p:spPr>
          <a:xfrm>
            <a:off x="3357275" y="355100"/>
            <a:ext cx="5419200" cy="41436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504" name="Google Shape;504;p75"/>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05" name="Google Shape;505;p75"/>
          <p:cNvSpPr/>
          <p:nvPr/>
        </p:nvSpPr>
        <p:spPr>
          <a:xfrm>
            <a:off x="-7375" y="0"/>
            <a:ext cx="3058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5"/>
          <p:cNvSpPr txBox="1">
            <a:spLocks noGrp="1"/>
          </p:cNvSpPr>
          <p:nvPr>
            <p:ph type="subTitle" idx="2"/>
          </p:nvPr>
        </p:nvSpPr>
        <p:spPr>
          <a:xfrm>
            <a:off x="3238900" y="4498550"/>
            <a:ext cx="50448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pic>
        <p:nvPicPr>
          <p:cNvPr id="507" name="Google Shape;507;p75"/>
          <p:cNvPicPr preferRelativeResize="0"/>
          <p:nvPr/>
        </p:nvPicPr>
        <p:blipFill rotWithShape="1">
          <a:blip r:embed="rId2">
            <a:alphaModFix/>
          </a:blip>
          <a:srcRect l="79197"/>
          <a:stretch/>
        </p:blipFill>
        <p:spPr>
          <a:xfrm>
            <a:off x="1149224" y="2745100"/>
            <a:ext cx="1902200" cy="2392150"/>
          </a:xfrm>
          <a:prstGeom prst="rect">
            <a:avLst/>
          </a:prstGeom>
          <a:noFill/>
          <a:ln>
            <a:noFill/>
          </a:ln>
        </p:spPr>
      </p:pic>
      <p:pic>
        <p:nvPicPr>
          <p:cNvPr id="508" name="Google Shape;508;p75"/>
          <p:cNvPicPr preferRelativeResize="0"/>
          <p:nvPr/>
        </p:nvPicPr>
        <p:blipFill>
          <a:blip r:embed="rId3">
            <a:alphaModFix/>
          </a:blip>
          <a:stretch>
            <a:fillRect/>
          </a:stretch>
        </p:blipFill>
        <p:spPr>
          <a:xfrm>
            <a:off x="311706" y="4659572"/>
            <a:ext cx="384048" cy="182880"/>
          </a:xfrm>
          <a:prstGeom prst="rect">
            <a:avLst/>
          </a:prstGeom>
          <a:noFill/>
          <a:ln>
            <a:noFill/>
          </a:ln>
        </p:spPr>
      </p:pic>
      <p:sp>
        <p:nvSpPr>
          <p:cNvPr id="509" name="Google Shape;509;p75"/>
          <p:cNvSpPr txBox="1">
            <a:spLocks noGrp="1"/>
          </p:cNvSpPr>
          <p:nvPr>
            <p:ph type="title"/>
          </p:nvPr>
        </p:nvSpPr>
        <p:spPr>
          <a:xfrm>
            <a:off x="122475" y="355225"/>
            <a:ext cx="2694600" cy="40641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Clr>
                <a:srgbClr val="000615"/>
              </a:buClr>
              <a:buSzPts val="2800"/>
              <a:buNone/>
              <a:defRPr>
                <a:solidFill>
                  <a:srgbClr val="000615"/>
                </a:solidFill>
              </a:defRPr>
            </a:lvl1pPr>
            <a:lvl2pPr lvl="1" rtl="0">
              <a:lnSpc>
                <a:spcPct val="110000"/>
              </a:lnSpc>
              <a:spcBef>
                <a:spcPts val="0"/>
              </a:spcBef>
              <a:spcAft>
                <a:spcPts val="0"/>
              </a:spcAft>
              <a:buClr>
                <a:srgbClr val="000615"/>
              </a:buClr>
              <a:buSzPts val="2800"/>
              <a:buNone/>
              <a:defRPr>
                <a:solidFill>
                  <a:srgbClr val="000615"/>
                </a:solidFill>
              </a:defRPr>
            </a:lvl2pPr>
            <a:lvl3pPr lvl="2" rtl="0">
              <a:lnSpc>
                <a:spcPct val="110000"/>
              </a:lnSpc>
              <a:spcBef>
                <a:spcPts val="0"/>
              </a:spcBef>
              <a:spcAft>
                <a:spcPts val="0"/>
              </a:spcAft>
              <a:buClr>
                <a:srgbClr val="000615"/>
              </a:buClr>
              <a:buSzPts val="2800"/>
              <a:buNone/>
              <a:defRPr>
                <a:solidFill>
                  <a:srgbClr val="000615"/>
                </a:solidFill>
              </a:defRPr>
            </a:lvl3pPr>
            <a:lvl4pPr lvl="3" rtl="0">
              <a:lnSpc>
                <a:spcPct val="110000"/>
              </a:lnSpc>
              <a:spcBef>
                <a:spcPts val="0"/>
              </a:spcBef>
              <a:spcAft>
                <a:spcPts val="0"/>
              </a:spcAft>
              <a:buClr>
                <a:srgbClr val="000615"/>
              </a:buClr>
              <a:buSzPts val="2800"/>
              <a:buNone/>
              <a:defRPr>
                <a:solidFill>
                  <a:srgbClr val="000615"/>
                </a:solidFill>
              </a:defRPr>
            </a:lvl4pPr>
            <a:lvl5pPr lvl="4" rtl="0">
              <a:lnSpc>
                <a:spcPct val="110000"/>
              </a:lnSpc>
              <a:spcBef>
                <a:spcPts val="0"/>
              </a:spcBef>
              <a:spcAft>
                <a:spcPts val="0"/>
              </a:spcAft>
              <a:buClr>
                <a:srgbClr val="000615"/>
              </a:buClr>
              <a:buSzPts val="2800"/>
              <a:buNone/>
              <a:defRPr>
                <a:solidFill>
                  <a:srgbClr val="000615"/>
                </a:solidFill>
              </a:defRPr>
            </a:lvl5pPr>
            <a:lvl6pPr lvl="5" rtl="0">
              <a:lnSpc>
                <a:spcPct val="110000"/>
              </a:lnSpc>
              <a:spcBef>
                <a:spcPts val="0"/>
              </a:spcBef>
              <a:spcAft>
                <a:spcPts val="0"/>
              </a:spcAft>
              <a:buClr>
                <a:srgbClr val="000615"/>
              </a:buClr>
              <a:buSzPts val="2800"/>
              <a:buNone/>
              <a:defRPr>
                <a:solidFill>
                  <a:srgbClr val="000615"/>
                </a:solidFill>
              </a:defRPr>
            </a:lvl6pPr>
            <a:lvl7pPr lvl="6" rtl="0">
              <a:lnSpc>
                <a:spcPct val="110000"/>
              </a:lnSpc>
              <a:spcBef>
                <a:spcPts val="0"/>
              </a:spcBef>
              <a:spcAft>
                <a:spcPts val="0"/>
              </a:spcAft>
              <a:buClr>
                <a:srgbClr val="000615"/>
              </a:buClr>
              <a:buSzPts val="2800"/>
              <a:buNone/>
              <a:defRPr>
                <a:solidFill>
                  <a:srgbClr val="000615"/>
                </a:solidFill>
              </a:defRPr>
            </a:lvl7pPr>
            <a:lvl8pPr lvl="7" rtl="0">
              <a:lnSpc>
                <a:spcPct val="110000"/>
              </a:lnSpc>
              <a:spcBef>
                <a:spcPts val="0"/>
              </a:spcBef>
              <a:spcAft>
                <a:spcPts val="0"/>
              </a:spcAft>
              <a:buClr>
                <a:srgbClr val="000615"/>
              </a:buClr>
              <a:buSzPts val="2800"/>
              <a:buNone/>
              <a:defRPr>
                <a:solidFill>
                  <a:srgbClr val="000615"/>
                </a:solidFill>
              </a:defRPr>
            </a:lvl8pPr>
            <a:lvl9pPr lvl="8" rtl="0">
              <a:lnSpc>
                <a:spcPct val="110000"/>
              </a:lnSpc>
              <a:spcBef>
                <a:spcPts val="0"/>
              </a:spcBef>
              <a:spcAft>
                <a:spcPts val="0"/>
              </a:spcAft>
              <a:buClr>
                <a:srgbClr val="000615"/>
              </a:buClr>
              <a:buSzPts val="2800"/>
              <a:buNone/>
              <a:defRPr>
                <a:solidFill>
                  <a:srgbClr val="000615"/>
                </a:solidFill>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10"/>
        <p:cNvGrpSpPr/>
        <p:nvPr/>
      </p:nvGrpSpPr>
      <p:grpSpPr>
        <a:xfrm>
          <a:off x="0" y="0"/>
          <a:ext cx="0" cy="0"/>
          <a:chOff x="0" y="0"/>
          <a:chExt cx="0" cy="0"/>
        </a:xfrm>
      </p:grpSpPr>
      <p:sp>
        <p:nvSpPr>
          <p:cNvPr id="511" name="Google Shape;511;p76"/>
          <p:cNvSpPr txBox="1">
            <a:spLocks noGrp="1"/>
          </p:cNvSpPr>
          <p:nvPr>
            <p:ph type="body" idx="1"/>
          </p:nvPr>
        </p:nvSpPr>
        <p:spPr>
          <a:xfrm>
            <a:off x="311700" y="4498550"/>
            <a:ext cx="4442100" cy="500100"/>
          </a:xfrm>
          <a:prstGeom prst="rect">
            <a:avLst/>
          </a:prstGeom>
        </p:spPr>
        <p:txBody>
          <a:bodyPr spcFirstLastPara="1" wrap="square" lIns="91425" tIns="91425" rIns="91425" bIns="91425" anchor="b" anchorCtr="0">
            <a:noAutofit/>
          </a:bodyPr>
          <a:lstStyle>
            <a:lvl1pPr marL="457200" lvl="0" indent="-228600" rtl="0">
              <a:lnSpc>
                <a:spcPct val="100000"/>
              </a:lnSpc>
              <a:spcBef>
                <a:spcPts val="0"/>
              </a:spcBef>
              <a:spcAft>
                <a:spcPts val="0"/>
              </a:spcAft>
              <a:buClr>
                <a:srgbClr val="FFFFFF"/>
              </a:buClr>
              <a:buSzPts val="1800"/>
              <a:buNone/>
              <a:defRPr>
                <a:solidFill>
                  <a:srgbClr val="FFFFFF"/>
                </a:solidFill>
              </a:defRPr>
            </a:lvl1pPr>
          </a:lstStyle>
          <a:p>
            <a:endParaRPr/>
          </a:p>
        </p:txBody>
      </p:sp>
      <p:sp>
        <p:nvSpPr>
          <p:cNvPr id="512" name="Google Shape;512;p76"/>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A3A6AD"/>
                </a:solidFill>
              </a:defRPr>
            </a:lvl1pPr>
            <a:lvl2pPr lvl="1" rtl="0">
              <a:buNone/>
              <a:defRPr>
                <a:solidFill>
                  <a:srgbClr val="A3A6AD"/>
                </a:solidFill>
              </a:defRPr>
            </a:lvl2pPr>
            <a:lvl3pPr lvl="2" rtl="0">
              <a:buNone/>
              <a:defRPr>
                <a:solidFill>
                  <a:srgbClr val="A3A6AD"/>
                </a:solidFill>
              </a:defRPr>
            </a:lvl3pPr>
            <a:lvl4pPr lvl="3" rtl="0">
              <a:buNone/>
              <a:defRPr>
                <a:solidFill>
                  <a:srgbClr val="A3A6AD"/>
                </a:solidFill>
              </a:defRPr>
            </a:lvl4pPr>
            <a:lvl5pPr lvl="4" rtl="0">
              <a:buNone/>
              <a:defRPr>
                <a:solidFill>
                  <a:srgbClr val="A3A6AD"/>
                </a:solidFill>
              </a:defRPr>
            </a:lvl5pPr>
            <a:lvl6pPr lvl="5" rtl="0">
              <a:buNone/>
              <a:defRPr>
                <a:solidFill>
                  <a:srgbClr val="A3A6AD"/>
                </a:solidFill>
              </a:defRPr>
            </a:lvl6pPr>
            <a:lvl7pPr lvl="6" rtl="0">
              <a:buNone/>
              <a:defRPr>
                <a:solidFill>
                  <a:srgbClr val="A3A6AD"/>
                </a:solidFill>
              </a:defRPr>
            </a:lvl7pPr>
            <a:lvl8pPr lvl="7" rtl="0">
              <a:buNone/>
              <a:defRPr>
                <a:solidFill>
                  <a:srgbClr val="A3A6AD"/>
                </a:solidFill>
              </a:defRPr>
            </a:lvl8pPr>
            <a:lvl9pPr lvl="8" rtl="0">
              <a:buNone/>
              <a:defRPr>
                <a:solidFill>
                  <a:srgbClr val="A3A6AD"/>
                </a:solidFill>
              </a:defRPr>
            </a:lvl9pPr>
          </a:lstStyle>
          <a:p>
            <a:pPr marL="0" lvl="0" indent="0" algn="r" rtl="0">
              <a:spcBef>
                <a:spcPts val="0"/>
              </a:spcBef>
              <a:spcAft>
                <a:spcPts val="0"/>
              </a:spcAft>
              <a:buNone/>
            </a:pPr>
            <a:fld id="{00000000-1234-1234-1234-123412341234}" type="slidenum">
              <a:rPr lang="en"/>
              <a:t>‹#›</a:t>
            </a:fld>
            <a:endParaRPr/>
          </a:p>
        </p:txBody>
      </p:sp>
      <p:sp>
        <p:nvSpPr>
          <p:cNvPr id="513" name="Google Shape;513;p76"/>
          <p:cNvSpPr txBox="1">
            <a:spLocks noGrp="1"/>
          </p:cNvSpPr>
          <p:nvPr>
            <p:ph type="subTitle" idx="2"/>
          </p:nvPr>
        </p:nvSpPr>
        <p:spPr>
          <a:xfrm>
            <a:off x="4753800" y="4498550"/>
            <a:ext cx="35298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White - Caption">
  <p:cSld name="CAPTION_ONLY_2">
    <p:spTree>
      <p:nvGrpSpPr>
        <p:cNvPr id="1" name="Shape 514"/>
        <p:cNvGrpSpPr/>
        <p:nvPr/>
      </p:nvGrpSpPr>
      <p:grpSpPr>
        <a:xfrm>
          <a:off x="0" y="0"/>
          <a:ext cx="0" cy="0"/>
          <a:chOff x="0" y="0"/>
          <a:chExt cx="0" cy="0"/>
        </a:xfrm>
      </p:grpSpPr>
      <p:sp>
        <p:nvSpPr>
          <p:cNvPr id="515" name="Google Shape;515;p77"/>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77"/>
          <p:cNvSpPr txBox="1">
            <a:spLocks noGrp="1"/>
          </p:cNvSpPr>
          <p:nvPr>
            <p:ph type="body" idx="1"/>
          </p:nvPr>
        </p:nvSpPr>
        <p:spPr>
          <a:xfrm>
            <a:off x="311700" y="4498550"/>
            <a:ext cx="3529800" cy="500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rgbClr val="000615"/>
              </a:buClr>
              <a:buSzPts val="1800"/>
              <a:buNone/>
              <a:defRPr>
                <a:solidFill>
                  <a:srgbClr val="000615"/>
                </a:solidFill>
              </a:defRPr>
            </a:lvl1pPr>
          </a:lstStyle>
          <a:p>
            <a:endParaRPr/>
          </a:p>
        </p:txBody>
      </p:sp>
      <p:sp>
        <p:nvSpPr>
          <p:cNvPr id="517" name="Google Shape;517;p77"/>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518" name="Google Shape;518;p77"/>
          <p:cNvSpPr txBox="1">
            <a:spLocks noGrp="1"/>
          </p:cNvSpPr>
          <p:nvPr>
            <p:ph type="subTitle" idx="2"/>
          </p:nvPr>
        </p:nvSpPr>
        <p:spPr>
          <a:xfrm>
            <a:off x="4753800" y="4498550"/>
            <a:ext cx="35298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9"/>
        <p:cNvGrpSpPr/>
        <p:nvPr/>
      </p:nvGrpSpPr>
      <p:grpSpPr>
        <a:xfrm>
          <a:off x="0" y="0"/>
          <a:ext cx="0" cy="0"/>
          <a:chOff x="0" y="0"/>
          <a:chExt cx="0" cy="0"/>
        </a:xfrm>
      </p:grpSpPr>
      <p:sp>
        <p:nvSpPr>
          <p:cNvPr id="520" name="Google Shape;520;p78"/>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21" name="Google Shape;521;p78"/>
          <p:cNvSpPr txBox="1">
            <a:spLocks noGrp="1"/>
          </p:cNvSpPr>
          <p:nvPr>
            <p:ph type="body" idx="1"/>
          </p:nvPr>
        </p:nvSpPr>
        <p:spPr>
          <a:xfrm>
            <a:off x="311700" y="3152225"/>
            <a:ext cx="8520600" cy="13464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522" name="Google Shape;522;p78"/>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523" name="Google Shape;523;p78"/>
          <p:cNvPicPr preferRelativeResize="0"/>
          <p:nvPr/>
        </p:nvPicPr>
        <p:blipFill rotWithShape="1">
          <a:blip r:embed="rId2">
            <a:alphaModFix/>
          </a:blip>
          <a:srcRect t="209" b="199"/>
          <a:stretch/>
        </p:blipFill>
        <p:spPr>
          <a:xfrm>
            <a:off x="311706" y="4654620"/>
            <a:ext cx="1691640" cy="187960"/>
          </a:xfrm>
          <a:prstGeom prst="rect">
            <a:avLst/>
          </a:prstGeom>
          <a:noFill/>
          <a:ln>
            <a:noFill/>
          </a:ln>
        </p:spPr>
      </p:pic>
      <p:sp>
        <p:nvSpPr>
          <p:cNvPr id="524" name="Google Shape;524;p78"/>
          <p:cNvSpPr txBox="1">
            <a:spLocks noGrp="1"/>
          </p:cNvSpPr>
          <p:nvPr>
            <p:ph type="subTitle" idx="2"/>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White - Big number">
  <p:cSld name="BIG_NUMBER_1">
    <p:spTree>
      <p:nvGrpSpPr>
        <p:cNvPr id="1" name="Shape 525"/>
        <p:cNvGrpSpPr/>
        <p:nvPr/>
      </p:nvGrpSpPr>
      <p:grpSpPr>
        <a:xfrm>
          <a:off x="0" y="0"/>
          <a:ext cx="0" cy="0"/>
          <a:chOff x="0" y="0"/>
          <a:chExt cx="0" cy="0"/>
        </a:xfrm>
      </p:grpSpPr>
      <p:sp>
        <p:nvSpPr>
          <p:cNvPr id="526" name="Google Shape;526;p79"/>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615"/>
              </a:buClr>
              <a:buSzPts val="12000"/>
              <a:buNone/>
              <a:defRPr sz="12000">
                <a:solidFill>
                  <a:srgbClr val="000615"/>
                </a:solidFill>
              </a:defRPr>
            </a:lvl1pPr>
            <a:lvl2pPr lvl="1" algn="ctr" rtl="0">
              <a:spcBef>
                <a:spcPts val="0"/>
              </a:spcBef>
              <a:spcAft>
                <a:spcPts val="0"/>
              </a:spcAft>
              <a:buClr>
                <a:srgbClr val="000615"/>
              </a:buClr>
              <a:buSzPts val="12000"/>
              <a:buNone/>
              <a:defRPr sz="12000">
                <a:solidFill>
                  <a:srgbClr val="000615"/>
                </a:solidFill>
              </a:defRPr>
            </a:lvl2pPr>
            <a:lvl3pPr lvl="2" algn="ctr" rtl="0">
              <a:spcBef>
                <a:spcPts val="0"/>
              </a:spcBef>
              <a:spcAft>
                <a:spcPts val="0"/>
              </a:spcAft>
              <a:buClr>
                <a:srgbClr val="000615"/>
              </a:buClr>
              <a:buSzPts val="12000"/>
              <a:buNone/>
              <a:defRPr sz="12000">
                <a:solidFill>
                  <a:srgbClr val="000615"/>
                </a:solidFill>
              </a:defRPr>
            </a:lvl3pPr>
            <a:lvl4pPr lvl="3" algn="ctr" rtl="0">
              <a:spcBef>
                <a:spcPts val="0"/>
              </a:spcBef>
              <a:spcAft>
                <a:spcPts val="0"/>
              </a:spcAft>
              <a:buClr>
                <a:srgbClr val="000615"/>
              </a:buClr>
              <a:buSzPts val="12000"/>
              <a:buNone/>
              <a:defRPr sz="12000">
                <a:solidFill>
                  <a:srgbClr val="000615"/>
                </a:solidFill>
              </a:defRPr>
            </a:lvl4pPr>
            <a:lvl5pPr lvl="4" algn="ctr" rtl="0">
              <a:spcBef>
                <a:spcPts val="0"/>
              </a:spcBef>
              <a:spcAft>
                <a:spcPts val="0"/>
              </a:spcAft>
              <a:buClr>
                <a:srgbClr val="000615"/>
              </a:buClr>
              <a:buSzPts val="12000"/>
              <a:buNone/>
              <a:defRPr sz="12000">
                <a:solidFill>
                  <a:srgbClr val="000615"/>
                </a:solidFill>
              </a:defRPr>
            </a:lvl5pPr>
            <a:lvl6pPr lvl="5" algn="ctr" rtl="0">
              <a:spcBef>
                <a:spcPts val="0"/>
              </a:spcBef>
              <a:spcAft>
                <a:spcPts val="0"/>
              </a:spcAft>
              <a:buClr>
                <a:srgbClr val="000615"/>
              </a:buClr>
              <a:buSzPts val="12000"/>
              <a:buNone/>
              <a:defRPr sz="12000">
                <a:solidFill>
                  <a:srgbClr val="000615"/>
                </a:solidFill>
              </a:defRPr>
            </a:lvl6pPr>
            <a:lvl7pPr lvl="6" algn="ctr" rtl="0">
              <a:spcBef>
                <a:spcPts val="0"/>
              </a:spcBef>
              <a:spcAft>
                <a:spcPts val="0"/>
              </a:spcAft>
              <a:buClr>
                <a:srgbClr val="000615"/>
              </a:buClr>
              <a:buSzPts val="12000"/>
              <a:buNone/>
              <a:defRPr sz="12000">
                <a:solidFill>
                  <a:srgbClr val="000615"/>
                </a:solidFill>
              </a:defRPr>
            </a:lvl7pPr>
            <a:lvl8pPr lvl="7" algn="ctr" rtl="0">
              <a:spcBef>
                <a:spcPts val="0"/>
              </a:spcBef>
              <a:spcAft>
                <a:spcPts val="0"/>
              </a:spcAft>
              <a:buClr>
                <a:srgbClr val="000615"/>
              </a:buClr>
              <a:buSzPts val="12000"/>
              <a:buNone/>
              <a:defRPr sz="12000">
                <a:solidFill>
                  <a:srgbClr val="000615"/>
                </a:solidFill>
              </a:defRPr>
            </a:lvl8pPr>
            <a:lvl9pPr lvl="8" algn="ctr" rtl="0">
              <a:spcBef>
                <a:spcPts val="0"/>
              </a:spcBef>
              <a:spcAft>
                <a:spcPts val="0"/>
              </a:spcAft>
              <a:buClr>
                <a:srgbClr val="000615"/>
              </a:buClr>
              <a:buSzPts val="12000"/>
              <a:buNone/>
              <a:defRPr sz="12000">
                <a:solidFill>
                  <a:srgbClr val="000615"/>
                </a:solidFill>
              </a:defRPr>
            </a:lvl9pPr>
          </a:lstStyle>
          <a:p>
            <a:r>
              <a:t>xx%</a:t>
            </a:r>
          </a:p>
        </p:txBody>
      </p:sp>
      <p:sp>
        <p:nvSpPr>
          <p:cNvPr id="528" name="Google Shape;528;p79"/>
          <p:cNvSpPr txBox="1">
            <a:spLocks noGrp="1"/>
          </p:cNvSpPr>
          <p:nvPr>
            <p:ph type="body" idx="1"/>
          </p:nvPr>
        </p:nvSpPr>
        <p:spPr>
          <a:xfrm>
            <a:off x="311700" y="3152225"/>
            <a:ext cx="8520600" cy="13464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rgbClr val="000615"/>
              </a:buClr>
              <a:buSzPts val="1800"/>
              <a:buChar char="●"/>
              <a:defRPr>
                <a:solidFill>
                  <a:srgbClr val="000615"/>
                </a:solidFill>
              </a:defRPr>
            </a:lvl1pPr>
            <a:lvl2pPr marL="914400" lvl="1" indent="-317500" algn="ctr" rtl="0">
              <a:spcBef>
                <a:spcPts val="1600"/>
              </a:spcBef>
              <a:spcAft>
                <a:spcPts val="0"/>
              </a:spcAft>
              <a:buClr>
                <a:srgbClr val="000615"/>
              </a:buClr>
              <a:buSzPts val="1400"/>
              <a:buChar char="○"/>
              <a:defRPr>
                <a:solidFill>
                  <a:srgbClr val="000615"/>
                </a:solidFill>
              </a:defRPr>
            </a:lvl2pPr>
            <a:lvl3pPr marL="1371600" lvl="2" indent="-317500" algn="ctr" rtl="0">
              <a:spcBef>
                <a:spcPts val="1600"/>
              </a:spcBef>
              <a:spcAft>
                <a:spcPts val="0"/>
              </a:spcAft>
              <a:buClr>
                <a:srgbClr val="000615"/>
              </a:buClr>
              <a:buSzPts val="1400"/>
              <a:buChar char="■"/>
              <a:defRPr>
                <a:solidFill>
                  <a:srgbClr val="000615"/>
                </a:solidFill>
              </a:defRPr>
            </a:lvl3pPr>
            <a:lvl4pPr marL="1828800" lvl="3" indent="-317500" algn="ctr" rtl="0">
              <a:spcBef>
                <a:spcPts val="1600"/>
              </a:spcBef>
              <a:spcAft>
                <a:spcPts val="0"/>
              </a:spcAft>
              <a:buClr>
                <a:srgbClr val="000615"/>
              </a:buClr>
              <a:buSzPts val="1400"/>
              <a:buChar char="●"/>
              <a:defRPr>
                <a:solidFill>
                  <a:srgbClr val="000615"/>
                </a:solidFill>
              </a:defRPr>
            </a:lvl4pPr>
            <a:lvl5pPr marL="2286000" lvl="4" indent="-317500" algn="ctr" rtl="0">
              <a:spcBef>
                <a:spcPts val="1600"/>
              </a:spcBef>
              <a:spcAft>
                <a:spcPts val="0"/>
              </a:spcAft>
              <a:buClr>
                <a:srgbClr val="000615"/>
              </a:buClr>
              <a:buSzPts val="1400"/>
              <a:buChar char="○"/>
              <a:defRPr>
                <a:solidFill>
                  <a:srgbClr val="000615"/>
                </a:solidFill>
              </a:defRPr>
            </a:lvl5pPr>
            <a:lvl6pPr marL="2743200" lvl="5" indent="-317500" algn="ctr" rtl="0">
              <a:spcBef>
                <a:spcPts val="1600"/>
              </a:spcBef>
              <a:spcAft>
                <a:spcPts val="0"/>
              </a:spcAft>
              <a:buClr>
                <a:srgbClr val="000615"/>
              </a:buClr>
              <a:buSzPts val="1400"/>
              <a:buChar char="■"/>
              <a:defRPr>
                <a:solidFill>
                  <a:srgbClr val="000615"/>
                </a:solidFill>
              </a:defRPr>
            </a:lvl6pPr>
            <a:lvl7pPr marL="3200400" lvl="6" indent="-317500" algn="ctr" rtl="0">
              <a:spcBef>
                <a:spcPts val="1600"/>
              </a:spcBef>
              <a:spcAft>
                <a:spcPts val="0"/>
              </a:spcAft>
              <a:buClr>
                <a:srgbClr val="000615"/>
              </a:buClr>
              <a:buSzPts val="1400"/>
              <a:buChar char="●"/>
              <a:defRPr>
                <a:solidFill>
                  <a:srgbClr val="000615"/>
                </a:solidFill>
              </a:defRPr>
            </a:lvl7pPr>
            <a:lvl8pPr marL="3657600" lvl="7" indent="-317500" algn="ctr" rtl="0">
              <a:spcBef>
                <a:spcPts val="1600"/>
              </a:spcBef>
              <a:spcAft>
                <a:spcPts val="0"/>
              </a:spcAft>
              <a:buClr>
                <a:srgbClr val="000615"/>
              </a:buClr>
              <a:buSzPts val="1400"/>
              <a:buChar char="○"/>
              <a:defRPr>
                <a:solidFill>
                  <a:srgbClr val="000615"/>
                </a:solidFill>
              </a:defRPr>
            </a:lvl8pPr>
            <a:lvl9pPr marL="4114800" lvl="8" indent="-317500" algn="ctr" rtl="0">
              <a:spcBef>
                <a:spcPts val="1600"/>
              </a:spcBef>
              <a:spcAft>
                <a:spcPts val="1600"/>
              </a:spcAft>
              <a:buClr>
                <a:srgbClr val="000615"/>
              </a:buClr>
              <a:buSzPts val="1400"/>
              <a:buChar char="■"/>
              <a:defRPr>
                <a:solidFill>
                  <a:srgbClr val="000615"/>
                </a:solidFill>
              </a:defRPr>
            </a:lvl9pPr>
          </a:lstStyle>
          <a:p>
            <a:endParaRPr/>
          </a:p>
        </p:txBody>
      </p:sp>
      <p:sp>
        <p:nvSpPr>
          <p:cNvPr id="529" name="Google Shape;529;p79"/>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530" name="Google Shape;530;p79"/>
          <p:cNvSpPr txBox="1">
            <a:spLocks noGrp="1"/>
          </p:cNvSpPr>
          <p:nvPr>
            <p:ph type="subTitle" idx="2"/>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531" name="Google Shape;531;p79"/>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2"/>
        <p:cNvGrpSpPr/>
        <p:nvPr/>
      </p:nvGrpSpPr>
      <p:grpSpPr>
        <a:xfrm>
          <a:off x="0" y="0"/>
          <a:ext cx="0" cy="0"/>
          <a:chOff x="0" y="0"/>
          <a:chExt cx="0" cy="0"/>
        </a:xfrm>
      </p:grpSpPr>
      <p:sp>
        <p:nvSpPr>
          <p:cNvPr id="533" name="Google Shape;533;p80"/>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534" name="Google Shape;534;p80"/>
          <p:cNvPicPr preferRelativeResize="0"/>
          <p:nvPr/>
        </p:nvPicPr>
        <p:blipFill rotWithShape="1">
          <a:blip r:embed="rId2">
            <a:alphaModFix/>
          </a:blip>
          <a:srcRect t="209" b="199"/>
          <a:stretch/>
        </p:blipFill>
        <p:spPr>
          <a:xfrm>
            <a:off x="311706" y="4654620"/>
            <a:ext cx="1691640" cy="187960"/>
          </a:xfrm>
          <a:prstGeom prst="rect">
            <a:avLst/>
          </a:prstGeom>
          <a:noFill/>
          <a:ln>
            <a:noFill/>
          </a:ln>
        </p:spPr>
      </p:pic>
      <p:sp>
        <p:nvSpPr>
          <p:cNvPr id="535" name="Google Shape;535;p80"/>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White - Blank">
  <p:cSld name="BLANK_1">
    <p:spTree>
      <p:nvGrpSpPr>
        <p:cNvPr id="1" name="Shape 536"/>
        <p:cNvGrpSpPr/>
        <p:nvPr/>
      </p:nvGrpSpPr>
      <p:grpSpPr>
        <a:xfrm>
          <a:off x="0" y="0"/>
          <a:ext cx="0" cy="0"/>
          <a:chOff x="0" y="0"/>
          <a:chExt cx="0" cy="0"/>
        </a:xfrm>
      </p:grpSpPr>
      <p:sp>
        <p:nvSpPr>
          <p:cNvPr id="537" name="Google Shape;537;p81"/>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81"/>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539" name="Google Shape;539;p81"/>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540" name="Google Shape;540;p81"/>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White - Cover Slide - Alternative">
  <p:cSld name="TITLE_2_1_2">
    <p:spTree>
      <p:nvGrpSpPr>
        <p:cNvPr id="1" name="Shape 57"/>
        <p:cNvGrpSpPr/>
        <p:nvPr/>
      </p:nvGrpSpPr>
      <p:grpSpPr>
        <a:xfrm>
          <a:off x="0" y="0"/>
          <a:ext cx="0" cy="0"/>
          <a:chOff x="0" y="0"/>
          <a:chExt cx="0" cy="0"/>
        </a:xfrm>
      </p:grpSpPr>
      <p:pic>
        <p:nvPicPr>
          <p:cNvPr id="58" name="Google Shape;58;p9"/>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59" name="Google Shape;59;p9"/>
          <p:cNvPicPr preferRelativeResize="0"/>
          <p:nvPr/>
        </p:nvPicPr>
        <p:blipFill>
          <a:blip r:embed="rId3">
            <a:alphaModFix/>
          </a:blip>
          <a:stretch>
            <a:fillRect/>
          </a:stretch>
        </p:blipFill>
        <p:spPr>
          <a:xfrm>
            <a:off x="0" y="0"/>
            <a:ext cx="9143999" cy="5143500"/>
          </a:xfrm>
          <a:prstGeom prst="rect">
            <a:avLst/>
          </a:prstGeom>
          <a:noFill/>
          <a:ln>
            <a:noFill/>
          </a:ln>
        </p:spPr>
      </p:pic>
      <p:sp>
        <p:nvSpPr>
          <p:cNvPr id="60" name="Google Shape;60;p9"/>
          <p:cNvSpPr txBox="1">
            <a:spLocks noGrp="1"/>
          </p:cNvSpPr>
          <p:nvPr>
            <p:ph type="title"/>
          </p:nvPr>
        </p:nvSpPr>
        <p:spPr>
          <a:xfrm>
            <a:off x="908100" y="1328975"/>
            <a:ext cx="7562100" cy="12984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3600">
                <a:solidFill>
                  <a:srgbClr val="000615"/>
                </a:solidFill>
              </a:defRPr>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sp>
        <p:nvSpPr>
          <p:cNvPr id="61" name="Google Shape;61;p9"/>
          <p:cNvSpPr txBox="1">
            <a:spLocks noGrp="1"/>
          </p:cNvSpPr>
          <p:nvPr>
            <p:ph type="subTitle" idx="1"/>
          </p:nvPr>
        </p:nvSpPr>
        <p:spPr>
          <a:xfrm>
            <a:off x="1801350" y="2625563"/>
            <a:ext cx="55413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4F525D"/>
                </a:solidFill>
              </a:defRPr>
            </a:lvl1pPr>
            <a:lvl2pPr lvl="1" rtl="0">
              <a:spcBef>
                <a:spcPts val="0"/>
              </a:spcBef>
              <a:spcAft>
                <a:spcPts val="0"/>
              </a:spcAft>
              <a:buNone/>
              <a:defRPr>
                <a:solidFill>
                  <a:srgbClr val="4F525D"/>
                </a:solidFill>
              </a:defRPr>
            </a:lvl2pPr>
            <a:lvl3pPr lvl="2" rtl="0">
              <a:spcBef>
                <a:spcPts val="1600"/>
              </a:spcBef>
              <a:spcAft>
                <a:spcPts val="0"/>
              </a:spcAft>
              <a:buNone/>
              <a:defRPr>
                <a:solidFill>
                  <a:srgbClr val="4F525D"/>
                </a:solidFill>
              </a:defRPr>
            </a:lvl3pPr>
            <a:lvl4pPr lvl="3" rtl="0">
              <a:spcBef>
                <a:spcPts val="1600"/>
              </a:spcBef>
              <a:spcAft>
                <a:spcPts val="0"/>
              </a:spcAft>
              <a:buNone/>
              <a:defRPr>
                <a:solidFill>
                  <a:srgbClr val="4F525D"/>
                </a:solidFill>
              </a:defRPr>
            </a:lvl4pPr>
            <a:lvl5pPr lvl="4" rtl="0">
              <a:spcBef>
                <a:spcPts val="1600"/>
              </a:spcBef>
              <a:spcAft>
                <a:spcPts val="0"/>
              </a:spcAft>
              <a:buNone/>
              <a:defRPr>
                <a:solidFill>
                  <a:srgbClr val="4F525D"/>
                </a:solidFill>
              </a:defRPr>
            </a:lvl5pPr>
            <a:lvl6pPr lvl="5" rtl="0">
              <a:spcBef>
                <a:spcPts val="1600"/>
              </a:spcBef>
              <a:spcAft>
                <a:spcPts val="0"/>
              </a:spcAft>
              <a:buNone/>
              <a:defRPr>
                <a:solidFill>
                  <a:srgbClr val="4F525D"/>
                </a:solidFill>
              </a:defRPr>
            </a:lvl6pPr>
            <a:lvl7pPr lvl="6" rtl="0">
              <a:spcBef>
                <a:spcPts val="1600"/>
              </a:spcBef>
              <a:spcAft>
                <a:spcPts val="0"/>
              </a:spcAft>
              <a:buNone/>
              <a:defRPr>
                <a:solidFill>
                  <a:srgbClr val="4F525D"/>
                </a:solidFill>
              </a:defRPr>
            </a:lvl7pPr>
            <a:lvl8pPr lvl="7" rtl="0">
              <a:spcBef>
                <a:spcPts val="1600"/>
              </a:spcBef>
              <a:spcAft>
                <a:spcPts val="0"/>
              </a:spcAft>
              <a:buNone/>
              <a:defRPr>
                <a:solidFill>
                  <a:srgbClr val="4F525D"/>
                </a:solidFill>
              </a:defRPr>
            </a:lvl8pPr>
            <a:lvl9pPr lvl="8" rtl="0">
              <a:spcBef>
                <a:spcPts val="1600"/>
              </a:spcBef>
              <a:spcAft>
                <a:spcPts val="1600"/>
              </a:spcAft>
              <a:buNone/>
              <a:defRPr>
                <a:solidFill>
                  <a:srgbClr val="4F525D"/>
                </a:solidFill>
              </a:defRPr>
            </a:lvl9pPr>
          </a:lstStyle>
          <a:p>
            <a:endParaRPr/>
          </a:p>
        </p:txBody>
      </p:sp>
      <p:sp>
        <p:nvSpPr>
          <p:cNvPr id="62" name="Google Shape;62;p9"/>
          <p:cNvSpPr txBox="1">
            <a:spLocks noGrp="1"/>
          </p:cNvSpPr>
          <p:nvPr>
            <p:ph type="subTitle" idx="2"/>
          </p:nvPr>
        </p:nvSpPr>
        <p:spPr>
          <a:xfrm>
            <a:off x="2578050" y="3690925"/>
            <a:ext cx="3987900" cy="72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rgbClr val="000615"/>
                </a:solidFill>
              </a:defRPr>
            </a:lvl1pPr>
            <a:lvl2pPr lvl="1" rtl="0">
              <a:spcBef>
                <a:spcPts val="0"/>
              </a:spcBef>
              <a:spcAft>
                <a:spcPts val="0"/>
              </a:spcAft>
              <a:buNone/>
              <a:defRPr sz="1600"/>
            </a:lvl2pPr>
            <a:lvl3pPr lvl="2" rtl="0">
              <a:spcBef>
                <a:spcPts val="1600"/>
              </a:spcBef>
              <a:spcAft>
                <a:spcPts val="0"/>
              </a:spcAft>
              <a:buNone/>
              <a:defRPr sz="1600"/>
            </a:lvl3pPr>
            <a:lvl4pPr lvl="3" rtl="0">
              <a:spcBef>
                <a:spcPts val="1600"/>
              </a:spcBef>
              <a:spcAft>
                <a:spcPts val="0"/>
              </a:spcAft>
              <a:buNone/>
              <a:defRPr sz="1600"/>
            </a:lvl4pPr>
            <a:lvl5pPr lvl="4" rtl="0">
              <a:spcBef>
                <a:spcPts val="1600"/>
              </a:spcBef>
              <a:spcAft>
                <a:spcPts val="0"/>
              </a:spcAft>
              <a:buNone/>
              <a:defRPr sz="1600"/>
            </a:lvl5pPr>
            <a:lvl6pPr lvl="5" rtl="0">
              <a:spcBef>
                <a:spcPts val="1600"/>
              </a:spcBef>
              <a:spcAft>
                <a:spcPts val="0"/>
              </a:spcAft>
              <a:buNone/>
              <a:defRPr sz="1600"/>
            </a:lvl6pPr>
            <a:lvl7pPr lvl="6" rtl="0">
              <a:spcBef>
                <a:spcPts val="1600"/>
              </a:spcBef>
              <a:spcAft>
                <a:spcPts val="0"/>
              </a:spcAft>
              <a:buNone/>
              <a:defRPr sz="1600"/>
            </a:lvl7pPr>
            <a:lvl8pPr lvl="7" rtl="0">
              <a:spcBef>
                <a:spcPts val="1600"/>
              </a:spcBef>
              <a:spcAft>
                <a:spcPts val="0"/>
              </a:spcAft>
              <a:buNone/>
              <a:defRPr sz="1600"/>
            </a:lvl8pPr>
            <a:lvl9pPr lvl="8" rtl="0">
              <a:spcBef>
                <a:spcPts val="1600"/>
              </a:spcBef>
              <a:spcAft>
                <a:spcPts val="1600"/>
              </a:spcAft>
              <a:buNone/>
              <a:defRPr sz="1600"/>
            </a:lvl9pPr>
          </a:lstStyle>
          <a:p>
            <a:endParaRPr/>
          </a:p>
        </p:txBody>
      </p:sp>
      <p:sp>
        <p:nvSpPr>
          <p:cNvPr id="63" name="Google Shape;63;p9"/>
          <p:cNvSpPr txBox="1">
            <a:spLocks noGrp="1"/>
          </p:cNvSpPr>
          <p:nvPr>
            <p:ph type="subTitle" idx="3"/>
          </p:nvPr>
        </p:nvSpPr>
        <p:spPr>
          <a:xfrm>
            <a:off x="2578050" y="4416925"/>
            <a:ext cx="3987900" cy="404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rgbClr val="4F525D"/>
                </a:solidFill>
              </a:defRPr>
            </a:lvl1pPr>
            <a:lvl2pPr lvl="1" rtl="0">
              <a:spcBef>
                <a:spcPts val="0"/>
              </a:spcBef>
              <a:spcAft>
                <a:spcPts val="0"/>
              </a:spcAft>
              <a:buNone/>
              <a:defRPr>
                <a:solidFill>
                  <a:srgbClr val="4F525D"/>
                </a:solidFill>
              </a:defRPr>
            </a:lvl2pPr>
            <a:lvl3pPr lvl="2" rtl="0">
              <a:spcBef>
                <a:spcPts val="1600"/>
              </a:spcBef>
              <a:spcAft>
                <a:spcPts val="0"/>
              </a:spcAft>
              <a:buNone/>
              <a:defRPr>
                <a:solidFill>
                  <a:srgbClr val="4F525D"/>
                </a:solidFill>
              </a:defRPr>
            </a:lvl3pPr>
            <a:lvl4pPr lvl="3" rtl="0">
              <a:spcBef>
                <a:spcPts val="1600"/>
              </a:spcBef>
              <a:spcAft>
                <a:spcPts val="0"/>
              </a:spcAft>
              <a:buNone/>
              <a:defRPr>
                <a:solidFill>
                  <a:srgbClr val="4F525D"/>
                </a:solidFill>
              </a:defRPr>
            </a:lvl4pPr>
            <a:lvl5pPr lvl="4" rtl="0">
              <a:spcBef>
                <a:spcPts val="1600"/>
              </a:spcBef>
              <a:spcAft>
                <a:spcPts val="0"/>
              </a:spcAft>
              <a:buNone/>
              <a:defRPr>
                <a:solidFill>
                  <a:srgbClr val="4F525D"/>
                </a:solidFill>
              </a:defRPr>
            </a:lvl5pPr>
            <a:lvl6pPr lvl="5" rtl="0">
              <a:spcBef>
                <a:spcPts val="1600"/>
              </a:spcBef>
              <a:spcAft>
                <a:spcPts val="0"/>
              </a:spcAft>
              <a:buNone/>
              <a:defRPr>
                <a:solidFill>
                  <a:srgbClr val="4F525D"/>
                </a:solidFill>
              </a:defRPr>
            </a:lvl6pPr>
            <a:lvl7pPr lvl="6" rtl="0">
              <a:spcBef>
                <a:spcPts val="1600"/>
              </a:spcBef>
              <a:spcAft>
                <a:spcPts val="0"/>
              </a:spcAft>
              <a:buNone/>
              <a:defRPr>
                <a:solidFill>
                  <a:srgbClr val="4F525D"/>
                </a:solidFill>
              </a:defRPr>
            </a:lvl7pPr>
            <a:lvl8pPr lvl="7" rtl="0">
              <a:spcBef>
                <a:spcPts val="1600"/>
              </a:spcBef>
              <a:spcAft>
                <a:spcPts val="0"/>
              </a:spcAft>
              <a:buNone/>
              <a:defRPr>
                <a:solidFill>
                  <a:srgbClr val="4F525D"/>
                </a:solidFill>
              </a:defRPr>
            </a:lvl8pPr>
            <a:lvl9pPr lvl="8"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no logo">
  <p:cSld name="BLANK_2">
    <p:spTree>
      <p:nvGrpSpPr>
        <p:cNvPr id="1" name="Shape 541"/>
        <p:cNvGrpSpPr/>
        <p:nvPr/>
      </p:nvGrpSpPr>
      <p:grpSpPr>
        <a:xfrm>
          <a:off x="0" y="0"/>
          <a:ext cx="0" cy="0"/>
          <a:chOff x="0" y="0"/>
          <a:chExt cx="0" cy="0"/>
        </a:xfrm>
      </p:grpSpPr>
      <p:sp>
        <p:nvSpPr>
          <p:cNvPr id="542" name="Google Shape;542;p82"/>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43" name="Google Shape;543;p82"/>
          <p:cNvSpPr txBox="1">
            <a:spLocks noGrp="1"/>
          </p:cNvSpPr>
          <p:nvPr>
            <p:ph type="subTitle" idx="1"/>
          </p:nvPr>
        </p:nvSpPr>
        <p:spPr>
          <a:xfrm>
            <a:off x="311700" y="4498550"/>
            <a:ext cx="79719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A3A6AD"/>
                </a:solidFill>
              </a:defRPr>
            </a:lvl1pPr>
            <a:lvl2pPr lvl="1" rtl="0">
              <a:spcBef>
                <a:spcPts val="0"/>
              </a:spcBef>
              <a:spcAft>
                <a:spcPts val="0"/>
              </a:spcAft>
              <a:buNone/>
              <a:defRPr>
                <a:solidFill>
                  <a:srgbClr val="A3A6AD"/>
                </a:solidFill>
              </a:defRPr>
            </a:lvl2pPr>
            <a:lvl3pPr lvl="2" rtl="0">
              <a:spcBef>
                <a:spcPts val="1600"/>
              </a:spcBef>
              <a:spcAft>
                <a:spcPts val="0"/>
              </a:spcAft>
              <a:buNone/>
              <a:defRPr>
                <a:solidFill>
                  <a:srgbClr val="A3A6AD"/>
                </a:solidFill>
              </a:defRPr>
            </a:lvl3pPr>
            <a:lvl4pPr lvl="3" rtl="0">
              <a:spcBef>
                <a:spcPts val="1600"/>
              </a:spcBef>
              <a:spcAft>
                <a:spcPts val="0"/>
              </a:spcAft>
              <a:buNone/>
              <a:defRPr>
                <a:solidFill>
                  <a:srgbClr val="A3A6AD"/>
                </a:solidFill>
              </a:defRPr>
            </a:lvl4pPr>
            <a:lvl5pPr lvl="4" rtl="0">
              <a:spcBef>
                <a:spcPts val="1600"/>
              </a:spcBef>
              <a:spcAft>
                <a:spcPts val="0"/>
              </a:spcAft>
              <a:buNone/>
              <a:defRPr>
                <a:solidFill>
                  <a:srgbClr val="A3A6AD"/>
                </a:solidFill>
              </a:defRPr>
            </a:lvl5pPr>
            <a:lvl6pPr lvl="5" rtl="0">
              <a:spcBef>
                <a:spcPts val="1600"/>
              </a:spcBef>
              <a:spcAft>
                <a:spcPts val="0"/>
              </a:spcAft>
              <a:buNone/>
              <a:defRPr>
                <a:solidFill>
                  <a:srgbClr val="A3A6AD"/>
                </a:solidFill>
              </a:defRPr>
            </a:lvl6pPr>
            <a:lvl7pPr lvl="6" rtl="0">
              <a:spcBef>
                <a:spcPts val="1600"/>
              </a:spcBef>
              <a:spcAft>
                <a:spcPts val="0"/>
              </a:spcAft>
              <a:buNone/>
              <a:defRPr>
                <a:solidFill>
                  <a:srgbClr val="A3A6AD"/>
                </a:solidFill>
              </a:defRPr>
            </a:lvl7pPr>
            <a:lvl8pPr lvl="7" rtl="0">
              <a:spcBef>
                <a:spcPts val="1600"/>
              </a:spcBef>
              <a:spcAft>
                <a:spcPts val="0"/>
              </a:spcAft>
              <a:buNone/>
              <a:defRPr>
                <a:solidFill>
                  <a:srgbClr val="A3A6AD"/>
                </a:solidFill>
              </a:defRPr>
            </a:lvl8pPr>
            <a:lvl9pPr lvl="8"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White - Blank no logo">
  <p:cSld name="BLANK_1_2">
    <p:spTree>
      <p:nvGrpSpPr>
        <p:cNvPr id="1" name="Shape 544"/>
        <p:cNvGrpSpPr/>
        <p:nvPr/>
      </p:nvGrpSpPr>
      <p:grpSpPr>
        <a:xfrm>
          <a:off x="0" y="0"/>
          <a:ext cx="0" cy="0"/>
          <a:chOff x="0" y="0"/>
          <a:chExt cx="0" cy="0"/>
        </a:xfrm>
      </p:grpSpPr>
      <p:sp>
        <p:nvSpPr>
          <p:cNvPr id="545" name="Google Shape;545;p83"/>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83"/>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547" name="Google Shape;547;p83"/>
          <p:cNvSpPr txBox="1">
            <a:spLocks noGrp="1"/>
          </p:cNvSpPr>
          <p:nvPr>
            <p:ph type="subTitle" idx="1"/>
          </p:nvPr>
        </p:nvSpPr>
        <p:spPr>
          <a:xfrm>
            <a:off x="311700" y="4498550"/>
            <a:ext cx="79719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4F525D"/>
                </a:solidFill>
              </a:defRPr>
            </a:lvl1pPr>
            <a:lvl2pPr lvl="1" rtl="0">
              <a:spcBef>
                <a:spcPts val="0"/>
              </a:spcBef>
              <a:spcAft>
                <a:spcPts val="0"/>
              </a:spcAft>
              <a:buNone/>
              <a:defRPr>
                <a:solidFill>
                  <a:srgbClr val="4F525D"/>
                </a:solidFill>
              </a:defRPr>
            </a:lvl2pPr>
            <a:lvl3pPr lvl="2" rtl="0">
              <a:spcBef>
                <a:spcPts val="1600"/>
              </a:spcBef>
              <a:spcAft>
                <a:spcPts val="0"/>
              </a:spcAft>
              <a:buNone/>
              <a:defRPr>
                <a:solidFill>
                  <a:srgbClr val="4F525D"/>
                </a:solidFill>
              </a:defRPr>
            </a:lvl3pPr>
            <a:lvl4pPr lvl="3" rtl="0">
              <a:spcBef>
                <a:spcPts val="1600"/>
              </a:spcBef>
              <a:spcAft>
                <a:spcPts val="0"/>
              </a:spcAft>
              <a:buNone/>
              <a:defRPr>
                <a:solidFill>
                  <a:srgbClr val="4F525D"/>
                </a:solidFill>
              </a:defRPr>
            </a:lvl4pPr>
            <a:lvl5pPr lvl="4" rtl="0">
              <a:spcBef>
                <a:spcPts val="1600"/>
              </a:spcBef>
              <a:spcAft>
                <a:spcPts val="0"/>
              </a:spcAft>
              <a:buNone/>
              <a:defRPr>
                <a:solidFill>
                  <a:srgbClr val="4F525D"/>
                </a:solidFill>
              </a:defRPr>
            </a:lvl5pPr>
            <a:lvl6pPr lvl="5" rtl="0">
              <a:spcBef>
                <a:spcPts val="1600"/>
              </a:spcBef>
              <a:spcAft>
                <a:spcPts val="0"/>
              </a:spcAft>
              <a:buNone/>
              <a:defRPr>
                <a:solidFill>
                  <a:srgbClr val="4F525D"/>
                </a:solidFill>
              </a:defRPr>
            </a:lvl6pPr>
            <a:lvl7pPr lvl="6" rtl="0">
              <a:spcBef>
                <a:spcPts val="1600"/>
              </a:spcBef>
              <a:spcAft>
                <a:spcPts val="0"/>
              </a:spcAft>
              <a:buNone/>
              <a:defRPr>
                <a:solidFill>
                  <a:srgbClr val="4F525D"/>
                </a:solidFill>
              </a:defRPr>
            </a:lvl7pPr>
            <a:lvl8pPr lvl="7" rtl="0">
              <a:spcBef>
                <a:spcPts val="1600"/>
              </a:spcBef>
              <a:spcAft>
                <a:spcPts val="0"/>
              </a:spcAft>
              <a:buNone/>
              <a:defRPr>
                <a:solidFill>
                  <a:srgbClr val="4F525D"/>
                </a:solidFill>
              </a:defRPr>
            </a:lvl8pPr>
            <a:lvl9pPr lvl="8" rtl="0">
              <a:spcBef>
                <a:spcPts val="1600"/>
              </a:spcBef>
              <a:spcAft>
                <a:spcPts val="1600"/>
              </a:spcAft>
              <a:buNone/>
              <a:defRPr>
                <a:solidFill>
                  <a:srgbClr val="4F525D"/>
                </a:solidFill>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Finished Slide">
  <p:cSld name="TITLE_2_1_1">
    <p:spTree>
      <p:nvGrpSpPr>
        <p:cNvPr id="1" name="Shape 548"/>
        <p:cNvGrpSpPr/>
        <p:nvPr/>
      </p:nvGrpSpPr>
      <p:grpSpPr>
        <a:xfrm>
          <a:off x="0" y="0"/>
          <a:ext cx="0" cy="0"/>
          <a:chOff x="0" y="0"/>
          <a:chExt cx="0" cy="0"/>
        </a:xfrm>
      </p:grpSpPr>
      <p:pic>
        <p:nvPicPr>
          <p:cNvPr id="549" name="Google Shape;549;p84"/>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550" name="Google Shape;550;p84"/>
          <p:cNvPicPr preferRelativeResize="0"/>
          <p:nvPr/>
        </p:nvPicPr>
        <p:blipFill>
          <a:blip r:embed="rId3">
            <a:alphaModFix/>
          </a:blip>
          <a:stretch>
            <a:fillRect/>
          </a:stretch>
        </p:blipFill>
        <p:spPr>
          <a:xfrm>
            <a:off x="0" y="0"/>
            <a:ext cx="9143999" cy="5143500"/>
          </a:xfrm>
          <a:prstGeom prst="rect">
            <a:avLst/>
          </a:prstGeom>
          <a:noFill/>
          <a:ln>
            <a:noFill/>
          </a:ln>
        </p:spPr>
      </p:pic>
      <p:sp>
        <p:nvSpPr>
          <p:cNvPr id="551" name="Google Shape;551;p84"/>
          <p:cNvSpPr txBox="1">
            <a:spLocks noGrp="1"/>
          </p:cNvSpPr>
          <p:nvPr>
            <p:ph type="title"/>
          </p:nvPr>
        </p:nvSpPr>
        <p:spPr>
          <a:xfrm>
            <a:off x="600600" y="1328975"/>
            <a:ext cx="7942800" cy="1647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4800" b="0">
                <a:latin typeface="Maven Pro SemiBold"/>
                <a:ea typeface="Maven Pro SemiBold"/>
                <a:cs typeface="Maven Pro SemiBold"/>
                <a:sym typeface="Maven Pro SemiBold"/>
              </a:defRPr>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pic>
        <p:nvPicPr>
          <p:cNvPr id="552" name="Google Shape;552;p84"/>
          <p:cNvPicPr preferRelativeResize="0"/>
          <p:nvPr/>
        </p:nvPicPr>
        <p:blipFill>
          <a:blip r:embed="rId4">
            <a:alphaModFix/>
          </a:blip>
          <a:stretch>
            <a:fillRect/>
          </a:stretch>
        </p:blipFill>
        <p:spPr>
          <a:xfrm>
            <a:off x="3444350" y="457196"/>
            <a:ext cx="2286001" cy="422910"/>
          </a:xfrm>
          <a:prstGeom prst="rect">
            <a:avLst/>
          </a:prstGeom>
          <a:noFill/>
          <a:ln>
            <a:noFill/>
          </a:ln>
        </p:spPr>
      </p:pic>
      <p:sp>
        <p:nvSpPr>
          <p:cNvPr id="553" name="Google Shape;553;p84"/>
          <p:cNvSpPr txBox="1">
            <a:spLocks noGrp="1"/>
          </p:cNvSpPr>
          <p:nvPr>
            <p:ph type="subTitle" idx="1"/>
          </p:nvPr>
        </p:nvSpPr>
        <p:spPr>
          <a:xfrm>
            <a:off x="2578050" y="3369875"/>
            <a:ext cx="3987900" cy="16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A3A6AD"/>
                </a:solidFill>
              </a:defRPr>
            </a:lvl1pPr>
            <a:lvl2pPr lvl="1" rtl="0">
              <a:spcBef>
                <a:spcPts val="0"/>
              </a:spcBef>
              <a:spcAft>
                <a:spcPts val="0"/>
              </a:spcAft>
              <a:buNone/>
              <a:defRPr sz="2000"/>
            </a:lvl2pPr>
            <a:lvl3pPr lvl="2" rtl="0">
              <a:spcBef>
                <a:spcPts val="1600"/>
              </a:spcBef>
              <a:spcAft>
                <a:spcPts val="0"/>
              </a:spcAft>
              <a:buNone/>
              <a:defRPr sz="2000"/>
            </a:lvl3pPr>
            <a:lvl4pPr lvl="3" rtl="0">
              <a:spcBef>
                <a:spcPts val="1600"/>
              </a:spcBef>
              <a:spcAft>
                <a:spcPts val="0"/>
              </a:spcAft>
              <a:buNone/>
              <a:defRPr sz="2000"/>
            </a:lvl4pPr>
            <a:lvl5pPr lvl="4" rtl="0">
              <a:spcBef>
                <a:spcPts val="1600"/>
              </a:spcBef>
              <a:spcAft>
                <a:spcPts val="0"/>
              </a:spcAft>
              <a:buNone/>
              <a:defRPr sz="2000"/>
            </a:lvl5pPr>
            <a:lvl6pPr lvl="5" rtl="0">
              <a:spcBef>
                <a:spcPts val="1600"/>
              </a:spcBef>
              <a:spcAft>
                <a:spcPts val="0"/>
              </a:spcAft>
              <a:buNone/>
              <a:defRPr sz="2000"/>
            </a:lvl6pPr>
            <a:lvl7pPr lvl="6" rtl="0">
              <a:spcBef>
                <a:spcPts val="1600"/>
              </a:spcBef>
              <a:spcAft>
                <a:spcPts val="0"/>
              </a:spcAft>
              <a:buNone/>
              <a:defRPr sz="2000"/>
            </a:lvl7pPr>
            <a:lvl8pPr lvl="7" rtl="0">
              <a:spcBef>
                <a:spcPts val="1600"/>
              </a:spcBef>
              <a:spcAft>
                <a:spcPts val="0"/>
              </a:spcAft>
              <a:buNone/>
              <a:defRPr sz="2000"/>
            </a:lvl8pPr>
            <a:lvl9pPr lvl="8" rtl="0">
              <a:spcBef>
                <a:spcPts val="1600"/>
              </a:spcBef>
              <a:spcAft>
                <a:spcPts val="1600"/>
              </a:spcAft>
              <a:buNone/>
              <a:defRPr sz="2000"/>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White - Finished Slide">
  <p:cSld name="TITLE_2_1_1_1">
    <p:spTree>
      <p:nvGrpSpPr>
        <p:cNvPr id="1" name="Shape 554"/>
        <p:cNvGrpSpPr/>
        <p:nvPr/>
      </p:nvGrpSpPr>
      <p:grpSpPr>
        <a:xfrm>
          <a:off x="0" y="0"/>
          <a:ext cx="0" cy="0"/>
          <a:chOff x="0" y="0"/>
          <a:chExt cx="0" cy="0"/>
        </a:xfrm>
      </p:grpSpPr>
      <p:pic>
        <p:nvPicPr>
          <p:cNvPr id="555" name="Google Shape;555;p85"/>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556" name="Google Shape;556;p85"/>
          <p:cNvPicPr preferRelativeResize="0"/>
          <p:nvPr/>
        </p:nvPicPr>
        <p:blipFill>
          <a:blip r:embed="rId3">
            <a:alphaModFix/>
          </a:blip>
          <a:stretch>
            <a:fillRect/>
          </a:stretch>
        </p:blipFill>
        <p:spPr>
          <a:xfrm>
            <a:off x="0" y="0"/>
            <a:ext cx="9143999" cy="5143500"/>
          </a:xfrm>
          <a:prstGeom prst="rect">
            <a:avLst/>
          </a:prstGeom>
          <a:noFill/>
          <a:ln>
            <a:noFill/>
          </a:ln>
        </p:spPr>
      </p:pic>
      <p:sp>
        <p:nvSpPr>
          <p:cNvPr id="557" name="Google Shape;557;p85"/>
          <p:cNvSpPr txBox="1">
            <a:spLocks noGrp="1"/>
          </p:cNvSpPr>
          <p:nvPr>
            <p:ph type="title"/>
          </p:nvPr>
        </p:nvSpPr>
        <p:spPr>
          <a:xfrm>
            <a:off x="600600" y="1328975"/>
            <a:ext cx="7942800" cy="1647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4800" b="0">
                <a:solidFill>
                  <a:srgbClr val="000615"/>
                </a:solidFill>
                <a:latin typeface="Maven Pro SemiBold"/>
                <a:ea typeface="Maven Pro SemiBold"/>
                <a:cs typeface="Maven Pro SemiBold"/>
                <a:sym typeface="Maven Pro SemiBold"/>
              </a:defRPr>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sp>
        <p:nvSpPr>
          <p:cNvPr id="558" name="Google Shape;558;p85"/>
          <p:cNvSpPr txBox="1">
            <a:spLocks noGrp="1"/>
          </p:cNvSpPr>
          <p:nvPr>
            <p:ph type="subTitle" idx="1"/>
          </p:nvPr>
        </p:nvSpPr>
        <p:spPr>
          <a:xfrm>
            <a:off x="2578050" y="3796500"/>
            <a:ext cx="3987900" cy="1202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000615"/>
                </a:solidFill>
              </a:defRPr>
            </a:lvl1pPr>
            <a:lvl2pPr lvl="1" rtl="0">
              <a:spcBef>
                <a:spcPts val="0"/>
              </a:spcBef>
              <a:spcAft>
                <a:spcPts val="0"/>
              </a:spcAft>
              <a:buNone/>
              <a:defRPr sz="2000"/>
            </a:lvl2pPr>
            <a:lvl3pPr lvl="2" rtl="0">
              <a:spcBef>
                <a:spcPts val="1600"/>
              </a:spcBef>
              <a:spcAft>
                <a:spcPts val="0"/>
              </a:spcAft>
              <a:buNone/>
              <a:defRPr sz="2000"/>
            </a:lvl3pPr>
            <a:lvl4pPr lvl="3" rtl="0">
              <a:spcBef>
                <a:spcPts val="1600"/>
              </a:spcBef>
              <a:spcAft>
                <a:spcPts val="0"/>
              </a:spcAft>
              <a:buNone/>
              <a:defRPr sz="2000"/>
            </a:lvl4pPr>
            <a:lvl5pPr lvl="4" rtl="0">
              <a:spcBef>
                <a:spcPts val="1600"/>
              </a:spcBef>
              <a:spcAft>
                <a:spcPts val="0"/>
              </a:spcAft>
              <a:buNone/>
              <a:defRPr sz="2000"/>
            </a:lvl5pPr>
            <a:lvl6pPr lvl="5" rtl="0">
              <a:spcBef>
                <a:spcPts val="1600"/>
              </a:spcBef>
              <a:spcAft>
                <a:spcPts val="0"/>
              </a:spcAft>
              <a:buNone/>
              <a:defRPr sz="2000"/>
            </a:lvl6pPr>
            <a:lvl7pPr lvl="6" rtl="0">
              <a:spcBef>
                <a:spcPts val="1600"/>
              </a:spcBef>
              <a:spcAft>
                <a:spcPts val="0"/>
              </a:spcAft>
              <a:buNone/>
              <a:defRPr sz="2000"/>
            </a:lvl7pPr>
            <a:lvl8pPr lvl="7" rtl="0">
              <a:spcBef>
                <a:spcPts val="1600"/>
              </a:spcBef>
              <a:spcAft>
                <a:spcPts val="0"/>
              </a:spcAft>
              <a:buNone/>
              <a:defRPr sz="2000"/>
            </a:lvl8pPr>
            <a:lvl9pPr lvl="8" rtl="0">
              <a:spcBef>
                <a:spcPts val="1600"/>
              </a:spcBef>
              <a:spcAft>
                <a:spcPts val="1600"/>
              </a:spcAft>
              <a:buNone/>
              <a:defRPr sz="2000"/>
            </a:lvl9pPr>
          </a:lstStyle>
          <a:p>
            <a:endParaRPr/>
          </a:p>
        </p:txBody>
      </p:sp>
      <p:sp>
        <p:nvSpPr>
          <p:cNvPr id="559" name="Google Shape;559;p85"/>
          <p:cNvSpPr txBox="1"/>
          <p:nvPr/>
        </p:nvSpPr>
        <p:spPr>
          <a:xfrm>
            <a:off x="2963250" y="3369875"/>
            <a:ext cx="3217500" cy="39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4F525D"/>
                </a:solidFill>
                <a:latin typeface="Maven Pro"/>
                <a:ea typeface="Maven Pro"/>
                <a:cs typeface="Maven Pro"/>
                <a:sym typeface="Maven Pro"/>
              </a:rPr>
              <a:t>CONTACT</a:t>
            </a:r>
            <a:endParaRPr sz="1600">
              <a:solidFill>
                <a:srgbClr val="4F525D"/>
              </a:solidFill>
              <a:latin typeface="Maven Pro"/>
              <a:ea typeface="Maven Pro"/>
              <a:cs typeface="Maven Pro"/>
              <a:sym typeface="Maven Pro"/>
            </a:endParaRPr>
          </a:p>
        </p:txBody>
      </p:sp>
      <p:pic>
        <p:nvPicPr>
          <p:cNvPr id="560" name="Google Shape;560;p85"/>
          <p:cNvPicPr preferRelativeResize="0"/>
          <p:nvPr/>
        </p:nvPicPr>
        <p:blipFill>
          <a:blip r:embed="rId4">
            <a:alphaModFix/>
          </a:blip>
          <a:stretch>
            <a:fillRect/>
          </a:stretch>
        </p:blipFill>
        <p:spPr>
          <a:xfrm>
            <a:off x="3444350" y="457196"/>
            <a:ext cx="2286001" cy="457200"/>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rand - Style Guide">
  <p:cSld name="BLANK_1_1">
    <p:spTree>
      <p:nvGrpSpPr>
        <p:cNvPr id="1" name="Shape 561"/>
        <p:cNvGrpSpPr/>
        <p:nvPr/>
      </p:nvGrpSpPr>
      <p:grpSpPr>
        <a:xfrm>
          <a:off x="0" y="0"/>
          <a:ext cx="0" cy="0"/>
          <a:chOff x="0" y="0"/>
          <a:chExt cx="0" cy="0"/>
        </a:xfrm>
      </p:grpSpPr>
      <p:sp>
        <p:nvSpPr>
          <p:cNvPr id="562" name="Google Shape;562;p86"/>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6"/>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564" name="Google Shape;564;p86"/>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565" name="Google Shape;565;p86"/>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
        <p:nvSpPr>
          <p:cNvPr id="566" name="Google Shape;566;p86"/>
          <p:cNvSpPr txBox="1"/>
          <p:nvPr/>
        </p:nvSpPr>
        <p:spPr>
          <a:xfrm>
            <a:off x="1161900" y="1996050"/>
            <a:ext cx="6820200" cy="115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u="sng">
                <a:solidFill>
                  <a:srgbClr val="389BFB"/>
                </a:solidFill>
                <a:latin typeface="Maven Pro"/>
                <a:ea typeface="Maven Pro"/>
                <a:cs typeface="Maven Pro"/>
                <a:sym typeface="Maven Pro"/>
                <a:hlinkClick r:id="rId3">
                  <a:extLst>
                    <a:ext uri="{A12FA001-AC4F-418D-AE19-62706E023703}">
                      <ahyp:hlinkClr xmlns:ahyp="http://schemas.microsoft.com/office/drawing/2018/hyperlinkcolor" xmlns="" val="tx"/>
                    </a:ext>
                  </a:extLst>
                </a:hlinkClick>
              </a:rPr>
              <a:t>Quick Access to Brand Style Guide</a:t>
            </a:r>
            <a:endParaRPr sz="3000">
              <a:solidFill>
                <a:srgbClr val="389BFB"/>
              </a:solidFill>
              <a:latin typeface="Maven Pro"/>
              <a:ea typeface="Maven Pro"/>
              <a:cs typeface="Maven Pro"/>
              <a:sym typeface="Maven Pro"/>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rand - Colors">
  <p:cSld name="BLANK_1_1_2">
    <p:spTree>
      <p:nvGrpSpPr>
        <p:cNvPr id="1" name="Shape 567"/>
        <p:cNvGrpSpPr/>
        <p:nvPr/>
      </p:nvGrpSpPr>
      <p:grpSpPr>
        <a:xfrm>
          <a:off x="0" y="0"/>
          <a:ext cx="0" cy="0"/>
          <a:chOff x="0" y="0"/>
          <a:chExt cx="0" cy="0"/>
        </a:xfrm>
      </p:grpSpPr>
      <p:sp>
        <p:nvSpPr>
          <p:cNvPr id="568" name="Google Shape;568;p87"/>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7"/>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570" name="Google Shape;570;p87"/>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571" name="Google Shape;571;p87"/>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
        <p:nvSpPr>
          <p:cNvPr id="572" name="Google Shape;572;p87"/>
          <p:cNvSpPr txBox="1"/>
          <p:nvPr/>
        </p:nvSpPr>
        <p:spPr>
          <a:xfrm>
            <a:off x="289375" y="2614000"/>
            <a:ext cx="14550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595959"/>
                </a:solidFill>
                <a:latin typeface="Maven Pro"/>
                <a:ea typeface="Maven Pro"/>
                <a:cs typeface="Maven Pro"/>
                <a:sym typeface="Maven Pro"/>
              </a:rPr>
              <a:t>HEX </a:t>
            </a:r>
            <a:r>
              <a:rPr lang="en" sz="1000">
                <a:solidFill>
                  <a:srgbClr val="595959"/>
                </a:solidFill>
                <a:latin typeface="Space Mono"/>
                <a:ea typeface="Space Mono"/>
                <a:cs typeface="Space Mono"/>
                <a:sym typeface="Space Mono"/>
              </a:rPr>
              <a:t>#FBB943</a:t>
            </a: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1000">
                <a:solidFill>
                  <a:srgbClr val="595959"/>
                </a:solidFill>
                <a:latin typeface="Space Mono"/>
                <a:ea typeface="Space Mono"/>
                <a:cs typeface="Space Mono"/>
                <a:sym typeface="Space Mono"/>
              </a:rPr>
              <a:t>RGB(251,185,67)</a:t>
            </a:r>
            <a:endParaRPr sz="1000">
              <a:solidFill>
                <a:srgbClr val="595959"/>
              </a:solidFill>
              <a:latin typeface="Space Mono"/>
              <a:ea typeface="Space Mono"/>
              <a:cs typeface="Space Mono"/>
              <a:sym typeface="Space Mono"/>
            </a:endParaRPr>
          </a:p>
          <a:p>
            <a:pPr marL="0" lvl="0" indent="0" algn="l" rtl="0">
              <a:lnSpc>
                <a:spcPct val="115000"/>
              </a:lnSpc>
              <a:spcBef>
                <a:spcPts val="1600"/>
              </a:spcBef>
              <a:spcAft>
                <a:spcPts val="0"/>
              </a:spcAft>
              <a:buNone/>
            </a:pPr>
            <a:endParaRPr sz="1000">
              <a:solidFill>
                <a:srgbClr val="595959"/>
              </a:solidFill>
              <a:latin typeface="Space Mono"/>
              <a:ea typeface="Space Mono"/>
              <a:cs typeface="Space Mono"/>
              <a:sym typeface="Space Mono"/>
            </a:endParaRPr>
          </a:p>
          <a:p>
            <a:pPr marL="0" lvl="0" indent="0" algn="l" rtl="0">
              <a:lnSpc>
                <a:spcPct val="115000"/>
              </a:lnSpc>
              <a:spcBef>
                <a:spcPts val="1600"/>
              </a:spcBef>
              <a:spcAft>
                <a:spcPts val="1600"/>
              </a:spcAft>
              <a:buNone/>
            </a:pPr>
            <a:endParaRPr sz="1000">
              <a:solidFill>
                <a:srgbClr val="595959"/>
              </a:solidFill>
              <a:latin typeface="Space Mono"/>
              <a:ea typeface="Space Mono"/>
              <a:cs typeface="Space Mono"/>
              <a:sym typeface="Space Mono"/>
            </a:endParaRPr>
          </a:p>
        </p:txBody>
      </p:sp>
      <p:sp>
        <p:nvSpPr>
          <p:cNvPr id="573" name="Google Shape;573;p87"/>
          <p:cNvSpPr/>
          <p:nvPr/>
        </p:nvSpPr>
        <p:spPr>
          <a:xfrm>
            <a:off x="289375" y="1284100"/>
            <a:ext cx="1217100" cy="1217100"/>
          </a:xfrm>
          <a:prstGeom prst="rect">
            <a:avLst/>
          </a:prstGeom>
          <a:solidFill>
            <a:srgbClr val="FBB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574" name="Google Shape;574;p87"/>
          <p:cNvSpPr txBox="1"/>
          <p:nvPr/>
        </p:nvSpPr>
        <p:spPr>
          <a:xfrm>
            <a:off x="1744200" y="2614000"/>
            <a:ext cx="14166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595959"/>
                </a:solidFill>
                <a:latin typeface="Maven Pro"/>
                <a:ea typeface="Maven Pro"/>
                <a:cs typeface="Maven Pro"/>
                <a:sym typeface="Maven Pro"/>
              </a:rPr>
              <a:t>HEX </a:t>
            </a:r>
            <a:r>
              <a:rPr lang="en" sz="1000">
                <a:solidFill>
                  <a:srgbClr val="595959"/>
                </a:solidFill>
                <a:latin typeface="Space Mono"/>
                <a:ea typeface="Space Mono"/>
                <a:cs typeface="Space Mono"/>
                <a:sym typeface="Space Mono"/>
              </a:rPr>
              <a:t>#DB3E3B</a:t>
            </a: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1600"/>
              </a:spcAft>
              <a:buNone/>
            </a:pPr>
            <a:r>
              <a:rPr lang="en" sz="1000">
                <a:solidFill>
                  <a:srgbClr val="595959"/>
                </a:solidFill>
                <a:latin typeface="Space Mono"/>
                <a:ea typeface="Space Mono"/>
                <a:cs typeface="Space Mono"/>
                <a:sym typeface="Space Mono"/>
              </a:rPr>
              <a:t>RGB(219,62,59)</a:t>
            </a:r>
            <a:endParaRPr sz="1000">
              <a:solidFill>
                <a:srgbClr val="595959"/>
              </a:solidFill>
              <a:latin typeface="Space Mono"/>
              <a:ea typeface="Space Mono"/>
              <a:cs typeface="Space Mono"/>
              <a:sym typeface="Space Mono"/>
            </a:endParaRPr>
          </a:p>
        </p:txBody>
      </p:sp>
      <p:sp>
        <p:nvSpPr>
          <p:cNvPr id="575" name="Google Shape;575;p87"/>
          <p:cNvSpPr/>
          <p:nvPr/>
        </p:nvSpPr>
        <p:spPr>
          <a:xfrm>
            <a:off x="1744246" y="1284100"/>
            <a:ext cx="1217100" cy="1217100"/>
          </a:xfrm>
          <a:prstGeom prst="rect">
            <a:avLst/>
          </a:prstGeom>
          <a:solidFill>
            <a:srgbClr val="DB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b="1"/>
          </a:p>
          <a:p>
            <a:pPr marL="0" lvl="0" indent="0" algn="l" rtl="0">
              <a:spcBef>
                <a:spcPts val="0"/>
              </a:spcBef>
              <a:spcAft>
                <a:spcPts val="0"/>
              </a:spcAft>
              <a:buNone/>
            </a:pPr>
            <a:endParaRPr sz="1600" b="1">
              <a:latin typeface="PT Sans"/>
              <a:ea typeface="PT Sans"/>
              <a:cs typeface="PT Sans"/>
              <a:sym typeface="PT Sans"/>
            </a:endParaRPr>
          </a:p>
        </p:txBody>
      </p:sp>
      <p:sp>
        <p:nvSpPr>
          <p:cNvPr id="576" name="Google Shape;576;p87"/>
          <p:cNvSpPr txBox="1"/>
          <p:nvPr/>
        </p:nvSpPr>
        <p:spPr>
          <a:xfrm>
            <a:off x="3135201" y="2614000"/>
            <a:ext cx="15321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595959"/>
                </a:solidFill>
                <a:latin typeface="Maven Pro"/>
                <a:ea typeface="Maven Pro"/>
                <a:cs typeface="Maven Pro"/>
                <a:sym typeface="Maven Pro"/>
              </a:rPr>
              <a:t>HEX </a:t>
            </a:r>
            <a:r>
              <a:rPr lang="en" sz="1000">
                <a:solidFill>
                  <a:srgbClr val="595959"/>
                </a:solidFill>
                <a:latin typeface="Space Mono"/>
                <a:ea typeface="Space Mono"/>
                <a:cs typeface="Space Mono"/>
                <a:sym typeface="Space Mono"/>
              </a:rPr>
              <a:t>#AA4FD0</a:t>
            </a: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1000">
                <a:solidFill>
                  <a:srgbClr val="595959"/>
                </a:solidFill>
                <a:latin typeface="Space Mono"/>
                <a:ea typeface="Space Mono"/>
                <a:cs typeface="Space Mono"/>
                <a:sym typeface="Space Mono"/>
              </a:rPr>
              <a:t>RGB(170,79,208)</a:t>
            </a: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1000">
              <a:solidFill>
                <a:srgbClr val="595959"/>
              </a:solidFill>
              <a:latin typeface="Space Mono"/>
              <a:ea typeface="Space Mono"/>
              <a:cs typeface="Space Mono"/>
              <a:sym typeface="Space Mono"/>
            </a:endParaRPr>
          </a:p>
        </p:txBody>
      </p:sp>
      <p:sp>
        <p:nvSpPr>
          <p:cNvPr id="577" name="Google Shape;577;p87"/>
          <p:cNvSpPr/>
          <p:nvPr/>
        </p:nvSpPr>
        <p:spPr>
          <a:xfrm>
            <a:off x="3199116" y="1284100"/>
            <a:ext cx="1217100" cy="1217100"/>
          </a:xfrm>
          <a:prstGeom prst="rect">
            <a:avLst/>
          </a:prstGeom>
          <a:solidFill>
            <a:srgbClr val="AA4F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578" name="Google Shape;578;p87"/>
          <p:cNvSpPr txBox="1"/>
          <p:nvPr/>
        </p:nvSpPr>
        <p:spPr>
          <a:xfrm>
            <a:off x="4603300" y="2614000"/>
            <a:ext cx="15054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595959"/>
                </a:solidFill>
                <a:latin typeface="Maven Pro"/>
                <a:ea typeface="Maven Pro"/>
                <a:cs typeface="Maven Pro"/>
                <a:sym typeface="Maven Pro"/>
              </a:rPr>
              <a:t>HEX </a:t>
            </a:r>
            <a:r>
              <a:rPr lang="en" sz="1000">
                <a:solidFill>
                  <a:srgbClr val="595959"/>
                </a:solidFill>
                <a:latin typeface="Space Mono"/>
                <a:ea typeface="Space Mono"/>
                <a:cs typeface="Space Mono"/>
                <a:sym typeface="Space Mono"/>
              </a:rPr>
              <a:t>#389BFB</a:t>
            </a: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1000">
                <a:solidFill>
                  <a:srgbClr val="595959"/>
                </a:solidFill>
                <a:latin typeface="Space Mono"/>
                <a:ea typeface="Space Mono"/>
                <a:cs typeface="Space Mono"/>
                <a:sym typeface="Space Mono"/>
              </a:rPr>
              <a:t>RGB(56,155,251)</a:t>
            </a: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1000">
              <a:solidFill>
                <a:srgbClr val="595959"/>
              </a:solidFill>
              <a:latin typeface="Space Mono"/>
              <a:ea typeface="Space Mono"/>
              <a:cs typeface="Space Mono"/>
              <a:sym typeface="Space Mono"/>
            </a:endParaRPr>
          </a:p>
        </p:txBody>
      </p:sp>
      <p:sp>
        <p:nvSpPr>
          <p:cNvPr id="579" name="Google Shape;579;p87"/>
          <p:cNvSpPr/>
          <p:nvPr/>
        </p:nvSpPr>
        <p:spPr>
          <a:xfrm>
            <a:off x="4667213" y="1284100"/>
            <a:ext cx="1217100" cy="1217100"/>
          </a:xfrm>
          <a:prstGeom prst="rect">
            <a:avLst/>
          </a:prstGeom>
          <a:solidFill>
            <a:srgbClr val="389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580" name="Google Shape;580;p87"/>
          <p:cNvSpPr txBox="1"/>
          <p:nvPr/>
        </p:nvSpPr>
        <p:spPr>
          <a:xfrm>
            <a:off x="6044951" y="2614000"/>
            <a:ext cx="15054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595959"/>
                </a:solidFill>
                <a:latin typeface="Maven Pro"/>
                <a:ea typeface="Maven Pro"/>
                <a:cs typeface="Maven Pro"/>
                <a:sym typeface="Maven Pro"/>
              </a:rPr>
              <a:t>HEX</a:t>
            </a:r>
            <a:r>
              <a:rPr lang="en" sz="1000">
                <a:solidFill>
                  <a:srgbClr val="595959"/>
                </a:solidFill>
                <a:latin typeface="Space Mono"/>
                <a:ea typeface="Space Mono"/>
                <a:cs typeface="Space Mono"/>
                <a:sym typeface="Space Mono"/>
              </a:rPr>
              <a:t> #0AD0E0</a:t>
            </a: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1000">
                <a:solidFill>
                  <a:srgbClr val="595959"/>
                </a:solidFill>
                <a:latin typeface="Space Mono"/>
                <a:ea typeface="Space Mono"/>
                <a:cs typeface="Space Mono"/>
                <a:sym typeface="Space Mono"/>
              </a:rPr>
              <a:t>RGB(10,208,224)</a:t>
            </a:r>
            <a:endParaRPr sz="1000">
              <a:solidFill>
                <a:srgbClr val="595959"/>
              </a:solidFill>
              <a:latin typeface="Space Mono"/>
              <a:ea typeface="Space Mono"/>
              <a:cs typeface="Space Mono"/>
              <a:sym typeface="Space Mono"/>
            </a:endParaRPr>
          </a:p>
        </p:txBody>
      </p:sp>
      <p:sp>
        <p:nvSpPr>
          <p:cNvPr id="581" name="Google Shape;581;p87"/>
          <p:cNvSpPr/>
          <p:nvPr/>
        </p:nvSpPr>
        <p:spPr>
          <a:xfrm>
            <a:off x="6108858" y="1284100"/>
            <a:ext cx="1217100" cy="1217100"/>
          </a:xfrm>
          <a:prstGeom prst="rect">
            <a:avLst/>
          </a:prstGeom>
          <a:solidFill>
            <a:srgbClr val="0AD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solidFill>
                <a:srgbClr val="FFFFFF"/>
              </a:solidFill>
              <a:latin typeface="PT Sans"/>
              <a:ea typeface="PT Sans"/>
              <a:cs typeface="PT Sans"/>
              <a:sym typeface="PT Sans"/>
            </a:endParaRPr>
          </a:p>
        </p:txBody>
      </p:sp>
      <p:sp>
        <p:nvSpPr>
          <p:cNvPr id="582" name="Google Shape;582;p87"/>
          <p:cNvSpPr txBox="1"/>
          <p:nvPr/>
        </p:nvSpPr>
        <p:spPr>
          <a:xfrm>
            <a:off x="7499088" y="2614003"/>
            <a:ext cx="14166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595959"/>
                </a:solidFill>
                <a:latin typeface="Maven Pro"/>
                <a:ea typeface="Maven Pro"/>
                <a:cs typeface="Maven Pro"/>
                <a:sym typeface="Maven Pro"/>
              </a:rPr>
              <a:t>HEX</a:t>
            </a:r>
            <a:r>
              <a:rPr lang="en" sz="1000">
                <a:solidFill>
                  <a:srgbClr val="595959"/>
                </a:solidFill>
                <a:latin typeface="Space Mono"/>
                <a:ea typeface="Space Mono"/>
                <a:cs typeface="Space Mono"/>
                <a:sym typeface="Space Mono"/>
              </a:rPr>
              <a:t> #23ce6b</a:t>
            </a:r>
            <a:endParaRPr sz="10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1000">
                <a:solidFill>
                  <a:srgbClr val="595959"/>
                </a:solidFill>
                <a:latin typeface="Space Mono"/>
                <a:ea typeface="Space Mono"/>
                <a:cs typeface="Space Mono"/>
                <a:sym typeface="Space Mono"/>
              </a:rPr>
              <a:t>RGB(35,206,107)</a:t>
            </a:r>
            <a:endParaRPr sz="1000">
              <a:solidFill>
                <a:srgbClr val="595959"/>
              </a:solidFill>
              <a:latin typeface="Space Mono"/>
              <a:ea typeface="Space Mono"/>
              <a:cs typeface="Space Mono"/>
              <a:sym typeface="Space Mono"/>
            </a:endParaRPr>
          </a:p>
        </p:txBody>
      </p:sp>
      <p:sp>
        <p:nvSpPr>
          <p:cNvPr id="583" name="Google Shape;583;p87"/>
          <p:cNvSpPr/>
          <p:nvPr/>
        </p:nvSpPr>
        <p:spPr>
          <a:xfrm>
            <a:off x="7563007" y="1284100"/>
            <a:ext cx="1217100" cy="1217100"/>
          </a:xfrm>
          <a:prstGeom prst="rect">
            <a:avLst/>
          </a:prstGeom>
          <a:solidFill>
            <a:srgbClr val="23C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solidFill>
                <a:srgbClr val="FFFFFF"/>
              </a:solidFill>
              <a:latin typeface="PT Sans"/>
              <a:ea typeface="PT Sans"/>
              <a:cs typeface="PT Sans"/>
              <a:sym typeface="PT Sans"/>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rand - Gradients">
  <p:cSld name="BLANK_1_1_1">
    <p:spTree>
      <p:nvGrpSpPr>
        <p:cNvPr id="1" name="Shape 584"/>
        <p:cNvGrpSpPr/>
        <p:nvPr/>
      </p:nvGrpSpPr>
      <p:grpSpPr>
        <a:xfrm>
          <a:off x="0" y="0"/>
          <a:ext cx="0" cy="0"/>
          <a:chOff x="0" y="0"/>
          <a:chExt cx="0" cy="0"/>
        </a:xfrm>
      </p:grpSpPr>
      <p:sp>
        <p:nvSpPr>
          <p:cNvPr id="585" name="Google Shape;585;p88"/>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8"/>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587" name="Google Shape;587;p88"/>
          <p:cNvSpPr txBox="1">
            <a:spLocks noGrp="1"/>
          </p:cNvSpPr>
          <p:nvPr>
            <p:ph type="subTitle" idx="1"/>
          </p:nvPr>
        </p:nvSpPr>
        <p:spPr>
          <a:xfrm>
            <a:off x="2184375" y="4498550"/>
            <a:ext cx="6099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588" name="Google Shape;588;p88"/>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
        <p:nvSpPr>
          <p:cNvPr id="589" name="Google Shape;589;p88"/>
          <p:cNvSpPr txBox="1"/>
          <p:nvPr/>
        </p:nvSpPr>
        <p:spPr>
          <a:xfrm>
            <a:off x="624350" y="2536925"/>
            <a:ext cx="1119000" cy="141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Start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#FBBA43</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RGB(251,186,67)</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End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#E16D32</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RGB(225,109,50)</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p:txBody>
      </p:sp>
      <p:sp>
        <p:nvSpPr>
          <p:cNvPr id="590" name="Google Shape;590;p88"/>
          <p:cNvSpPr/>
          <p:nvPr/>
        </p:nvSpPr>
        <p:spPr>
          <a:xfrm>
            <a:off x="289374" y="1284100"/>
            <a:ext cx="1146300" cy="1146300"/>
          </a:xfrm>
          <a:prstGeom prst="rect">
            <a:avLst/>
          </a:prstGeom>
          <a:gradFill>
            <a:gsLst>
              <a:gs pos="0">
                <a:srgbClr val="FBBA43"/>
              </a:gs>
              <a:gs pos="100000">
                <a:srgbClr val="E16D3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591" name="Google Shape;591;p88"/>
          <p:cNvSpPr/>
          <p:nvPr/>
        </p:nvSpPr>
        <p:spPr>
          <a:xfrm>
            <a:off x="1743348" y="1284100"/>
            <a:ext cx="1146300" cy="1146300"/>
          </a:xfrm>
          <a:prstGeom prst="rect">
            <a:avLst/>
          </a:prstGeom>
          <a:gradFill>
            <a:gsLst>
              <a:gs pos="0">
                <a:srgbClr val="D64F2B"/>
              </a:gs>
              <a:gs pos="100000">
                <a:srgbClr val="A52C4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b="1"/>
          </a:p>
          <a:p>
            <a:pPr marL="0" lvl="0" indent="0" algn="l" rtl="0">
              <a:spcBef>
                <a:spcPts val="0"/>
              </a:spcBef>
              <a:spcAft>
                <a:spcPts val="0"/>
              </a:spcAft>
              <a:buNone/>
            </a:pPr>
            <a:endParaRPr sz="1600" b="1">
              <a:latin typeface="PT Sans"/>
              <a:ea typeface="PT Sans"/>
              <a:cs typeface="PT Sans"/>
              <a:sym typeface="PT Sans"/>
            </a:endParaRPr>
          </a:p>
        </p:txBody>
      </p:sp>
      <p:sp>
        <p:nvSpPr>
          <p:cNvPr id="592" name="Google Shape;592;p88"/>
          <p:cNvSpPr/>
          <p:nvPr/>
        </p:nvSpPr>
        <p:spPr>
          <a:xfrm>
            <a:off x="3134535" y="1284088"/>
            <a:ext cx="1146300" cy="1146300"/>
          </a:xfrm>
          <a:prstGeom prst="rect">
            <a:avLst/>
          </a:prstGeom>
          <a:gradFill>
            <a:gsLst>
              <a:gs pos="0">
                <a:srgbClr val="A62C4A"/>
              </a:gs>
              <a:gs pos="100000">
                <a:srgbClr val="5140AB"/>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593" name="Google Shape;593;p88"/>
          <p:cNvSpPr/>
          <p:nvPr/>
        </p:nvSpPr>
        <p:spPr>
          <a:xfrm>
            <a:off x="4531131" y="1284100"/>
            <a:ext cx="1146300" cy="1146300"/>
          </a:xfrm>
          <a:prstGeom prst="rect">
            <a:avLst/>
          </a:prstGeom>
          <a:gradFill>
            <a:gsLst>
              <a:gs pos="0">
                <a:srgbClr val="5041AD"/>
              </a:gs>
              <a:gs pos="100000">
                <a:srgbClr val="067DEE"/>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594" name="Google Shape;594;p88"/>
          <p:cNvSpPr/>
          <p:nvPr/>
        </p:nvSpPr>
        <p:spPr>
          <a:xfrm>
            <a:off x="5979745" y="1284100"/>
            <a:ext cx="1146300" cy="1146300"/>
          </a:xfrm>
          <a:prstGeom prst="rect">
            <a:avLst/>
          </a:prstGeom>
          <a:gradFill>
            <a:gsLst>
              <a:gs pos="0">
                <a:srgbClr val="087BEC"/>
              </a:gs>
              <a:gs pos="100000">
                <a:srgbClr val="0AD6E0"/>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solidFill>
                <a:srgbClr val="FFFFFF"/>
              </a:solidFill>
              <a:latin typeface="PT Sans"/>
              <a:ea typeface="PT Sans"/>
              <a:cs typeface="PT Sans"/>
              <a:sym typeface="PT Sans"/>
            </a:endParaRPr>
          </a:p>
        </p:txBody>
      </p:sp>
      <p:sp>
        <p:nvSpPr>
          <p:cNvPr id="595" name="Google Shape;595;p88"/>
          <p:cNvSpPr txBox="1"/>
          <p:nvPr/>
        </p:nvSpPr>
        <p:spPr>
          <a:xfrm>
            <a:off x="2075575" y="2510675"/>
            <a:ext cx="1068900" cy="1462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Start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#D64F2B</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RGB(214,79,43)</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End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#A52C4A</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RGB(165,44,74)</a:t>
            </a:r>
            <a:endParaRPr sz="800">
              <a:solidFill>
                <a:srgbClr val="595959"/>
              </a:solidFill>
              <a:latin typeface="Space Mono"/>
              <a:ea typeface="Space Mono"/>
              <a:cs typeface="Space Mono"/>
              <a:sym typeface="Space Mono"/>
            </a:endParaRPr>
          </a:p>
        </p:txBody>
      </p:sp>
      <p:sp>
        <p:nvSpPr>
          <p:cNvPr id="596" name="Google Shape;596;p88"/>
          <p:cNvSpPr txBox="1"/>
          <p:nvPr/>
        </p:nvSpPr>
        <p:spPr>
          <a:xfrm>
            <a:off x="3465424" y="2559875"/>
            <a:ext cx="1068900" cy="136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Start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#A62C4A</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RGB(166,44,74)</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End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#5140AB</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RGB(81,64,171)</a:t>
            </a:r>
            <a:endParaRPr sz="800">
              <a:solidFill>
                <a:srgbClr val="595959"/>
              </a:solidFill>
              <a:latin typeface="Space Mono"/>
              <a:ea typeface="Space Mono"/>
              <a:cs typeface="Space Mono"/>
              <a:sym typeface="Space Mono"/>
            </a:endParaRPr>
          </a:p>
        </p:txBody>
      </p:sp>
      <p:sp>
        <p:nvSpPr>
          <p:cNvPr id="597" name="Google Shape;597;p88"/>
          <p:cNvSpPr txBox="1"/>
          <p:nvPr/>
        </p:nvSpPr>
        <p:spPr>
          <a:xfrm>
            <a:off x="4873275" y="2561500"/>
            <a:ext cx="1077600" cy="1665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Start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#5041AD</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RGB(80,65,173)</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End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#067DEE</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RGB(6,125,238)</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p:txBody>
      </p:sp>
      <p:sp>
        <p:nvSpPr>
          <p:cNvPr id="598" name="Google Shape;598;p88"/>
          <p:cNvSpPr txBox="1"/>
          <p:nvPr/>
        </p:nvSpPr>
        <p:spPr>
          <a:xfrm>
            <a:off x="6306500" y="2536925"/>
            <a:ext cx="1146300" cy="152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Start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#087BEC</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RGB(8,123,236)</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End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#0AD6E0</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RGB(10,214,224)</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p:txBody>
      </p:sp>
      <p:sp>
        <p:nvSpPr>
          <p:cNvPr id="599" name="Google Shape;599;p88"/>
          <p:cNvSpPr/>
          <p:nvPr/>
        </p:nvSpPr>
        <p:spPr>
          <a:xfrm>
            <a:off x="289377" y="2629962"/>
            <a:ext cx="370800" cy="370800"/>
          </a:xfrm>
          <a:prstGeom prst="rect">
            <a:avLst/>
          </a:prstGeom>
          <a:solidFill>
            <a:srgbClr val="FBBA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600" name="Google Shape;600;p88"/>
          <p:cNvSpPr/>
          <p:nvPr/>
        </p:nvSpPr>
        <p:spPr>
          <a:xfrm>
            <a:off x="289375" y="3208922"/>
            <a:ext cx="370800" cy="370800"/>
          </a:xfrm>
          <a:prstGeom prst="rect">
            <a:avLst/>
          </a:prstGeom>
          <a:solidFill>
            <a:srgbClr val="E16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601" name="Google Shape;601;p88"/>
          <p:cNvSpPr/>
          <p:nvPr/>
        </p:nvSpPr>
        <p:spPr>
          <a:xfrm>
            <a:off x="1743345" y="2629962"/>
            <a:ext cx="370800" cy="370800"/>
          </a:xfrm>
          <a:prstGeom prst="rect">
            <a:avLst/>
          </a:prstGeom>
          <a:solidFill>
            <a:srgbClr val="E16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602" name="Google Shape;602;p88"/>
          <p:cNvSpPr/>
          <p:nvPr/>
        </p:nvSpPr>
        <p:spPr>
          <a:xfrm>
            <a:off x="1743344" y="3208922"/>
            <a:ext cx="370800" cy="370800"/>
          </a:xfrm>
          <a:prstGeom prst="rect">
            <a:avLst/>
          </a:prstGeom>
          <a:solidFill>
            <a:srgbClr val="A52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603" name="Google Shape;603;p88"/>
          <p:cNvSpPr/>
          <p:nvPr/>
        </p:nvSpPr>
        <p:spPr>
          <a:xfrm>
            <a:off x="3140765" y="2629949"/>
            <a:ext cx="370800" cy="370800"/>
          </a:xfrm>
          <a:prstGeom prst="rect">
            <a:avLst/>
          </a:prstGeom>
          <a:solidFill>
            <a:srgbClr val="A52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604" name="Google Shape;604;p88"/>
          <p:cNvSpPr/>
          <p:nvPr/>
        </p:nvSpPr>
        <p:spPr>
          <a:xfrm>
            <a:off x="3140764" y="3208909"/>
            <a:ext cx="370800" cy="370800"/>
          </a:xfrm>
          <a:prstGeom prst="rect">
            <a:avLst/>
          </a:prstGeom>
          <a:solidFill>
            <a:srgbClr val="5140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605" name="Google Shape;605;p88"/>
          <p:cNvSpPr/>
          <p:nvPr/>
        </p:nvSpPr>
        <p:spPr>
          <a:xfrm>
            <a:off x="4531135" y="2629962"/>
            <a:ext cx="370800" cy="370800"/>
          </a:xfrm>
          <a:prstGeom prst="rect">
            <a:avLst/>
          </a:prstGeom>
          <a:solidFill>
            <a:srgbClr val="5041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606" name="Google Shape;606;p88"/>
          <p:cNvSpPr/>
          <p:nvPr/>
        </p:nvSpPr>
        <p:spPr>
          <a:xfrm>
            <a:off x="4531133" y="3208922"/>
            <a:ext cx="370800" cy="370800"/>
          </a:xfrm>
          <a:prstGeom prst="rect">
            <a:avLst/>
          </a:prstGeom>
          <a:solidFill>
            <a:srgbClr val="067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607" name="Google Shape;607;p88"/>
          <p:cNvSpPr/>
          <p:nvPr/>
        </p:nvSpPr>
        <p:spPr>
          <a:xfrm>
            <a:off x="5979746" y="2629962"/>
            <a:ext cx="370800" cy="370800"/>
          </a:xfrm>
          <a:prstGeom prst="rect">
            <a:avLst/>
          </a:prstGeom>
          <a:solidFill>
            <a:srgbClr val="087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608" name="Google Shape;608;p88"/>
          <p:cNvSpPr/>
          <p:nvPr/>
        </p:nvSpPr>
        <p:spPr>
          <a:xfrm>
            <a:off x="5979745" y="3208922"/>
            <a:ext cx="370800" cy="370800"/>
          </a:xfrm>
          <a:prstGeom prst="rect">
            <a:avLst/>
          </a:prstGeom>
          <a:solidFill>
            <a:srgbClr val="0AD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609" name="Google Shape;609;p88"/>
          <p:cNvSpPr/>
          <p:nvPr/>
        </p:nvSpPr>
        <p:spPr>
          <a:xfrm>
            <a:off x="7468620" y="1284100"/>
            <a:ext cx="1146300" cy="1146300"/>
          </a:xfrm>
          <a:prstGeom prst="rect">
            <a:avLst/>
          </a:prstGeom>
          <a:gradFill>
            <a:gsLst>
              <a:gs pos="0">
                <a:srgbClr val="0AD6E0"/>
              </a:gs>
              <a:gs pos="100000">
                <a:srgbClr val="23CE6B"/>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solidFill>
                <a:srgbClr val="FFFFFF"/>
              </a:solidFill>
              <a:latin typeface="PT Sans"/>
              <a:ea typeface="PT Sans"/>
              <a:cs typeface="PT Sans"/>
              <a:sym typeface="PT Sans"/>
            </a:endParaRPr>
          </a:p>
        </p:txBody>
      </p:sp>
      <p:sp>
        <p:nvSpPr>
          <p:cNvPr id="610" name="Google Shape;610;p88"/>
          <p:cNvSpPr txBox="1"/>
          <p:nvPr/>
        </p:nvSpPr>
        <p:spPr>
          <a:xfrm>
            <a:off x="7812649" y="2536925"/>
            <a:ext cx="1146300" cy="152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Start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#0AD6E0</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RGB(10,208,224)</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End </a:t>
            </a:r>
            <a:endParaRPr sz="800">
              <a:solidFill>
                <a:srgbClr val="595959"/>
              </a:solidFill>
              <a:latin typeface="Maven Pro"/>
              <a:ea typeface="Maven Pro"/>
              <a:cs typeface="Maven Pro"/>
              <a:sym typeface="Maven Pro"/>
            </a:endParaRPr>
          </a:p>
          <a:p>
            <a:pPr marL="0" lvl="0" indent="0" algn="l" rtl="0">
              <a:lnSpc>
                <a:spcPct val="115000"/>
              </a:lnSpc>
              <a:spcBef>
                <a:spcPts val="0"/>
              </a:spcBef>
              <a:spcAft>
                <a:spcPts val="0"/>
              </a:spcAft>
              <a:buNone/>
            </a:pPr>
            <a:r>
              <a:rPr lang="en" sz="800">
                <a:solidFill>
                  <a:srgbClr val="595959"/>
                </a:solidFill>
                <a:latin typeface="Maven Pro"/>
                <a:ea typeface="Maven Pro"/>
                <a:cs typeface="Maven Pro"/>
                <a:sym typeface="Maven Pro"/>
              </a:rPr>
              <a:t>HEX </a:t>
            </a:r>
            <a:r>
              <a:rPr lang="en" sz="800">
                <a:solidFill>
                  <a:srgbClr val="595959"/>
                </a:solidFill>
                <a:latin typeface="Space Mono"/>
                <a:ea typeface="Space Mono"/>
                <a:cs typeface="Space Mono"/>
                <a:sym typeface="Space Mono"/>
              </a:rPr>
              <a:t>#23ce6b</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r>
              <a:rPr lang="en" sz="800">
                <a:solidFill>
                  <a:srgbClr val="595959"/>
                </a:solidFill>
                <a:latin typeface="Space Mono"/>
                <a:ea typeface="Space Mono"/>
                <a:cs typeface="Space Mono"/>
                <a:sym typeface="Space Mono"/>
              </a:rPr>
              <a:t>RGB(35,206,107)</a:t>
            </a:r>
            <a:endParaRPr sz="800">
              <a:solidFill>
                <a:srgbClr val="595959"/>
              </a:solidFill>
              <a:latin typeface="Space Mono"/>
              <a:ea typeface="Space Mono"/>
              <a:cs typeface="Space Mono"/>
              <a:sym typeface="Space Mono"/>
            </a:endParaRPr>
          </a:p>
          <a:p>
            <a:pPr marL="0" lvl="0" indent="0" algn="l" rtl="0">
              <a:lnSpc>
                <a:spcPct val="115000"/>
              </a:lnSpc>
              <a:spcBef>
                <a:spcPts val="0"/>
              </a:spcBef>
              <a:spcAft>
                <a:spcPts val="0"/>
              </a:spcAft>
              <a:buNone/>
            </a:pPr>
            <a:endParaRPr sz="800">
              <a:solidFill>
                <a:srgbClr val="595959"/>
              </a:solidFill>
              <a:latin typeface="Space Mono"/>
              <a:ea typeface="Space Mono"/>
              <a:cs typeface="Space Mono"/>
              <a:sym typeface="Space Mono"/>
            </a:endParaRPr>
          </a:p>
        </p:txBody>
      </p:sp>
      <p:sp>
        <p:nvSpPr>
          <p:cNvPr id="611" name="Google Shape;611;p88"/>
          <p:cNvSpPr/>
          <p:nvPr/>
        </p:nvSpPr>
        <p:spPr>
          <a:xfrm>
            <a:off x="7468621" y="2629962"/>
            <a:ext cx="370800" cy="370800"/>
          </a:xfrm>
          <a:prstGeom prst="rect">
            <a:avLst/>
          </a:prstGeom>
          <a:solidFill>
            <a:srgbClr val="0AD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
        <p:nvSpPr>
          <p:cNvPr id="612" name="Google Shape;612;p88"/>
          <p:cNvSpPr/>
          <p:nvPr/>
        </p:nvSpPr>
        <p:spPr>
          <a:xfrm>
            <a:off x="7468620" y="3208922"/>
            <a:ext cx="370800" cy="370800"/>
          </a:xfrm>
          <a:prstGeom prst="rect">
            <a:avLst/>
          </a:prstGeom>
          <a:solidFill>
            <a:srgbClr val="23C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b="1">
              <a:latin typeface="PT Sans"/>
              <a:ea typeface="PT Sans"/>
              <a:cs typeface="PT Sans"/>
              <a:sym typeface="PT San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title and description - w/curves 1">
  <p:cSld name="SECTION_TITLE_AND_DESCRIPTION_2_1">
    <p:spTree>
      <p:nvGrpSpPr>
        <p:cNvPr id="1" name="Shape 613"/>
        <p:cNvGrpSpPr/>
        <p:nvPr/>
      </p:nvGrpSpPr>
      <p:grpSpPr>
        <a:xfrm>
          <a:off x="0" y="0"/>
          <a:ext cx="0" cy="0"/>
          <a:chOff x="0" y="0"/>
          <a:chExt cx="0" cy="0"/>
        </a:xfrm>
      </p:grpSpPr>
      <p:sp>
        <p:nvSpPr>
          <p:cNvPr id="614" name="Google Shape;614;p89"/>
          <p:cNvSpPr/>
          <p:nvPr/>
        </p:nvSpPr>
        <p:spPr>
          <a:xfrm>
            <a:off x="125" y="-125"/>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9"/>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pic>
        <p:nvPicPr>
          <p:cNvPr id="616" name="Google Shape;616;p89"/>
          <p:cNvPicPr preferRelativeResize="0"/>
          <p:nvPr/>
        </p:nvPicPr>
        <p:blipFill rotWithShape="1">
          <a:blip r:embed="rId2">
            <a:alphaModFix/>
          </a:blip>
          <a:srcRect l="79196" r="3526"/>
          <a:stretch/>
        </p:blipFill>
        <p:spPr>
          <a:xfrm>
            <a:off x="1468200" y="2745100"/>
            <a:ext cx="1579799" cy="2392150"/>
          </a:xfrm>
          <a:prstGeom prst="rect">
            <a:avLst/>
          </a:prstGeom>
          <a:noFill/>
          <a:ln>
            <a:noFill/>
          </a:ln>
        </p:spPr>
      </p:pic>
      <p:sp>
        <p:nvSpPr>
          <p:cNvPr id="617" name="Google Shape;617;p89"/>
          <p:cNvSpPr txBox="1">
            <a:spLocks noGrp="1"/>
          </p:cNvSpPr>
          <p:nvPr>
            <p:ph type="title"/>
          </p:nvPr>
        </p:nvSpPr>
        <p:spPr>
          <a:xfrm>
            <a:off x="122475" y="355225"/>
            <a:ext cx="2694600" cy="40641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1pPr>
            <a:lvl2pPr lvl="1" rtl="0">
              <a:lnSpc>
                <a:spcPct val="110000"/>
              </a:lnSpc>
              <a:spcBef>
                <a:spcPts val="0"/>
              </a:spcBef>
              <a:spcAft>
                <a:spcPts val="0"/>
              </a:spcAft>
              <a:buClr>
                <a:srgbClr val="000615"/>
              </a:buClr>
              <a:buSzPts val="2800"/>
              <a:buNone/>
              <a:defRPr>
                <a:solidFill>
                  <a:srgbClr val="000615"/>
                </a:solidFill>
              </a:defRPr>
            </a:lvl2pPr>
            <a:lvl3pPr lvl="2" rtl="0">
              <a:lnSpc>
                <a:spcPct val="110000"/>
              </a:lnSpc>
              <a:spcBef>
                <a:spcPts val="0"/>
              </a:spcBef>
              <a:spcAft>
                <a:spcPts val="0"/>
              </a:spcAft>
              <a:buClr>
                <a:srgbClr val="000615"/>
              </a:buClr>
              <a:buSzPts val="2800"/>
              <a:buNone/>
              <a:defRPr>
                <a:solidFill>
                  <a:srgbClr val="000615"/>
                </a:solidFill>
              </a:defRPr>
            </a:lvl3pPr>
            <a:lvl4pPr lvl="3" rtl="0">
              <a:lnSpc>
                <a:spcPct val="110000"/>
              </a:lnSpc>
              <a:spcBef>
                <a:spcPts val="0"/>
              </a:spcBef>
              <a:spcAft>
                <a:spcPts val="0"/>
              </a:spcAft>
              <a:buClr>
                <a:srgbClr val="000615"/>
              </a:buClr>
              <a:buSzPts val="2800"/>
              <a:buNone/>
              <a:defRPr>
                <a:solidFill>
                  <a:srgbClr val="000615"/>
                </a:solidFill>
              </a:defRPr>
            </a:lvl4pPr>
            <a:lvl5pPr lvl="4" rtl="0">
              <a:lnSpc>
                <a:spcPct val="110000"/>
              </a:lnSpc>
              <a:spcBef>
                <a:spcPts val="0"/>
              </a:spcBef>
              <a:spcAft>
                <a:spcPts val="0"/>
              </a:spcAft>
              <a:buClr>
                <a:srgbClr val="000615"/>
              </a:buClr>
              <a:buSzPts val="2800"/>
              <a:buNone/>
              <a:defRPr>
                <a:solidFill>
                  <a:srgbClr val="000615"/>
                </a:solidFill>
              </a:defRPr>
            </a:lvl5pPr>
            <a:lvl6pPr lvl="5" rtl="0">
              <a:lnSpc>
                <a:spcPct val="110000"/>
              </a:lnSpc>
              <a:spcBef>
                <a:spcPts val="0"/>
              </a:spcBef>
              <a:spcAft>
                <a:spcPts val="0"/>
              </a:spcAft>
              <a:buClr>
                <a:srgbClr val="000615"/>
              </a:buClr>
              <a:buSzPts val="2800"/>
              <a:buNone/>
              <a:defRPr>
                <a:solidFill>
                  <a:srgbClr val="000615"/>
                </a:solidFill>
              </a:defRPr>
            </a:lvl6pPr>
            <a:lvl7pPr lvl="6" rtl="0">
              <a:lnSpc>
                <a:spcPct val="110000"/>
              </a:lnSpc>
              <a:spcBef>
                <a:spcPts val="0"/>
              </a:spcBef>
              <a:spcAft>
                <a:spcPts val="0"/>
              </a:spcAft>
              <a:buClr>
                <a:srgbClr val="000615"/>
              </a:buClr>
              <a:buSzPts val="2800"/>
              <a:buNone/>
              <a:defRPr>
                <a:solidFill>
                  <a:srgbClr val="000615"/>
                </a:solidFill>
              </a:defRPr>
            </a:lvl7pPr>
            <a:lvl8pPr lvl="7" rtl="0">
              <a:lnSpc>
                <a:spcPct val="110000"/>
              </a:lnSpc>
              <a:spcBef>
                <a:spcPts val="0"/>
              </a:spcBef>
              <a:spcAft>
                <a:spcPts val="0"/>
              </a:spcAft>
              <a:buClr>
                <a:srgbClr val="000615"/>
              </a:buClr>
              <a:buSzPts val="2800"/>
              <a:buNone/>
              <a:defRPr>
                <a:solidFill>
                  <a:srgbClr val="000615"/>
                </a:solidFill>
              </a:defRPr>
            </a:lvl8pPr>
            <a:lvl9pPr lvl="8" rtl="0">
              <a:lnSpc>
                <a:spcPct val="110000"/>
              </a:lnSpc>
              <a:spcBef>
                <a:spcPts val="0"/>
              </a:spcBef>
              <a:spcAft>
                <a:spcPts val="0"/>
              </a:spcAft>
              <a:buClr>
                <a:srgbClr val="000615"/>
              </a:buClr>
              <a:buSzPts val="2800"/>
              <a:buNone/>
              <a:defRPr>
                <a:solidFill>
                  <a:srgbClr val="000615"/>
                </a:solidFill>
              </a:defRPr>
            </a:lvl9pPr>
          </a:lstStyle>
          <a:p>
            <a:endParaRPr/>
          </a:p>
        </p:txBody>
      </p:sp>
      <p:cxnSp>
        <p:nvCxnSpPr>
          <p:cNvPr id="618" name="Google Shape;618;p89"/>
          <p:cNvCxnSpPr/>
          <p:nvPr/>
        </p:nvCxnSpPr>
        <p:spPr>
          <a:xfrm>
            <a:off x="3048000" y="-10200"/>
            <a:ext cx="0" cy="5160300"/>
          </a:xfrm>
          <a:prstGeom prst="straightConnector1">
            <a:avLst/>
          </a:prstGeom>
          <a:noFill/>
          <a:ln w="9525" cap="flat" cmpd="sng">
            <a:solidFill>
              <a:srgbClr val="D8D8D8"/>
            </a:solidFill>
            <a:prstDash val="solid"/>
            <a:round/>
            <a:headEnd type="none" w="med" len="med"/>
            <a:tailEnd type="none" w="med" len="med"/>
          </a:ln>
        </p:spPr>
      </p:cxnSp>
      <p:pic>
        <p:nvPicPr>
          <p:cNvPr id="619" name="Google Shape;619;p89"/>
          <p:cNvPicPr preferRelativeResize="0"/>
          <p:nvPr/>
        </p:nvPicPr>
        <p:blipFill rotWithShape="1">
          <a:blip r:embed="rId3">
            <a:alphaModFix/>
          </a:blip>
          <a:srcRect l="179" r="179"/>
          <a:stretch/>
        </p:blipFill>
        <p:spPr>
          <a:xfrm>
            <a:off x="225975" y="4816975"/>
            <a:ext cx="1116420" cy="130250"/>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title and description - w/curves 1 1">
  <p:cSld name="SECTION_TITLE_AND_DESCRIPTION_2_1_1">
    <p:spTree>
      <p:nvGrpSpPr>
        <p:cNvPr id="1" name="Shape 620"/>
        <p:cNvGrpSpPr/>
        <p:nvPr/>
      </p:nvGrpSpPr>
      <p:grpSpPr>
        <a:xfrm>
          <a:off x="0" y="0"/>
          <a:ext cx="0" cy="0"/>
          <a:chOff x="0" y="0"/>
          <a:chExt cx="0" cy="0"/>
        </a:xfrm>
      </p:grpSpPr>
      <p:sp>
        <p:nvSpPr>
          <p:cNvPr id="621" name="Google Shape;621;p90"/>
          <p:cNvSpPr/>
          <p:nvPr/>
        </p:nvSpPr>
        <p:spPr>
          <a:xfrm>
            <a:off x="125" y="-125"/>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90"/>
          <p:cNvSpPr txBox="1">
            <a:spLocks noGrp="1"/>
          </p:cNvSpPr>
          <p:nvPr>
            <p:ph type="sldNum" idx="12"/>
          </p:nvPr>
        </p:nvSpPr>
        <p:spPr>
          <a:xfrm>
            <a:off x="8662175" y="4788400"/>
            <a:ext cx="406500" cy="3552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9pPr>
          </a:lstStyle>
          <a:p>
            <a:pPr marL="0" lvl="0" indent="0" algn="r" rtl="0">
              <a:spcBef>
                <a:spcPts val="0"/>
              </a:spcBef>
              <a:spcAft>
                <a:spcPts val="0"/>
              </a:spcAft>
              <a:buNone/>
            </a:pPr>
            <a:fld id="{00000000-1234-1234-1234-123412341234}" type="slidenum">
              <a:rPr lang="en"/>
              <a:t>‹#›</a:t>
            </a:fld>
            <a:endParaRPr/>
          </a:p>
        </p:txBody>
      </p:sp>
      <p:pic>
        <p:nvPicPr>
          <p:cNvPr id="623" name="Google Shape;623;p90"/>
          <p:cNvPicPr preferRelativeResize="0"/>
          <p:nvPr/>
        </p:nvPicPr>
        <p:blipFill rotWithShape="1">
          <a:blip r:embed="rId2">
            <a:alphaModFix/>
          </a:blip>
          <a:srcRect l="79195" r="3526"/>
          <a:stretch/>
        </p:blipFill>
        <p:spPr>
          <a:xfrm>
            <a:off x="1468200" y="2745100"/>
            <a:ext cx="1579799" cy="2392150"/>
          </a:xfrm>
          <a:prstGeom prst="rect">
            <a:avLst/>
          </a:prstGeom>
          <a:noFill/>
          <a:ln>
            <a:noFill/>
          </a:ln>
        </p:spPr>
      </p:pic>
      <p:sp>
        <p:nvSpPr>
          <p:cNvPr id="624" name="Google Shape;624;p90"/>
          <p:cNvSpPr txBox="1">
            <a:spLocks noGrp="1"/>
          </p:cNvSpPr>
          <p:nvPr>
            <p:ph type="title"/>
          </p:nvPr>
        </p:nvSpPr>
        <p:spPr>
          <a:xfrm>
            <a:off x="122475" y="355225"/>
            <a:ext cx="2694600" cy="4064100"/>
          </a:xfrm>
          <a:prstGeom prst="rect">
            <a:avLst/>
          </a:prstGeom>
          <a:noFill/>
          <a:ln>
            <a:noFill/>
          </a:ln>
        </p:spPr>
        <p:txBody>
          <a:bodyPr spcFirstLastPara="1" wrap="square" lIns="91425" tIns="91425" rIns="91425" bIns="91425" anchor="t" anchorCtr="0">
            <a:noAutofit/>
          </a:bodyPr>
          <a:lstStyle>
            <a:lvl1pPr lvl="0" algn="l" rtl="0">
              <a:lnSpc>
                <a:spcPct val="110000"/>
              </a:lnSpc>
              <a:spcBef>
                <a:spcPts val="0"/>
              </a:spcBef>
              <a:spcAft>
                <a:spcPts val="0"/>
              </a:spcAft>
              <a:buClr>
                <a:srgbClr val="000615"/>
              </a:buClr>
              <a:buSzPts val="2800"/>
              <a:buFont typeface="Maven Pro SemiBold"/>
              <a:buNone/>
              <a:defRPr b="0">
                <a:solidFill>
                  <a:srgbClr val="000615"/>
                </a:solidFill>
                <a:latin typeface="Maven Pro SemiBold"/>
                <a:ea typeface="Maven Pro SemiBold"/>
                <a:cs typeface="Maven Pro SemiBold"/>
                <a:sym typeface="Maven Pro SemiBold"/>
              </a:defRPr>
            </a:lvl1pPr>
            <a:lvl2pPr lvl="1" algn="l" rtl="0">
              <a:lnSpc>
                <a:spcPct val="110000"/>
              </a:lnSpc>
              <a:spcBef>
                <a:spcPts val="0"/>
              </a:spcBef>
              <a:spcAft>
                <a:spcPts val="0"/>
              </a:spcAft>
              <a:buClr>
                <a:srgbClr val="000615"/>
              </a:buClr>
              <a:buSzPts val="2800"/>
              <a:buNone/>
              <a:defRPr>
                <a:solidFill>
                  <a:srgbClr val="000615"/>
                </a:solidFill>
              </a:defRPr>
            </a:lvl2pPr>
            <a:lvl3pPr lvl="2" algn="l" rtl="0">
              <a:lnSpc>
                <a:spcPct val="110000"/>
              </a:lnSpc>
              <a:spcBef>
                <a:spcPts val="0"/>
              </a:spcBef>
              <a:spcAft>
                <a:spcPts val="0"/>
              </a:spcAft>
              <a:buClr>
                <a:srgbClr val="000615"/>
              </a:buClr>
              <a:buSzPts val="2800"/>
              <a:buNone/>
              <a:defRPr>
                <a:solidFill>
                  <a:srgbClr val="000615"/>
                </a:solidFill>
              </a:defRPr>
            </a:lvl3pPr>
            <a:lvl4pPr lvl="3" algn="l" rtl="0">
              <a:lnSpc>
                <a:spcPct val="110000"/>
              </a:lnSpc>
              <a:spcBef>
                <a:spcPts val="0"/>
              </a:spcBef>
              <a:spcAft>
                <a:spcPts val="0"/>
              </a:spcAft>
              <a:buClr>
                <a:srgbClr val="000615"/>
              </a:buClr>
              <a:buSzPts val="2800"/>
              <a:buNone/>
              <a:defRPr>
                <a:solidFill>
                  <a:srgbClr val="000615"/>
                </a:solidFill>
              </a:defRPr>
            </a:lvl4pPr>
            <a:lvl5pPr lvl="4" algn="l" rtl="0">
              <a:lnSpc>
                <a:spcPct val="110000"/>
              </a:lnSpc>
              <a:spcBef>
                <a:spcPts val="0"/>
              </a:spcBef>
              <a:spcAft>
                <a:spcPts val="0"/>
              </a:spcAft>
              <a:buClr>
                <a:srgbClr val="000615"/>
              </a:buClr>
              <a:buSzPts val="2800"/>
              <a:buNone/>
              <a:defRPr>
                <a:solidFill>
                  <a:srgbClr val="000615"/>
                </a:solidFill>
              </a:defRPr>
            </a:lvl5pPr>
            <a:lvl6pPr lvl="5" algn="l" rtl="0">
              <a:lnSpc>
                <a:spcPct val="110000"/>
              </a:lnSpc>
              <a:spcBef>
                <a:spcPts val="0"/>
              </a:spcBef>
              <a:spcAft>
                <a:spcPts val="0"/>
              </a:spcAft>
              <a:buClr>
                <a:srgbClr val="000615"/>
              </a:buClr>
              <a:buSzPts val="2800"/>
              <a:buNone/>
              <a:defRPr>
                <a:solidFill>
                  <a:srgbClr val="000615"/>
                </a:solidFill>
              </a:defRPr>
            </a:lvl6pPr>
            <a:lvl7pPr lvl="6" algn="l" rtl="0">
              <a:lnSpc>
                <a:spcPct val="110000"/>
              </a:lnSpc>
              <a:spcBef>
                <a:spcPts val="0"/>
              </a:spcBef>
              <a:spcAft>
                <a:spcPts val="0"/>
              </a:spcAft>
              <a:buClr>
                <a:srgbClr val="000615"/>
              </a:buClr>
              <a:buSzPts val="2800"/>
              <a:buNone/>
              <a:defRPr>
                <a:solidFill>
                  <a:srgbClr val="000615"/>
                </a:solidFill>
              </a:defRPr>
            </a:lvl7pPr>
            <a:lvl8pPr lvl="7" algn="l" rtl="0">
              <a:lnSpc>
                <a:spcPct val="110000"/>
              </a:lnSpc>
              <a:spcBef>
                <a:spcPts val="0"/>
              </a:spcBef>
              <a:spcAft>
                <a:spcPts val="0"/>
              </a:spcAft>
              <a:buClr>
                <a:srgbClr val="000615"/>
              </a:buClr>
              <a:buSzPts val="2800"/>
              <a:buNone/>
              <a:defRPr>
                <a:solidFill>
                  <a:srgbClr val="000615"/>
                </a:solidFill>
              </a:defRPr>
            </a:lvl8pPr>
            <a:lvl9pPr lvl="8" algn="l" rtl="0">
              <a:lnSpc>
                <a:spcPct val="110000"/>
              </a:lnSpc>
              <a:spcBef>
                <a:spcPts val="0"/>
              </a:spcBef>
              <a:spcAft>
                <a:spcPts val="0"/>
              </a:spcAft>
              <a:buClr>
                <a:srgbClr val="000615"/>
              </a:buClr>
              <a:buSzPts val="2800"/>
              <a:buNone/>
              <a:defRPr>
                <a:solidFill>
                  <a:srgbClr val="000615"/>
                </a:solidFill>
              </a:defRPr>
            </a:lvl9pPr>
          </a:lstStyle>
          <a:p>
            <a:endParaRPr/>
          </a:p>
        </p:txBody>
      </p:sp>
      <p:cxnSp>
        <p:nvCxnSpPr>
          <p:cNvPr id="625" name="Google Shape;625;p90"/>
          <p:cNvCxnSpPr/>
          <p:nvPr/>
        </p:nvCxnSpPr>
        <p:spPr>
          <a:xfrm>
            <a:off x="3048000" y="-10200"/>
            <a:ext cx="0" cy="5160300"/>
          </a:xfrm>
          <a:prstGeom prst="straightConnector1">
            <a:avLst/>
          </a:prstGeom>
          <a:noFill/>
          <a:ln w="9525" cap="flat" cmpd="sng">
            <a:solidFill>
              <a:srgbClr val="D8D8D8"/>
            </a:solidFill>
            <a:prstDash val="solid"/>
            <a:round/>
            <a:headEnd type="none" w="sm" len="sm"/>
            <a:tailEnd type="none" w="sm" len="sm"/>
          </a:ln>
        </p:spPr>
      </p:cxnSp>
      <p:pic>
        <p:nvPicPr>
          <p:cNvPr id="626" name="Google Shape;626;p90"/>
          <p:cNvPicPr preferRelativeResize="0"/>
          <p:nvPr/>
        </p:nvPicPr>
        <p:blipFill rotWithShape="1">
          <a:blip r:embed="rId3">
            <a:alphaModFix/>
          </a:blip>
          <a:srcRect l="179" r="179"/>
          <a:stretch/>
        </p:blipFill>
        <p:spPr>
          <a:xfrm>
            <a:off x="225975" y="4816975"/>
            <a:ext cx="1116420" cy="130250"/>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White - Main point 1">
  <p:cSld name="MAIN_POINT_1_1">
    <p:spTree>
      <p:nvGrpSpPr>
        <p:cNvPr id="1" name="Shape 627"/>
        <p:cNvGrpSpPr/>
        <p:nvPr/>
      </p:nvGrpSpPr>
      <p:grpSpPr>
        <a:xfrm>
          <a:off x="0" y="0"/>
          <a:ext cx="0" cy="0"/>
          <a:chOff x="0" y="0"/>
          <a:chExt cx="0" cy="0"/>
        </a:xfrm>
      </p:grpSpPr>
      <p:sp>
        <p:nvSpPr>
          <p:cNvPr id="628" name="Google Shape;628;p91"/>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29" name="Google Shape;629;p91"/>
          <p:cNvPicPr preferRelativeResize="0"/>
          <p:nvPr/>
        </p:nvPicPr>
        <p:blipFill rotWithShape="1">
          <a:blip r:embed="rId2">
            <a:alphaModFix/>
          </a:blip>
          <a:srcRect/>
          <a:stretch/>
        </p:blipFill>
        <p:spPr>
          <a:xfrm>
            <a:off x="0" y="2745107"/>
            <a:ext cx="9143999" cy="2392136"/>
          </a:xfrm>
          <a:prstGeom prst="rect">
            <a:avLst/>
          </a:prstGeom>
          <a:noFill/>
          <a:ln>
            <a:noFill/>
          </a:ln>
        </p:spPr>
      </p:pic>
      <p:sp>
        <p:nvSpPr>
          <p:cNvPr id="630" name="Google Shape;630;p91"/>
          <p:cNvSpPr txBox="1">
            <a:spLocks noGrp="1"/>
          </p:cNvSpPr>
          <p:nvPr>
            <p:ph type="title"/>
          </p:nvPr>
        </p:nvSpPr>
        <p:spPr>
          <a:xfrm>
            <a:off x="311700" y="450150"/>
            <a:ext cx="7726500" cy="40485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000615"/>
              </a:buClr>
              <a:buSzPts val="4800"/>
              <a:buFont typeface="Maven Pro SemiBold"/>
              <a:buNone/>
              <a:defRPr sz="4800" b="0">
                <a:solidFill>
                  <a:srgbClr val="000615"/>
                </a:solidFill>
                <a:latin typeface="Maven Pro SemiBold"/>
                <a:ea typeface="Maven Pro SemiBold"/>
                <a:cs typeface="Maven Pro SemiBold"/>
                <a:sym typeface="Maven Pro SemiBold"/>
              </a:defRPr>
            </a:lvl1pPr>
            <a:lvl2pPr lvl="1" algn="l" rtl="0">
              <a:lnSpc>
                <a:spcPct val="100000"/>
              </a:lnSpc>
              <a:spcBef>
                <a:spcPts val="0"/>
              </a:spcBef>
              <a:spcAft>
                <a:spcPts val="0"/>
              </a:spcAft>
              <a:buSzPts val="4800"/>
              <a:buFont typeface="Maven Pro SemiBold"/>
              <a:buNone/>
              <a:defRPr sz="4800" b="0">
                <a:latin typeface="Maven Pro SemiBold"/>
                <a:ea typeface="Maven Pro SemiBold"/>
                <a:cs typeface="Maven Pro SemiBold"/>
                <a:sym typeface="Maven Pro SemiBold"/>
              </a:defRPr>
            </a:lvl2pPr>
            <a:lvl3pPr lvl="2" algn="l" rtl="0">
              <a:lnSpc>
                <a:spcPct val="100000"/>
              </a:lnSpc>
              <a:spcBef>
                <a:spcPts val="0"/>
              </a:spcBef>
              <a:spcAft>
                <a:spcPts val="0"/>
              </a:spcAft>
              <a:buSzPts val="4800"/>
              <a:buFont typeface="Maven Pro SemiBold"/>
              <a:buNone/>
              <a:defRPr sz="4800" b="0">
                <a:latin typeface="Maven Pro SemiBold"/>
                <a:ea typeface="Maven Pro SemiBold"/>
                <a:cs typeface="Maven Pro SemiBold"/>
                <a:sym typeface="Maven Pro SemiBold"/>
              </a:defRPr>
            </a:lvl3pPr>
            <a:lvl4pPr lvl="3" algn="l" rtl="0">
              <a:lnSpc>
                <a:spcPct val="100000"/>
              </a:lnSpc>
              <a:spcBef>
                <a:spcPts val="0"/>
              </a:spcBef>
              <a:spcAft>
                <a:spcPts val="0"/>
              </a:spcAft>
              <a:buSzPts val="4800"/>
              <a:buFont typeface="Maven Pro SemiBold"/>
              <a:buNone/>
              <a:defRPr sz="4800" b="0">
                <a:latin typeface="Maven Pro SemiBold"/>
                <a:ea typeface="Maven Pro SemiBold"/>
                <a:cs typeface="Maven Pro SemiBold"/>
                <a:sym typeface="Maven Pro SemiBold"/>
              </a:defRPr>
            </a:lvl4pPr>
            <a:lvl5pPr lvl="4" algn="l" rtl="0">
              <a:lnSpc>
                <a:spcPct val="100000"/>
              </a:lnSpc>
              <a:spcBef>
                <a:spcPts val="0"/>
              </a:spcBef>
              <a:spcAft>
                <a:spcPts val="0"/>
              </a:spcAft>
              <a:buSzPts val="4800"/>
              <a:buFont typeface="Maven Pro SemiBold"/>
              <a:buNone/>
              <a:defRPr sz="4800" b="0">
                <a:latin typeface="Maven Pro SemiBold"/>
                <a:ea typeface="Maven Pro SemiBold"/>
                <a:cs typeface="Maven Pro SemiBold"/>
                <a:sym typeface="Maven Pro SemiBold"/>
              </a:defRPr>
            </a:lvl5pPr>
            <a:lvl6pPr lvl="5" algn="l" rtl="0">
              <a:lnSpc>
                <a:spcPct val="100000"/>
              </a:lnSpc>
              <a:spcBef>
                <a:spcPts val="0"/>
              </a:spcBef>
              <a:spcAft>
                <a:spcPts val="0"/>
              </a:spcAft>
              <a:buSzPts val="4800"/>
              <a:buFont typeface="Maven Pro SemiBold"/>
              <a:buNone/>
              <a:defRPr sz="4800" b="0">
                <a:latin typeface="Maven Pro SemiBold"/>
                <a:ea typeface="Maven Pro SemiBold"/>
                <a:cs typeface="Maven Pro SemiBold"/>
                <a:sym typeface="Maven Pro SemiBold"/>
              </a:defRPr>
            </a:lvl6pPr>
            <a:lvl7pPr lvl="6" algn="l" rtl="0">
              <a:lnSpc>
                <a:spcPct val="100000"/>
              </a:lnSpc>
              <a:spcBef>
                <a:spcPts val="0"/>
              </a:spcBef>
              <a:spcAft>
                <a:spcPts val="0"/>
              </a:spcAft>
              <a:buSzPts val="4800"/>
              <a:buFont typeface="Maven Pro SemiBold"/>
              <a:buNone/>
              <a:defRPr sz="4800" b="0">
                <a:latin typeface="Maven Pro SemiBold"/>
                <a:ea typeface="Maven Pro SemiBold"/>
                <a:cs typeface="Maven Pro SemiBold"/>
                <a:sym typeface="Maven Pro SemiBold"/>
              </a:defRPr>
            </a:lvl7pPr>
            <a:lvl8pPr lvl="7" algn="l" rtl="0">
              <a:lnSpc>
                <a:spcPct val="100000"/>
              </a:lnSpc>
              <a:spcBef>
                <a:spcPts val="0"/>
              </a:spcBef>
              <a:spcAft>
                <a:spcPts val="0"/>
              </a:spcAft>
              <a:buSzPts val="4800"/>
              <a:buFont typeface="Maven Pro SemiBold"/>
              <a:buNone/>
              <a:defRPr sz="4800" b="0">
                <a:latin typeface="Maven Pro SemiBold"/>
                <a:ea typeface="Maven Pro SemiBold"/>
                <a:cs typeface="Maven Pro SemiBold"/>
                <a:sym typeface="Maven Pro SemiBold"/>
              </a:defRPr>
            </a:lvl8pPr>
            <a:lvl9pPr lvl="8" algn="l" rtl="0">
              <a:lnSpc>
                <a:spcPct val="100000"/>
              </a:lnSpc>
              <a:spcBef>
                <a:spcPts val="0"/>
              </a:spcBef>
              <a:spcAft>
                <a:spcPts val="0"/>
              </a:spcAft>
              <a:buSzPts val="4800"/>
              <a:buFont typeface="Maven Pro SemiBold"/>
              <a:buNone/>
              <a:defRPr sz="4800" b="0">
                <a:latin typeface="Maven Pro SemiBold"/>
                <a:ea typeface="Maven Pro SemiBold"/>
                <a:cs typeface="Maven Pro SemiBold"/>
                <a:sym typeface="Maven Pro SemiBold"/>
              </a:defRPr>
            </a:lvl9pPr>
          </a:lstStyle>
          <a:p>
            <a:endParaRPr/>
          </a:p>
        </p:txBody>
      </p:sp>
      <p:sp>
        <p:nvSpPr>
          <p:cNvPr id="631" name="Google Shape;631;p91"/>
          <p:cNvSpPr txBox="1">
            <a:spLocks noGrp="1"/>
          </p:cNvSpPr>
          <p:nvPr>
            <p:ph type="sldNum" idx="12"/>
          </p:nvPr>
        </p:nvSpPr>
        <p:spPr>
          <a:xfrm>
            <a:off x="8662175" y="4788400"/>
            <a:ext cx="406500" cy="3552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9pPr>
          </a:lstStyle>
          <a:p>
            <a:pPr marL="0" lvl="0" indent="0" algn="r" rtl="0">
              <a:spcBef>
                <a:spcPts val="0"/>
              </a:spcBef>
              <a:spcAft>
                <a:spcPts val="0"/>
              </a:spcAft>
              <a:buNone/>
            </a:pPr>
            <a:fld id="{00000000-1234-1234-1234-123412341234}" type="slidenum">
              <a:rPr lang="en"/>
              <a:t>‹#›</a:t>
            </a:fld>
            <a:endParaRPr/>
          </a:p>
        </p:txBody>
      </p:sp>
      <p:sp>
        <p:nvSpPr>
          <p:cNvPr id="632" name="Google Shape;632;p91"/>
          <p:cNvSpPr txBox="1">
            <a:spLocks noGrp="1"/>
          </p:cNvSpPr>
          <p:nvPr>
            <p:ph type="subTitle" idx="1"/>
          </p:nvPr>
        </p:nvSpPr>
        <p:spPr>
          <a:xfrm>
            <a:off x="2184375" y="4498550"/>
            <a:ext cx="5175900" cy="500100"/>
          </a:xfrm>
          <a:prstGeom prst="rect">
            <a:avLst/>
          </a:prstGeom>
          <a:noFill/>
          <a:ln>
            <a:noFill/>
          </a:ln>
        </p:spPr>
        <p:txBody>
          <a:bodyPr spcFirstLastPara="1" wrap="square" lIns="91425" tIns="91425" rIns="91425" bIns="91425" anchor="ctr" anchorCtr="0">
            <a:noAutofit/>
          </a:bodyPr>
          <a:lstStyle>
            <a:lvl1pPr lvl="0" algn="r" rtl="0">
              <a:lnSpc>
                <a:spcPct val="115000"/>
              </a:lnSpc>
              <a:spcBef>
                <a:spcPts val="0"/>
              </a:spcBef>
              <a:spcAft>
                <a:spcPts val="0"/>
              </a:spcAft>
              <a:buSzPts val="1800"/>
              <a:buNone/>
              <a:defRPr sz="1200">
                <a:solidFill>
                  <a:srgbClr val="4F525D"/>
                </a:solidFill>
              </a:defRPr>
            </a:lvl1pPr>
            <a:lvl2pPr lvl="1" algn="r" rtl="0">
              <a:lnSpc>
                <a:spcPct val="115000"/>
              </a:lnSpc>
              <a:spcBef>
                <a:spcPts val="0"/>
              </a:spcBef>
              <a:spcAft>
                <a:spcPts val="0"/>
              </a:spcAft>
              <a:buSzPts val="1400"/>
              <a:buNone/>
              <a:defRPr>
                <a:solidFill>
                  <a:srgbClr val="4F525D"/>
                </a:solidFill>
              </a:defRPr>
            </a:lvl2pPr>
            <a:lvl3pPr lvl="2" algn="r" rtl="0">
              <a:lnSpc>
                <a:spcPct val="115000"/>
              </a:lnSpc>
              <a:spcBef>
                <a:spcPts val="1600"/>
              </a:spcBef>
              <a:spcAft>
                <a:spcPts val="0"/>
              </a:spcAft>
              <a:buSzPts val="1400"/>
              <a:buNone/>
              <a:defRPr>
                <a:solidFill>
                  <a:srgbClr val="4F525D"/>
                </a:solidFill>
              </a:defRPr>
            </a:lvl3pPr>
            <a:lvl4pPr lvl="3" algn="r" rtl="0">
              <a:lnSpc>
                <a:spcPct val="115000"/>
              </a:lnSpc>
              <a:spcBef>
                <a:spcPts val="1600"/>
              </a:spcBef>
              <a:spcAft>
                <a:spcPts val="0"/>
              </a:spcAft>
              <a:buSzPts val="1400"/>
              <a:buNone/>
              <a:defRPr>
                <a:solidFill>
                  <a:srgbClr val="4F525D"/>
                </a:solidFill>
              </a:defRPr>
            </a:lvl4pPr>
            <a:lvl5pPr lvl="4" algn="r" rtl="0">
              <a:lnSpc>
                <a:spcPct val="115000"/>
              </a:lnSpc>
              <a:spcBef>
                <a:spcPts val="1600"/>
              </a:spcBef>
              <a:spcAft>
                <a:spcPts val="0"/>
              </a:spcAft>
              <a:buSzPts val="1400"/>
              <a:buNone/>
              <a:defRPr>
                <a:solidFill>
                  <a:srgbClr val="4F525D"/>
                </a:solidFill>
              </a:defRPr>
            </a:lvl5pPr>
            <a:lvl6pPr lvl="5" algn="r" rtl="0">
              <a:lnSpc>
                <a:spcPct val="115000"/>
              </a:lnSpc>
              <a:spcBef>
                <a:spcPts val="1600"/>
              </a:spcBef>
              <a:spcAft>
                <a:spcPts val="0"/>
              </a:spcAft>
              <a:buSzPts val="1400"/>
              <a:buNone/>
              <a:defRPr>
                <a:solidFill>
                  <a:srgbClr val="4F525D"/>
                </a:solidFill>
              </a:defRPr>
            </a:lvl6pPr>
            <a:lvl7pPr lvl="6" algn="r" rtl="0">
              <a:lnSpc>
                <a:spcPct val="115000"/>
              </a:lnSpc>
              <a:spcBef>
                <a:spcPts val="1600"/>
              </a:spcBef>
              <a:spcAft>
                <a:spcPts val="0"/>
              </a:spcAft>
              <a:buSzPts val="1400"/>
              <a:buNone/>
              <a:defRPr>
                <a:solidFill>
                  <a:srgbClr val="4F525D"/>
                </a:solidFill>
              </a:defRPr>
            </a:lvl7pPr>
            <a:lvl8pPr lvl="7" algn="r" rtl="0">
              <a:lnSpc>
                <a:spcPct val="115000"/>
              </a:lnSpc>
              <a:spcBef>
                <a:spcPts val="1600"/>
              </a:spcBef>
              <a:spcAft>
                <a:spcPts val="0"/>
              </a:spcAft>
              <a:buSzPts val="1400"/>
              <a:buNone/>
              <a:defRPr>
                <a:solidFill>
                  <a:srgbClr val="4F525D"/>
                </a:solidFill>
              </a:defRPr>
            </a:lvl8pPr>
            <a:lvl9pPr lvl="8" algn="r" rtl="0">
              <a:lnSpc>
                <a:spcPct val="115000"/>
              </a:lnSpc>
              <a:spcBef>
                <a:spcPts val="1600"/>
              </a:spcBef>
              <a:spcAft>
                <a:spcPts val="1600"/>
              </a:spcAft>
              <a:buSzPts val="1400"/>
              <a:buNone/>
              <a:defRPr>
                <a:solidFill>
                  <a:srgbClr val="4F525D"/>
                </a:solidFill>
              </a:defRPr>
            </a:lvl9pPr>
          </a:lstStyle>
          <a:p>
            <a:endParaRPr/>
          </a:p>
        </p:txBody>
      </p:sp>
      <p:pic>
        <p:nvPicPr>
          <p:cNvPr id="633" name="Google Shape;633;p91"/>
          <p:cNvPicPr preferRelativeResize="0"/>
          <p:nvPr/>
        </p:nvPicPr>
        <p:blipFill rotWithShape="1">
          <a:blip r:embed="rId3">
            <a:alphaModFix/>
          </a:blip>
          <a:srcRect l="179" r="179"/>
          <a:stretch/>
        </p:blipFill>
        <p:spPr>
          <a:xfrm>
            <a:off x="311706" y="4645094"/>
            <a:ext cx="1691640" cy="19735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4"/>
        <p:cNvGrpSpPr/>
        <p:nvPr/>
      </p:nvGrpSpPr>
      <p:grpSpPr>
        <a:xfrm>
          <a:off x="0" y="0"/>
          <a:ext cx="0" cy="0"/>
          <a:chOff x="0" y="0"/>
          <a:chExt cx="0" cy="0"/>
        </a:xfrm>
      </p:grpSpPr>
      <p:pic>
        <p:nvPicPr>
          <p:cNvPr id="65" name="Google Shape;65;p10"/>
          <p:cNvPicPr preferRelativeResize="0"/>
          <p:nvPr/>
        </p:nvPicPr>
        <p:blipFill>
          <a:blip r:embed="rId2">
            <a:alphaModFix/>
          </a:blip>
          <a:stretch>
            <a:fillRect/>
          </a:stretch>
        </p:blipFill>
        <p:spPr>
          <a:xfrm>
            <a:off x="0" y="905137"/>
            <a:ext cx="9143999" cy="3420482"/>
          </a:xfrm>
          <a:prstGeom prst="rect">
            <a:avLst/>
          </a:prstGeom>
          <a:noFill/>
          <a:ln>
            <a:noFill/>
          </a:ln>
        </p:spPr>
      </p:pic>
      <p:sp>
        <p:nvSpPr>
          <p:cNvPr id="66" name="Google Shape;66;p10"/>
          <p:cNvSpPr txBox="1">
            <a:spLocks noGrp="1"/>
          </p:cNvSpPr>
          <p:nvPr>
            <p:ph type="ctrTitle"/>
          </p:nvPr>
        </p:nvSpPr>
        <p:spPr>
          <a:xfrm>
            <a:off x="851550" y="2159100"/>
            <a:ext cx="7440900" cy="67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67" name="Google Shape;67;p10"/>
          <p:cNvPicPr preferRelativeResize="0"/>
          <p:nvPr/>
        </p:nvPicPr>
        <p:blipFill rotWithShape="1">
          <a:blip r:embed="rId3">
            <a:alphaModFix/>
          </a:blip>
          <a:srcRect t="209" b="199"/>
          <a:stretch/>
        </p:blipFill>
        <p:spPr>
          <a:xfrm>
            <a:off x="311706" y="4654620"/>
            <a:ext cx="1691640" cy="187960"/>
          </a:xfrm>
          <a:prstGeom prst="rect">
            <a:avLst/>
          </a:prstGeom>
          <a:noFill/>
          <a:ln>
            <a:noFill/>
          </a:ln>
        </p:spPr>
      </p:pic>
      <p:sp>
        <p:nvSpPr>
          <p:cNvPr id="68" name="Google Shape;68;p10"/>
          <p:cNvSpPr txBox="1">
            <a:spLocks noGrp="1"/>
          </p:cNvSpPr>
          <p:nvPr>
            <p:ph type="subTitle" idx="1"/>
          </p:nvPr>
        </p:nvSpPr>
        <p:spPr>
          <a:xfrm>
            <a:off x="1801350" y="2832000"/>
            <a:ext cx="5541300" cy="54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A3A6AD"/>
                </a:solidFill>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69" name="Google Shape;69;p10"/>
          <p:cNvSpPr txBox="1">
            <a:spLocks noGrp="1"/>
          </p:cNvSpPr>
          <p:nvPr>
            <p:ph type="subTitle" idx="2"/>
          </p:nvPr>
        </p:nvSpPr>
        <p:spPr>
          <a:xfrm>
            <a:off x="2184375" y="4498550"/>
            <a:ext cx="66480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34"/>
        <p:cNvGrpSpPr/>
        <p:nvPr/>
      </p:nvGrpSpPr>
      <p:grpSpPr>
        <a:xfrm>
          <a:off x="0" y="0"/>
          <a:ext cx="0" cy="0"/>
          <a:chOff x="0" y="0"/>
          <a:chExt cx="0" cy="0"/>
        </a:xfrm>
      </p:grpSpPr>
      <p:sp>
        <p:nvSpPr>
          <p:cNvPr id="635" name="Google Shape;635;p92"/>
          <p:cNvSpPr>
            <a:spLocks noGrp="1"/>
          </p:cNvSpPr>
          <p:nvPr>
            <p:ph type="pic" idx="2"/>
          </p:nvPr>
        </p:nvSpPr>
        <p:spPr>
          <a:xfrm>
            <a:off x="0" y="0"/>
            <a:ext cx="9144000" cy="51435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Century Gothic"/>
                <a:ea typeface="Century Gothic"/>
                <a:cs typeface="Century Gothic"/>
                <a:sym typeface="Century Gothic"/>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636" name="Google Shape;636;p92"/>
          <p:cNvSpPr txBox="1">
            <a:spLocks noGrp="1"/>
          </p:cNvSpPr>
          <p:nvPr>
            <p:ph type="body" idx="1"/>
          </p:nvPr>
        </p:nvSpPr>
        <p:spPr>
          <a:xfrm>
            <a:off x="0" y="3105150"/>
            <a:ext cx="9144000" cy="762000"/>
          </a:xfrm>
          <a:prstGeom prst="rect">
            <a:avLst/>
          </a:prstGeom>
          <a:solidFill>
            <a:srgbClr val="FFFFFF">
              <a:alpha val="75690"/>
            </a:srgbClr>
          </a:solidFill>
          <a:ln>
            <a:noFill/>
          </a:ln>
        </p:spPr>
        <p:txBody>
          <a:bodyPr spcFirstLastPara="1" wrap="square" lIns="91425" tIns="45700" rIns="91425" bIns="45700" anchor="t" anchorCtr="0">
            <a:noAutofit/>
          </a:bodyPr>
          <a:lstStyle>
            <a:lvl1pPr marL="457200" marR="0" lvl="0" indent="-228600" algn="ctr" rtl="0">
              <a:spcBef>
                <a:spcPts val="880"/>
              </a:spcBef>
              <a:spcAft>
                <a:spcPts val="0"/>
              </a:spcAft>
              <a:buClr>
                <a:schemeClr val="accent3"/>
              </a:buClr>
              <a:buSzPts val="4400"/>
              <a:buFont typeface="Arial"/>
              <a:buNone/>
              <a:defRPr sz="4400" b="0" i="0" u="none" strike="noStrike" cap="none">
                <a:solidFill>
                  <a:schemeClr val="accent3"/>
                </a:solidFill>
                <a:latin typeface="Century Gothic"/>
                <a:ea typeface="Century Gothic"/>
                <a:cs typeface="Century Gothic"/>
                <a:sym typeface="Century Gothic"/>
              </a:defRPr>
            </a:lvl1pPr>
            <a:lvl2pPr marL="914400" marR="0" lvl="1" indent="-406400" algn="l" rtl="0">
              <a:spcBef>
                <a:spcPts val="16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spcBef>
                <a:spcPts val="16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spcBef>
                <a:spcPts val="16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spcBef>
                <a:spcPts val="16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637" name="Google Shape;637;p92"/>
          <p:cNvSpPr txBox="1">
            <a:spLocks noGrp="1"/>
          </p:cNvSpPr>
          <p:nvPr>
            <p:ph type="body" idx="3"/>
          </p:nvPr>
        </p:nvSpPr>
        <p:spPr>
          <a:xfrm>
            <a:off x="0" y="3867150"/>
            <a:ext cx="9144000" cy="533400"/>
          </a:xfrm>
          <a:prstGeom prst="rect">
            <a:avLst/>
          </a:prstGeom>
          <a:solidFill>
            <a:srgbClr val="FFFFFF">
              <a:alpha val="75690"/>
            </a:srgbClr>
          </a:solidFill>
          <a:ln>
            <a:noFill/>
          </a:ln>
        </p:spPr>
        <p:txBody>
          <a:bodyPr spcFirstLastPara="1" wrap="square" lIns="91425" tIns="45700" rIns="91425" bIns="45700" anchor="t" anchorCtr="0">
            <a:noAutofit/>
          </a:bodyPr>
          <a:lstStyle>
            <a:lvl1pPr marL="457200" marR="0" lvl="0" indent="-228600" algn="ctr" rtl="0">
              <a:spcBef>
                <a:spcPts val="560"/>
              </a:spcBef>
              <a:spcAft>
                <a:spcPts val="0"/>
              </a:spcAft>
              <a:buClr>
                <a:schemeClr val="accent3"/>
              </a:buClr>
              <a:buSzPts val="2800"/>
              <a:buFont typeface="Arial"/>
              <a:buNone/>
              <a:defRPr sz="2800" b="0" i="0" u="none" strike="noStrike" cap="none">
                <a:solidFill>
                  <a:schemeClr val="accent3"/>
                </a:solidFill>
                <a:latin typeface="Century Gothic"/>
                <a:ea typeface="Century Gothic"/>
                <a:cs typeface="Century Gothic"/>
                <a:sym typeface="Century Gothic"/>
              </a:defRPr>
            </a:lvl1pPr>
            <a:lvl2pPr marL="914400" marR="0" lvl="1" indent="-406400" algn="l" rtl="0">
              <a:spcBef>
                <a:spcPts val="16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spcBef>
                <a:spcPts val="16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spcBef>
                <a:spcPts val="16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spcBef>
                <a:spcPts val="16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638" name="Google Shape;638;p92"/>
          <p:cNvSpPr txBox="1">
            <a:spLocks noGrp="1"/>
          </p:cNvSpPr>
          <p:nvPr>
            <p:ph type="sldNum" idx="12"/>
          </p:nvPr>
        </p:nvSpPr>
        <p:spPr>
          <a:xfrm>
            <a:off x="-34371" y="4964113"/>
            <a:ext cx="381000" cy="1794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no logo 1">
  <p:cSld name="BLANK_2_1">
    <p:spTree>
      <p:nvGrpSpPr>
        <p:cNvPr id="1" name="Shape 639"/>
        <p:cNvGrpSpPr/>
        <p:nvPr/>
      </p:nvGrpSpPr>
      <p:grpSpPr>
        <a:xfrm>
          <a:off x="0" y="0"/>
          <a:ext cx="0" cy="0"/>
          <a:chOff x="0" y="0"/>
          <a:chExt cx="0" cy="0"/>
        </a:xfrm>
      </p:grpSpPr>
      <p:sp>
        <p:nvSpPr>
          <p:cNvPr id="640" name="Google Shape;640;p93"/>
          <p:cNvSpPr txBox="1">
            <a:spLocks noGrp="1"/>
          </p:cNvSpPr>
          <p:nvPr>
            <p:ph type="sldNum" idx="12"/>
          </p:nvPr>
        </p:nvSpPr>
        <p:spPr>
          <a:xfrm>
            <a:off x="8662175" y="4788400"/>
            <a:ext cx="406500" cy="3552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A3A6AD"/>
                </a:solidFill>
                <a:latin typeface="Maven Pro"/>
                <a:ea typeface="Maven Pro"/>
                <a:cs typeface="Maven Pro"/>
                <a:sym typeface="Maven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A3A6AD"/>
                </a:solidFill>
                <a:latin typeface="Maven Pro"/>
                <a:ea typeface="Maven Pro"/>
                <a:cs typeface="Maven Pro"/>
                <a:sym typeface="Maven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A3A6AD"/>
                </a:solidFill>
                <a:latin typeface="Maven Pro"/>
                <a:ea typeface="Maven Pro"/>
                <a:cs typeface="Maven Pro"/>
                <a:sym typeface="Maven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A3A6AD"/>
                </a:solidFill>
                <a:latin typeface="Maven Pro"/>
                <a:ea typeface="Maven Pro"/>
                <a:cs typeface="Maven Pro"/>
                <a:sym typeface="Maven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A3A6AD"/>
                </a:solidFill>
                <a:latin typeface="Maven Pro"/>
                <a:ea typeface="Maven Pro"/>
                <a:cs typeface="Maven Pro"/>
                <a:sym typeface="Maven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A3A6AD"/>
                </a:solidFill>
                <a:latin typeface="Maven Pro"/>
                <a:ea typeface="Maven Pro"/>
                <a:cs typeface="Maven Pro"/>
                <a:sym typeface="Maven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A3A6AD"/>
                </a:solidFill>
                <a:latin typeface="Maven Pro"/>
                <a:ea typeface="Maven Pro"/>
                <a:cs typeface="Maven Pro"/>
                <a:sym typeface="Maven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A3A6AD"/>
                </a:solidFill>
                <a:latin typeface="Maven Pro"/>
                <a:ea typeface="Maven Pro"/>
                <a:cs typeface="Maven Pro"/>
                <a:sym typeface="Maven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A3A6AD"/>
                </a:solidFill>
                <a:latin typeface="Maven Pro"/>
                <a:ea typeface="Maven Pro"/>
                <a:cs typeface="Maven Pro"/>
                <a:sym typeface="Maven Pro"/>
              </a:defRPr>
            </a:lvl9pPr>
          </a:lstStyle>
          <a:p>
            <a:pPr marL="0" lvl="0" indent="0" algn="r" rtl="0">
              <a:spcBef>
                <a:spcPts val="0"/>
              </a:spcBef>
              <a:spcAft>
                <a:spcPts val="0"/>
              </a:spcAft>
              <a:buNone/>
            </a:pPr>
            <a:fld id="{00000000-1234-1234-1234-123412341234}" type="slidenum">
              <a:rPr lang="en"/>
              <a:t>‹#›</a:t>
            </a:fld>
            <a:endParaRPr/>
          </a:p>
        </p:txBody>
      </p:sp>
      <p:sp>
        <p:nvSpPr>
          <p:cNvPr id="641" name="Google Shape;641;p93"/>
          <p:cNvSpPr txBox="1">
            <a:spLocks noGrp="1"/>
          </p:cNvSpPr>
          <p:nvPr>
            <p:ph type="subTitle" idx="1"/>
          </p:nvPr>
        </p:nvSpPr>
        <p:spPr>
          <a:xfrm>
            <a:off x="311700" y="4498550"/>
            <a:ext cx="7971900" cy="500100"/>
          </a:xfrm>
          <a:prstGeom prst="rect">
            <a:avLst/>
          </a:prstGeom>
          <a:noFill/>
          <a:ln>
            <a:noFill/>
          </a:ln>
        </p:spPr>
        <p:txBody>
          <a:bodyPr spcFirstLastPara="1" wrap="square" lIns="91425" tIns="91425" rIns="91425" bIns="91425" anchor="ctr" anchorCtr="0">
            <a:noAutofit/>
          </a:bodyPr>
          <a:lstStyle>
            <a:lvl1pPr lvl="0" algn="l" rtl="0">
              <a:lnSpc>
                <a:spcPct val="115000"/>
              </a:lnSpc>
              <a:spcBef>
                <a:spcPts val="0"/>
              </a:spcBef>
              <a:spcAft>
                <a:spcPts val="0"/>
              </a:spcAft>
              <a:buSzPts val="1800"/>
              <a:buNone/>
              <a:defRPr sz="1200">
                <a:solidFill>
                  <a:srgbClr val="A3A6AD"/>
                </a:solidFill>
              </a:defRPr>
            </a:lvl1pPr>
            <a:lvl2pPr lvl="1" algn="l" rtl="0">
              <a:lnSpc>
                <a:spcPct val="115000"/>
              </a:lnSpc>
              <a:spcBef>
                <a:spcPts val="0"/>
              </a:spcBef>
              <a:spcAft>
                <a:spcPts val="0"/>
              </a:spcAft>
              <a:buSzPts val="1400"/>
              <a:buNone/>
              <a:defRPr>
                <a:solidFill>
                  <a:srgbClr val="A3A6AD"/>
                </a:solidFill>
              </a:defRPr>
            </a:lvl2pPr>
            <a:lvl3pPr lvl="2" algn="l" rtl="0">
              <a:lnSpc>
                <a:spcPct val="115000"/>
              </a:lnSpc>
              <a:spcBef>
                <a:spcPts val="1600"/>
              </a:spcBef>
              <a:spcAft>
                <a:spcPts val="0"/>
              </a:spcAft>
              <a:buSzPts val="1400"/>
              <a:buNone/>
              <a:defRPr>
                <a:solidFill>
                  <a:srgbClr val="A3A6AD"/>
                </a:solidFill>
              </a:defRPr>
            </a:lvl3pPr>
            <a:lvl4pPr lvl="3" algn="l" rtl="0">
              <a:lnSpc>
                <a:spcPct val="115000"/>
              </a:lnSpc>
              <a:spcBef>
                <a:spcPts val="1600"/>
              </a:spcBef>
              <a:spcAft>
                <a:spcPts val="0"/>
              </a:spcAft>
              <a:buSzPts val="1400"/>
              <a:buNone/>
              <a:defRPr>
                <a:solidFill>
                  <a:srgbClr val="A3A6AD"/>
                </a:solidFill>
              </a:defRPr>
            </a:lvl4pPr>
            <a:lvl5pPr lvl="4" algn="l" rtl="0">
              <a:lnSpc>
                <a:spcPct val="115000"/>
              </a:lnSpc>
              <a:spcBef>
                <a:spcPts val="1600"/>
              </a:spcBef>
              <a:spcAft>
                <a:spcPts val="0"/>
              </a:spcAft>
              <a:buSzPts val="1400"/>
              <a:buNone/>
              <a:defRPr>
                <a:solidFill>
                  <a:srgbClr val="A3A6AD"/>
                </a:solidFill>
              </a:defRPr>
            </a:lvl5pPr>
            <a:lvl6pPr lvl="5" algn="l" rtl="0">
              <a:lnSpc>
                <a:spcPct val="115000"/>
              </a:lnSpc>
              <a:spcBef>
                <a:spcPts val="1600"/>
              </a:spcBef>
              <a:spcAft>
                <a:spcPts val="0"/>
              </a:spcAft>
              <a:buSzPts val="1400"/>
              <a:buNone/>
              <a:defRPr>
                <a:solidFill>
                  <a:srgbClr val="A3A6AD"/>
                </a:solidFill>
              </a:defRPr>
            </a:lvl6pPr>
            <a:lvl7pPr lvl="6" algn="l" rtl="0">
              <a:lnSpc>
                <a:spcPct val="115000"/>
              </a:lnSpc>
              <a:spcBef>
                <a:spcPts val="1600"/>
              </a:spcBef>
              <a:spcAft>
                <a:spcPts val="0"/>
              </a:spcAft>
              <a:buSzPts val="1400"/>
              <a:buNone/>
              <a:defRPr>
                <a:solidFill>
                  <a:srgbClr val="A3A6AD"/>
                </a:solidFill>
              </a:defRPr>
            </a:lvl7pPr>
            <a:lvl8pPr lvl="7" algn="l" rtl="0">
              <a:lnSpc>
                <a:spcPct val="115000"/>
              </a:lnSpc>
              <a:spcBef>
                <a:spcPts val="1600"/>
              </a:spcBef>
              <a:spcAft>
                <a:spcPts val="0"/>
              </a:spcAft>
              <a:buSzPts val="1400"/>
              <a:buNone/>
              <a:defRPr>
                <a:solidFill>
                  <a:srgbClr val="A3A6AD"/>
                </a:solidFill>
              </a:defRPr>
            </a:lvl8pPr>
            <a:lvl9pPr lvl="8" algn="l" rtl="0">
              <a:lnSpc>
                <a:spcPct val="115000"/>
              </a:lnSpc>
              <a:spcBef>
                <a:spcPts val="1600"/>
              </a:spcBef>
              <a:spcAft>
                <a:spcPts val="1600"/>
              </a:spcAft>
              <a:buSzPts val="1400"/>
              <a:buNone/>
              <a:defRPr>
                <a:solidFill>
                  <a:srgbClr val="A3A6AD"/>
                </a:solidFill>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title and description - w/curves 2">
  <p:cSld name="SECTION_TITLE_AND_DESCRIPTION_2_2">
    <p:spTree>
      <p:nvGrpSpPr>
        <p:cNvPr id="1" name="Shape 642"/>
        <p:cNvGrpSpPr/>
        <p:nvPr/>
      </p:nvGrpSpPr>
      <p:grpSpPr>
        <a:xfrm>
          <a:off x="0" y="0"/>
          <a:ext cx="0" cy="0"/>
          <a:chOff x="0" y="0"/>
          <a:chExt cx="0" cy="0"/>
        </a:xfrm>
      </p:grpSpPr>
      <p:sp>
        <p:nvSpPr>
          <p:cNvPr id="643" name="Google Shape;643;p94"/>
          <p:cNvSpPr/>
          <p:nvPr/>
        </p:nvSpPr>
        <p:spPr>
          <a:xfrm>
            <a:off x="3051425" y="-125"/>
            <a:ext cx="60927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94"/>
          <p:cNvSpPr txBox="1">
            <a:spLocks noGrp="1"/>
          </p:cNvSpPr>
          <p:nvPr>
            <p:ph type="body" idx="1"/>
          </p:nvPr>
        </p:nvSpPr>
        <p:spPr>
          <a:xfrm>
            <a:off x="3357275" y="355100"/>
            <a:ext cx="5419200" cy="41433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Clr>
                <a:srgbClr val="000615"/>
              </a:buClr>
              <a:buSzPts val="1800"/>
              <a:buChar char="●"/>
              <a:defRPr>
                <a:solidFill>
                  <a:srgbClr val="000615"/>
                </a:solidFill>
              </a:defRPr>
            </a:lvl1pPr>
            <a:lvl2pPr marL="914400" lvl="1" indent="-317500" algn="l" rtl="0">
              <a:lnSpc>
                <a:spcPct val="115000"/>
              </a:lnSpc>
              <a:spcBef>
                <a:spcPts val="1600"/>
              </a:spcBef>
              <a:spcAft>
                <a:spcPts val="0"/>
              </a:spcAft>
              <a:buClr>
                <a:srgbClr val="000615"/>
              </a:buClr>
              <a:buSzPts val="1400"/>
              <a:buChar char="○"/>
              <a:defRPr>
                <a:solidFill>
                  <a:srgbClr val="000615"/>
                </a:solidFill>
              </a:defRPr>
            </a:lvl2pPr>
            <a:lvl3pPr marL="1371600" lvl="2" indent="-317500" algn="l" rtl="0">
              <a:lnSpc>
                <a:spcPct val="115000"/>
              </a:lnSpc>
              <a:spcBef>
                <a:spcPts val="1600"/>
              </a:spcBef>
              <a:spcAft>
                <a:spcPts val="0"/>
              </a:spcAft>
              <a:buClr>
                <a:srgbClr val="000615"/>
              </a:buClr>
              <a:buSzPts val="1400"/>
              <a:buChar char="■"/>
              <a:defRPr>
                <a:solidFill>
                  <a:srgbClr val="000615"/>
                </a:solidFill>
              </a:defRPr>
            </a:lvl3pPr>
            <a:lvl4pPr marL="1828800" lvl="3" indent="-317500" algn="l" rtl="0">
              <a:lnSpc>
                <a:spcPct val="115000"/>
              </a:lnSpc>
              <a:spcBef>
                <a:spcPts val="1600"/>
              </a:spcBef>
              <a:spcAft>
                <a:spcPts val="0"/>
              </a:spcAft>
              <a:buClr>
                <a:srgbClr val="000615"/>
              </a:buClr>
              <a:buSzPts val="1400"/>
              <a:buChar char="●"/>
              <a:defRPr>
                <a:solidFill>
                  <a:srgbClr val="000615"/>
                </a:solidFill>
              </a:defRPr>
            </a:lvl4pPr>
            <a:lvl5pPr marL="2286000" lvl="4" indent="-317500" algn="l" rtl="0">
              <a:lnSpc>
                <a:spcPct val="115000"/>
              </a:lnSpc>
              <a:spcBef>
                <a:spcPts val="1600"/>
              </a:spcBef>
              <a:spcAft>
                <a:spcPts val="0"/>
              </a:spcAft>
              <a:buClr>
                <a:srgbClr val="000615"/>
              </a:buClr>
              <a:buSzPts val="1400"/>
              <a:buChar char="○"/>
              <a:defRPr>
                <a:solidFill>
                  <a:srgbClr val="000615"/>
                </a:solidFill>
              </a:defRPr>
            </a:lvl5pPr>
            <a:lvl6pPr marL="2743200" lvl="5" indent="-317500" algn="l" rtl="0">
              <a:lnSpc>
                <a:spcPct val="115000"/>
              </a:lnSpc>
              <a:spcBef>
                <a:spcPts val="1600"/>
              </a:spcBef>
              <a:spcAft>
                <a:spcPts val="0"/>
              </a:spcAft>
              <a:buClr>
                <a:srgbClr val="000615"/>
              </a:buClr>
              <a:buSzPts val="1400"/>
              <a:buChar char="■"/>
              <a:defRPr>
                <a:solidFill>
                  <a:srgbClr val="000615"/>
                </a:solidFill>
              </a:defRPr>
            </a:lvl6pPr>
            <a:lvl7pPr marL="3200400" lvl="6" indent="-317500" algn="l" rtl="0">
              <a:lnSpc>
                <a:spcPct val="115000"/>
              </a:lnSpc>
              <a:spcBef>
                <a:spcPts val="1600"/>
              </a:spcBef>
              <a:spcAft>
                <a:spcPts val="0"/>
              </a:spcAft>
              <a:buClr>
                <a:srgbClr val="000615"/>
              </a:buClr>
              <a:buSzPts val="1400"/>
              <a:buChar char="●"/>
              <a:defRPr>
                <a:solidFill>
                  <a:srgbClr val="000615"/>
                </a:solidFill>
              </a:defRPr>
            </a:lvl7pPr>
            <a:lvl8pPr marL="3657600" lvl="7" indent="-317500" algn="l" rtl="0">
              <a:lnSpc>
                <a:spcPct val="115000"/>
              </a:lnSpc>
              <a:spcBef>
                <a:spcPts val="1600"/>
              </a:spcBef>
              <a:spcAft>
                <a:spcPts val="0"/>
              </a:spcAft>
              <a:buClr>
                <a:srgbClr val="000615"/>
              </a:buClr>
              <a:buSzPts val="1400"/>
              <a:buChar char="○"/>
              <a:defRPr>
                <a:solidFill>
                  <a:srgbClr val="000615"/>
                </a:solidFill>
              </a:defRPr>
            </a:lvl8pPr>
            <a:lvl9pPr marL="4114800" lvl="8" indent="-317500" algn="l" rtl="0">
              <a:lnSpc>
                <a:spcPct val="115000"/>
              </a:lnSpc>
              <a:spcBef>
                <a:spcPts val="1600"/>
              </a:spcBef>
              <a:spcAft>
                <a:spcPts val="1600"/>
              </a:spcAft>
              <a:buClr>
                <a:srgbClr val="000615"/>
              </a:buClr>
              <a:buSzPts val="1400"/>
              <a:buChar char="■"/>
              <a:defRPr>
                <a:solidFill>
                  <a:srgbClr val="000615"/>
                </a:solidFill>
              </a:defRPr>
            </a:lvl9pPr>
          </a:lstStyle>
          <a:p>
            <a:endParaRPr/>
          </a:p>
        </p:txBody>
      </p:sp>
      <p:sp>
        <p:nvSpPr>
          <p:cNvPr id="645" name="Google Shape;645;p94"/>
          <p:cNvSpPr txBox="1">
            <a:spLocks noGrp="1"/>
          </p:cNvSpPr>
          <p:nvPr>
            <p:ph type="sldNum" idx="12"/>
          </p:nvPr>
        </p:nvSpPr>
        <p:spPr>
          <a:xfrm>
            <a:off x="8662175" y="4788400"/>
            <a:ext cx="406500" cy="3552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9pPr>
          </a:lstStyle>
          <a:p>
            <a:pPr marL="0" lvl="0" indent="0" algn="r" rtl="0">
              <a:spcBef>
                <a:spcPts val="0"/>
              </a:spcBef>
              <a:spcAft>
                <a:spcPts val="0"/>
              </a:spcAft>
              <a:buNone/>
            </a:pPr>
            <a:fld id="{00000000-1234-1234-1234-123412341234}" type="slidenum">
              <a:rPr lang="en"/>
              <a:t>‹#›</a:t>
            </a:fld>
            <a:endParaRPr/>
          </a:p>
        </p:txBody>
      </p:sp>
      <p:sp>
        <p:nvSpPr>
          <p:cNvPr id="646" name="Google Shape;646;p94"/>
          <p:cNvSpPr/>
          <p:nvPr/>
        </p:nvSpPr>
        <p:spPr>
          <a:xfrm>
            <a:off x="-7375" y="0"/>
            <a:ext cx="3058800" cy="5143500"/>
          </a:xfrm>
          <a:prstGeom prst="rect">
            <a:avLst/>
          </a:prstGeom>
          <a:gradFill>
            <a:gsLst>
              <a:gs pos="0">
                <a:srgbClr val="000615"/>
              </a:gs>
              <a:gs pos="100000">
                <a:srgbClr val="00123E"/>
              </a:gs>
            </a:gsLst>
            <a:path path="circle">
              <a:fillToRect t="100000" r="100000"/>
            </a:path>
            <a:tileRect l="-100000" b="-10000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94"/>
          <p:cNvSpPr txBox="1">
            <a:spLocks noGrp="1"/>
          </p:cNvSpPr>
          <p:nvPr>
            <p:ph type="subTitle" idx="2"/>
          </p:nvPr>
        </p:nvSpPr>
        <p:spPr>
          <a:xfrm>
            <a:off x="3238900" y="4498550"/>
            <a:ext cx="5044800" cy="500100"/>
          </a:xfrm>
          <a:prstGeom prst="rect">
            <a:avLst/>
          </a:prstGeom>
          <a:noFill/>
          <a:ln>
            <a:noFill/>
          </a:ln>
        </p:spPr>
        <p:txBody>
          <a:bodyPr spcFirstLastPara="1" wrap="square" lIns="91425" tIns="91425" rIns="91425" bIns="91425" anchor="ctr" anchorCtr="0">
            <a:noAutofit/>
          </a:bodyPr>
          <a:lstStyle>
            <a:lvl1pPr lvl="0" algn="r" rtl="0">
              <a:lnSpc>
                <a:spcPct val="115000"/>
              </a:lnSpc>
              <a:spcBef>
                <a:spcPts val="0"/>
              </a:spcBef>
              <a:spcAft>
                <a:spcPts val="0"/>
              </a:spcAft>
              <a:buSzPts val="1800"/>
              <a:buNone/>
              <a:defRPr sz="1200">
                <a:solidFill>
                  <a:srgbClr val="4F525D"/>
                </a:solidFill>
              </a:defRPr>
            </a:lvl1pPr>
            <a:lvl2pPr lvl="1" algn="r" rtl="0">
              <a:lnSpc>
                <a:spcPct val="115000"/>
              </a:lnSpc>
              <a:spcBef>
                <a:spcPts val="0"/>
              </a:spcBef>
              <a:spcAft>
                <a:spcPts val="0"/>
              </a:spcAft>
              <a:buSzPts val="1400"/>
              <a:buNone/>
              <a:defRPr>
                <a:solidFill>
                  <a:srgbClr val="4F525D"/>
                </a:solidFill>
              </a:defRPr>
            </a:lvl2pPr>
            <a:lvl3pPr lvl="2" algn="r" rtl="0">
              <a:lnSpc>
                <a:spcPct val="115000"/>
              </a:lnSpc>
              <a:spcBef>
                <a:spcPts val="1600"/>
              </a:spcBef>
              <a:spcAft>
                <a:spcPts val="0"/>
              </a:spcAft>
              <a:buSzPts val="1400"/>
              <a:buNone/>
              <a:defRPr>
                <a:solidFill>
                  <a:srgbClr val="4F525D"/>
                </a:solidFill>
              </a:defRPr>
            </a:lvl3pPr>
            <a:lvl4pPr lvl="3" algn="r" rtl="0">
              <a:lnSpc>
                <a:spcPct val="115000"/>
              </a:lnSpc>
              <a:spcBef>
                <a:spcPts val="1600"/>
              </a:spcBef>
              <a:spcAft>
                <a:spcPts val="0"/>
              </a:spcAft>
              <a:buSzPts val="1400"/>
              <a:buNone/>
              <a:defRPr>
                <a:solidFill>
                  <a:srgbClr val="4F525D"/>
                </a:solidFill>
              </a:defRPr>
            </a:lvl4pPr>
            <a:lvl5pPr lvl="4" algn="r" rtl="0">
              <a:lnSpc>
                <a:spcPct val="115000"/>
              </a:lnSpc>
              <a:spcBef>
                <a:spcPts val="1600"/>
              </a:spcBef>
              <a:spcAft>
                <a:spcPts val="0"/>
              </a:spcAft>
              <a:buSzPts val="1400"/>
              <a:buNone/>
              <a:defRPr>
                <a:solidFill>
                  <a:srgbClr val="4F525D"/>
                </a:solidFill>
              </a:defRPr>
            </a:lvl5pPr>
            <a:lvl6pPr lvl="5" algn="r" rtl="0">
              <a:lnSpc>
                <a:spcPct val="115000"/>
              </a:lnSpc>
              <a:spcBef>
                <a:spcPts val="1600"/>
              </a:spcBef>
              <a:spcAft>
                <a:spcPts val="0"/>
              </a:spcAft>
              <a:buSzPts val="1400"/>
              <a:buNone/>
              <a:defRPr>
                <a:solidFill>
                  <a:srgbClr val="4F525D"/>
                </a:solidFill>
              </a:defRPr>
            </a:lvl6pPr>
            <a:lvl7pPr lvl="6" algn="r" rtl="0">
              <a:lnSpc>
                <a:spcPct val="115000"/>
              </a:lnSpc>
              <a:spcBef>
                <a:spcPts val="1600"/>
              </a:spcBef>
              <a:spcAft>
                <a:spcPts val="0"/>
              </a:spcAft>
              <a:buSzPts val="1400"/>
              <a:buNone/>
              <a:defRPr>
                <a:solidFill>
                  <a:srgbClr val="4F525D"/>
                </a:solidFill>
              </a:defRPr>
            </a:lvl7pPr>
            <a:lvl8pPr lvl="7" algn="r" rtl="0">
              <a:lnSpc>
                <a:spcPct val="115000"/>
              </a:lnSpc>
              <a:spcBef>
                <a:spcPts val="1600"/>
              </a:spcBef>
              <a:spcAft>
                <a:spcPts val="0"/>
              </a:spcAft>
              <a:buSzPts val="1400"/>
              <a:buNone/>
              <a:defRPr>
                <a:solidFill>
                  <a:srgbClr val="4F525D"/>
                </a:solidFill>
              </a:defRPr>
            </a:lvl8pPr>
            <a:lvl9pPr lvl="8" algn="r" rtl="0">
              <a:lnSpc>
                <a:spcPct val="115000"/>
              </a:lnSpc>
              <a:spcBef>
                <a:spcPts val="1600"/>
              </a:spcBef>
              <a:spcAft>
                <a:spcPts val="1600"/>
              </a:spcAft>
              <a:buSzPts val="1400"/>
              <a:buNone/>
              <a:defRPr>
                <a:solidFill>
                  <a:srgbClr val="4F525D"/>
                </a:solidFill>
              </a:defRPr>
            </a:lvl9pPr>
          </a:lstStyle>
          <a:p>
            <a:endParaRPr/>
          </a:p>
        </p:txBody>
      </p:sp>
      <p:pic>
        <p:nvPicPr>
          <p:cNvPr id="648" name="Google Shape;648;p94"/>
          <p:cNvPicPr preferRelativeResize="0"/>
          <p:nvPr/>
        </p:nvPicPr>
        <p:blipFill rotWithShape="1">
          <a:blip r:embed="rId2">
            <a:alphaModFix/>
          </a:blip>
          <a:srcRect l="79197"/>
          <a:stretch/>
        </p:blipFill>
        <p:spPr>
          <a:xfrm>
            <a:off x="1149224" y="2745100"/>
            <a:ext cx="1902200" cy="2392150"/>
          </a:xfrm>
          <a:prstGeom prst="rect">
            <a:avLst/>
          </a:prstGeom>
          <a:noFill/>
          <a:ln>
            <a:noFill/>
          </a:ln>
        </p:spPr>
      </p:pic>
      <p:pic>
        <p:nvPicPr>
          <p:cNvPr id="649" name="Google Shape;649;p94"/>
          <p:cNvPicPr preferRelativeResize="0"/>
          <p:nvPr/>
        </p:nvPicPr>
        <p:blipFill rotWithShape="1">
          <a:blip r:embed="rId3">
            <a:alphaModFix/>
          </a:blip>
          <a:srcRect/>
          <a:stretch/>
        </p:blipFill>
        <p:spPr>
          <a:xfrm>
            <a:off x="311706" y="4659700"/>
            <a:ext cx="384048" cy="182880"/>
          </a:xfrm>
          <a:prstGeom prst="rect">
            <a:avLst/>
          </a:prstGeom>
          <a:noFill/>
          <a:ln>
            <a:noFill/>
          </a:ln>
        </p:spPr>
      </p:pic>
      <p:sp>
        <p:nvSpPr>
          <p:cNvPr id="650" name="Google Shape;650;p94"/>
          <p:cNvSpPr txBox="1">
            <a:spLocks noGrp="1"/>
          </p:cNvSpPr>
          <p:nvPr>
            <p:ph type="title"/>
          </p:nvPr>
        </p:nvSpPr>
        <p:spPr>
          <a:xfrm>
            <a:off x="122475" y="355225"/>
            <a:ext cx="2694600" cy="4064100"/>
          </a:xfrm>
          <a:prstGeom prst="rect">
            <a:avLst/>
          </a:prstGeom>
          <a:noFill/>
          <a:ln>
            <a:noFill/>
          </a:ln>
        </p:spPr>
        <p:txBody>
          <a:bodyPr spcFirstLastPara="1" wrap="square" lIns="91425" tIns="91425" rIns="91425" bIns="91425" anchor="t" anchorCtr="0">
            <a:noAutofit/>
          </a:bodyPr>
          <a:lstStyle>
            <a:lvl1pPr lvl="0" algn="l" rtl="0">
              <a:lnSpc>
                <a:spcPct val="110000"/>
              </a:lnSpc>
              <a:spcBef>
                <a:spcPts val="0"/>
              </a:spcBef>
              <a:spcAft>
                <a:spcPts val="0"/>
              </a:spcAft>
              <a:buSzPts val="2800"/>
              <a:buFont typeface="Maven Pro"/>
              <a:buNone/>
              <a:defRPr b="0">
                <a:latin typeface="Maven Pro"/>
                <a:ea typeface="Maven Pro"/>
                <a:cs typeface="Maven Pro"/>
                <a:sym typeface="Maven Pro"/>
              </a:defRPr>
            </a:lvl1pPr>
            <a:lvl2pPr lvl="1" algn="l" rtl="0">
              <a:lnSpc>
                <a:spcPct val="110000"/>
              </a:lnSpc>
              <a:spcBef>
                <a:spcPts val="0"/>
              </a:spcBef>
              <a:spcAft>
                <a:spcPts val="0"/>
              </a:spcAft>
              <a:buSzPts val="2800"/>
              <a:buNone/>
              <a:defRPr/>
            </a:lvl2pPr>
            <a:lvl3pPr lvl="2" algn="l" rtl="0">
              <a:lnSpc>
                <a:spcPct val="110000"/>
              </a:lnSpc>
              <a:spcBef>
                <a:spcPts val="0"/>
              </a:spcBef>
              <a:spcAft>
                <a:spcPts val="0"/>
              </a:spcAft>
              <a:buSzPts val="2800"/>
              <a:buNone/>
              <a:defRPr/>
            </a:lvl3pPr>
            <a:lvl4pPr lvl="3" algn="l" rtl="0">
              <a:lnSpc>
                <a:spcPct val="110000"/>
              </a:lnSpc>
              <a:spcBef>
                <a:spcPts val="0"/>
              </a:spcBef>
              <a:spcAft>
                <a:spcPts val="0"/>
              </a:spcAft>
              <a:buSzPts val="2800"/>
              <a:buNone/>
              <a:defRPr/>
            </a:lvl4pPr>
            <a:lvl5pPr lvl="4" algn="l" rtl="0">
              <a:lnSpc>
                <a:spcPct val="110000"/>
              </a:lnSpc>
              <a:spcBef>
                <a:spcPts val="0"/>
              </a:spcBef>
              <a:spcAft>
                <a:spcPts val="0"/>
              </a:spcAft>
              <a:buSzPts val="2800"/>
              <a:buNone/>
              <a:defRPr/>
            </a:lvl5pPr>
            <a:lvl6pPr lvl="5" algn="l" rtl="0">
              <a:lnSpc>
                <a:spcPct val="110000"/>
              </a:lnSpc>
              <a:spcBef>
                <a:spcPts val="0"/>
              </a:spcBef>
              <a:spcAft>
                <a:spcPts val="0"/>
              </a:spcAft>
              <a:buSzPts val="2800"/>
              <a:buNone/>
              <a:defRPr/>
            </a:lvl6pPr>
            <a:lvl7pPr lvl="6" algn="l" rtl="0">
              <a:lnSpc>
                <a:spcPct val="110000"/>
              </a:lnSpc>
              <a:spcBef>
                <a:spcPts val="0"/>
              </a:spcBef>
              <a:spcAft>
                <a:spcPts val="0"/>
              </a:spcAft>
              <a:buSzPts val="2800"/>
              <a:buNone/>
              <a:defRPr/>
            </a:lvl7pPr>
            <a:lvl8pPr lvl="7" algn="l" rtl="0">
              <a:lnSpc>
                <a:spcPct val="110000"/>
              </a:lnSpc>
              <a:spcBef>
                <a:spcPts val="0"/>
              </a:spcBef>
              <a:spcAft>
                <a:spcPts val="0"/>
              </a:spcAft>
              <a:buSzPts val="2800"/>
              <a:buNone/>
              <a:defRPr/>
            </a:lvl8pPr>
            <a:lvl9pPr lvl="8" algn="l" rtl="0">
              <a:lnSpc>
                <a:spcPct val="110000"/>
              </a:lnSpc>
              <a:spcBef>
                <a:spcPts val="0"/>
              </a:spcBef>
              <a:spcAft>
                <a:spcPts val="0"/>
              </a:spcAft>
              <a:buSzPts val="2800"/>
              <a:buNone/>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White - Title and body 1">
  <p:cSld name="TITLE_AND_BODY_1_2">
    <p:spTree>
      <p:nvGrpSpPr>
        <p:cNvPr id="1" name="Shape 651"/>
        <p:cNvGrpSpPr/>
        <p:nvPr/>
      </p:nvGrpSpPr>
      <p:grpSpPr>
        <a:xfrm>
          <a:off x="0" y="0"/>
          <a:ext cx="0" cy="0"/>
          <a:chOff x="0" y="0"/>
          <a:chExt cx="0" cy="0"/>
        </a:xfrm>
      </p:grpSpPr>
      <p:sp>
        <p:nvSpPr>
          <p:cNvPr id="652" name="Google Shape;652;p95"/>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53" name="Google Shape;653;p95"/>
          <p:cNvPicPr preferRelativeResize="0"/>
          <p:nvPr/>
        </p:nvPicPr>
        <p:blipFill rotWithShape="1">
          <a:blip r:embed="rId2">
            <a:alphaModFix/>
          </a:blip>
          <a:srcRect l="179" r="179"/>
          <a:stretch/>
        </p:blipFill>
        <p:spPr>
          <a:xfrm>
            <a:off x="311706" y="4645094"/>
            <a:ext cx="1691640" cy="197358"/>
          </a:xfrm>
          <a:prstGeom prst="rect">
            <a:avLst/>
          </a:prstGeom>
          <a:noFill/>
          <a:ln>
            <a:noFill/>
          </a:ln>
        </p:spPr>
      </p:pic>
      <p:sp>
        <p:nvSpPr>
          <p:cNvPr id="654" name="Google Shape;654;p9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000615"/>
              </a:buClr>
              <a:buSzPts val="2800"/>
              <a:buNone/>
              <a:defRPr>
                <a:solidFill>
                  <a:srgbClr val="000615"/>
                </a:solidFill>
              </a:defRPr>
            </a:lvl1pPr>
            <a:lvl2pPr lvl="1" algn="l" rtl="0">
              <a:lnSpc>
                <a:spcPct val="100000"/>
              </a:lnSpc>
              <a:spcBef>
                <a:spcPts val="0"/>
              </a:spcBef>
              <a:spcAft>
                <a:spcPts val="0"/>
              </a:spcAft>
              <a:buClr>
                <a:srgbClr val="000615"/>
              </a:buClr>
              <a:buSzPts val="2800"/>
              <a:buNone/>
              <a:defRPr>
                <a:solidFill>
                  <a:srgbClr val="000615"/>
                </a:solidFill>
              </a:defRPr>
            </a:lvl2pPr>
            <a:lvl3pPr lvl="2" algn="l" rtl="0">
              <a:lnSpc>
                <a:spcPct val="100000"/>
              </a:lnSpc>
              <a:spcBef>
                <a:spcPts val="0"/>
              </a:spcBef>
              <a:spcAft>
                <a:spcPts val="0"/>
              </a:spcAft>
              <a:buClr>
                <a:srgbClr val="000615"/>
              </a:buClr>
              <a:buSzPts val="2800"/>
              <a:buNone/>
              <a:defRPr>
                <a:solidFill>
                  <a:srgbClr val="000615"/>
                </a:solidFill>
              </a:defRPr>
            </a:lvl3pPr>
            <a:lvl4pPr lvl="3" algn="l" rtl="0">
              <a:lnSpc>
                <a:spcPct val="100000"/>
              </a:lnSpc>
              <a:spcBef>
                <a:spcPts val="0"/>
              </a:spcBef>
              <a:spcAft>
                <a:spcPts val="0"/>
              </a:spcAft>
              <a:buClr>
                <a:srgbClr val="000615"/>
              </a:buClr>
              <a:buSzPts val="2800"/>
              <a:buNone/>
              <a:defRPr>
                <a:solidFill>
                  <a:srgbClr val="000615"/>
                </a:solidFill>
              </a:defRPr>
            </a:lvl4pPr>
            <a:lvl5pPr lvl="4" algn="l" rtl="0">
              <a:lnSpc>
                <a:spcPct val="100000"/>
              </a:lnSpc>
              <a:spcBef>
                <a:spcPts val="0"/>
              </a:spcBef>
              <a:spcAft>
                <a:spcPts val="0"/>
              </a:spcAft>
              <a:buClr>
                <a:srgbClr val="000615"/>
              </a:buClr>
              <a:buSzPts val="2800"/>
              <a:buNone/>
              <a:defRPr>
                <a:solidFill>
                  <a:srgbClr val="000615"/>
                </a:solidFill>
              </a:defRPr>
            </a:lvl5pPr>
            <a:lvl6pPr lvl="5" algn="l" rtl="0">
              <a:lnSpc>
                <a:spcPct val="100000"/>
              </a:lnSpc>
              <a:spcBef>
                <a:spcPts val="0"/>
              </a:spcBef>
              <a:spcAft>
                <a:spcPts val="0"/>
              </a:spcAft>
              <a:buClr>
                <a:srgbClr val="000615"/>
              </a:buClr>
              <a:buSzPts val="2800"/>
              <a:buNone/>
              <a:defRPr>
                <a:solidFill>
                  <a:srgbClr val="000615"/>
                </a:solidFill>
              </a:defRPr>
            </a:lvl6pPr>
            <a:lvl7pPr lvl="6" algn="l" rtl="0">
              <a:lnSpc>
                <a:spcPct val="100000"/>
              </a:lnSpc>
              <a:spcBef>
                <a:spcPts val="0"/>
              </a:spcBef>
              <a:spcAft>
                <a:spcPts val="0"/>
              </a:spcAft>
              <a:buClr>
                <a:srgbClr val="000615"/>
              </a:buClr>
              <a:buSzPts val="2800"/>
              <a:buNone/>
              <a:defRPr>
                <a:solidFill>
                  <a:srgbClr val="000615"/>
                </a:solidFill>
              </a:defRPr>
            </a:lvl7pPr>
            <a:lvl8pPr lvl="7" algn="l" rtl="0">
              <a:lnSpc>
                <a:spcPct val="100000"/>
              </a:lnSpc>
              <a:spcBef>
                <a:spcPts val="0"/>
              </a:spcBef>
              <a:spcAft>
                <a:spcPts val="0"/>
              </a:spcAft>
              <a:buClr>
                <a:srgbClr val="000615"/>
              </a:buClr>
              <a:buSzPts val="2800"/>
              <a:buNone/>
              <a:defRPr>
                <a:solidFill>
                  <a:srgbClr val="000615"/>
                </a:solidFill>
              </a:defRPr>
            </a:lvl8pPr>
            <a:lvl9pPr lvl="8" algn="l" rtl="0">
              <a:lnSpc>
                <a:spcPct val="100000"/>
              </a:lnSpc>
              <a:spcBef>
                <a:spcPts val="0"/>
              </a:spcBef>
              <a:spcAft>
                <a:spcPts val="0"/>
              </a:spcAft>
              <a:buClr>
                <a:srgbClr val="000615"/>
              </a:buClr>
              <a:buSzPts val="2800"/>
              <a:buNone/>
              <a:defRPr>
                <a:solidFill>
                  <a:srgbClr val="000615"/>
                </a:solidFill>
              </a:defRPr>
            </a:lvl9pPr>
          </a:lstStyle>
          <a:p>
            <a:endParaRPr/>
          </a:p>
        </p:txBody>
      </p:sp>
      <p:sp>
        <p:nvSpPr>
          <p:cNvPr id="655" name="Google Shape;655;p95"/>
          <p:cNvSpPr txBox="1">
            <a:spLocks noGrp="1"/>
          </p:cNvSpPr>
          <p:nvPr>
            <p:ph type="body" idx="1"/>
          </p:nvPr>
        </p:nvSpPr>
        <p:spPr>
          <a:xfrm>
            <a:off x="311700" y="1152475"/>
            <a:ext cx="8520600" cy="33462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Clr>
                <a:srgbClr val="000615"/>
              </a:buClr>
              <a:buSzPts val="1400"/>
              <a:buChar char="●"/>
              <a:defRPr sz="1400">
                <a:solidFill>
                  <a:srgbClr val="000615"/>
                </a:solidFill>
              </a:defRPr>
            </a:lvl1pPr>
            <a:lvl2pPr marL="914400" lvl="1" indent="-304800" algn="l" rtl="0">
              <a:lnSpc>
                <a:spcPct val="115000"/>
              </a:lnSpc>
              <a:spcBef>
                <a:spcPts val="1600"/>
              </a:spcBef>
              <a:spcAft>
                <a:spcPts val="0"/>
              </a:spcAft>
              <a:buClr>
                <a:srgbClr val="000615"/>
              </a:buClr>
              <a:buSzPts val="1200"/>
              <a:buChar char="○"/>
              <a:defRPr sz="1200">
                <a:solidFill>
                  <a:srgbClr val="000615"/>
                </a:solidFill>
              </a:defRPr>
            </a:lvl2pPr>
            <a:lvl3pPr marL="1371600" lvl="2" indent="-304800" algn="l" rtl="0">
              <a:lnSpc>
                <a:spcPct val="115000"/>
              </a:lnSpc>
              <a:spcBef>
                <a:spcPts val="1600"/>
              </a:spcBef>
              <a:spcAft>
                <a:spcPts val="0"/>
              </a:spcAft>
              <a:buClr>
                <a:srgbClr val="000615"/>
              </a:buClr>
              <a:buSzPts val="1200"/>
              <a:buChar char="■"/>
              <a:defRPr sz="1200">
                <a:solidFill>
                  <a:srgbClr val="000615"/>
                </a:solidFill>
              </a:defRPr>
            </a:lvl3pPr>
            <a:lvl4pPr marL="1828800" lvl="3" indent="-304800" algn="l" rtl="0">
              <a:lnSpc>
                <a:spcPct val="115000"/>
              </a:lnSpc>
              <a:spcBef>
                <a:spcPts val="1600"/>
              </a:spcBef>
              <a:spcAft>
                <a:spcPts val="0"/>
              </a:spcAft>
              <a:buClr>
                <a:srgbClr val="000615"/>
              </a:buClr>
              <a:buSzPts val="1200"/>
              <a:buChar char="●"/>
              <a:defRPr sz="1200">
                <a:solidFill>
                  <a:srgbClr val="000615"/>
                </a:solidFill>
              </a:defRPr>
            </a:lvl4pPr>
            <a:lvl5pPr marL="2286000" lvl="4" indent="-304800" algn="l" rtl="0">
              <a:lnSpc>
                <a:spcPct val="115000"/>
              </a:lnSpc>
              <a:spcBef>
                <a:spcPts val="1600"/>
              </a:spcBef>
              <a:spcAft>
                <a:spcPts val="0"/>
              </a:spcAft>
              <a:buClr>
                <a:srgbClr val="000615"/>
              </a:buClr>
              <a:buSzPts val="1200"/>
              <a:buChar char="○"/>
              <a:defRPr sz="1200">
                <a:solidFill>
                  <a:srgbClr val="000615"/>
                </a:solidFill>
              </a:defRPr>
            </a:lvl5pPr>
            <a:lvl6pPr marL="2743200" lvl="5" indent="-304800" algn="l" rtl="0">
              <a:lnSpc>
                <a:spcPct val="115000"/>
              </a:lnSpc>
              <a:spcBef>
                <a:spcPts val="1600"/>
              </a:spcBef>
              <a:spcAft>
                <a:spcPts val="0"/>
              </a:spcAft>
              <a:buClr>
                <a:srgbClr val="000615"/>
              </a:buClr>
              <a:buSzPts val="1200"/>
              <a:buChar char="■"/>
              <a:defRPr sz="1200">
                <a:solidFill>
                  <a:srgbClr val="000615"/>
                </a:solidFill>
              </a:defRPr>
            </a:lvl6pPr>
            <a:lvl7pPr marL="3200400" lvl="6" indent="-304800" algn="l" rtl="0">
              <a:lnSpc>
                <a:spcPct val="115000"/>
              </a:lnSpc>
              <a:spcBef>
                <a:spcPts val="1600"/>
              </a:spcBef>
              <a:spcAft>
                <a:spcPts val="0"/>
              </a:spcAft>
              <a:buClr>
                <a:srgbClr val="000615"/>
              </a:buClr>
              <a:buSzPts val="1200"/>
              <a:buChar char="●"/>
              <a:defRPr sz="1200">
                <a:solidFill>
                  <a:srgbClr val="000615"/>
                </a:solidFill>
              </a:defRPr>
            </a:lvl7pPr>
            <a:lvl8pPr marL="3657600" lvl="7" indent="-304800" algn="l" rtl="0">
              <a:lnSpc>
                <a:spcPct val="115000"/>
              </a:lnSpc>
              <a:spcBef>
                <a:spcPts val="1600"/>
              </a:spcBef>
              <a:spcAft>
                <a:spcPts val="0"/>
              </a:spcAft>
              <a:buClr>
                <a:srgbClr val="000615"/>
              </a:buClr>
              <a:buSzPts val="1200"/>
              <a:buChar char="○"/>
              <a:defRPr sz="1200">
                <a:solidFill>
                  <a:srgbClr val="000615"/>
                </a:solidFill>
              </a:defRPr>
            </a:lvl8pPr>
            <a:lvl9pPr marL="4114800" lvl="8" indent="-304800" algn="l" rtl="0">
              <a:lnSpc>
                <a:spcPct val="115000"/>
              </a:lnSpc>
              <a:spcBef>
                <a:spcPts val="1600"/>
              </a:spcBef>
              <a:spcAft>
                <a:spcPts val="1600"/>
              </a:spcAft>
              <a:buClr>
                <a:srgbClr val="000615"/>
              </a:buClr>
              <a:buSzPts val="1200"/>
              <a:buChar char="■"/>
              <a:defRPr sz="1200">
                <a:solidFill>
                  <a:srgbClr val="000615"/>
                </a:solidFill>
              </a:defRPr>
            </a:lvl9pPr>
          </a:lstStyle>
          <a:p>
            <a:endParaRPr/>
          </a:p>
        </p:txBody>
      </p:sp>
      <p:sp>
        <p:nvSpPr>
          <p:cNvPr id="656" name="Google Shape;656;p95"/>
          <p:cNvSpPr txBox="1">
            <a:spLocks noGrp="1"/>
          </p:cNvSpPr>
          <p:nvPr>
            <p:ph type="sldNum" idx="12"/>
          </p:nvPr>
        </p:nvSpPr>
        <p:spPr>
          <a:xfrm>
            <a:off x="8662175" y="4788400"/>
            <a:ext cx="406500" cy="3552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4F525D"/>
                </a:solidFill>
                <a:latin typeface="Maven Pro"/>
                <a:ea typeface="Maven Pro"/>
                <a:cs typeface="Maven Pro"/>
                <a:sym typeface="Maven Pro"/>
              </a:defRPr>
            </a:lvl9pPr>
          </a:lstStyle>
          <a:p>
            <a:pPr marL="0" lvl="0" indent="0" algn="r" rtl="0">
              <a:spcBef>
                <a:spcPts val="0"/>
              </a:spcBef>
              <a:spcAft>
                <a:spcPts val="0"/>
              </a:spcAft>
              <a:buNone/>
            </a:pPr>
            <a:fld id="{00000000-1234-1234-1234-123412341234}" type="slidenum">
              <a:rPr lang="en"/>
              <a:t>‹#›</a:t>
            </a:fld>
            <a:endParaRPr/>
          </a:p>
        </p:txBody>
      </p:sp>
      <p:sp>
        <p:nvSpPr>
          <p:cNvPr id="657" name="Google Shape;657;p95"/>
          <p:cNvSpPr txBox="1">
            <a:spLocks noGrp="1"/>
          </p:cNvSpPr>
          <p:nvPr>
            <p:ph type="subTitle" idx="2"/>
          </p:nvPr>
        </p:nvSpPr>
        <p:spPr>
          <a:xfrm>
            <a:off x="2184375" y="4498550"/>
            <a:ext cx="6099300" cy="500100"/>
          </a:xfrm>
          <a:prstGeom prst="rect">
            <a:avLst/>
          </a:prstGeom>
          <a:noFill/>
          <a:ln>
            <a:noFill/>
          </a:ln>
        </p:spPr>
        <p:txBody>
          <a:bodyPr spcFirstLastPara="1" wrap="square" lIns="91425" tIns="91425" rIns="91425" bIns="91425" anchor="ctr" anchorCtr="0">
            <a:noAutofit/>
          </a:bodyPr>
          <a:lstStyle>
            <a:lvl1pPr lvl="0" algn="r" rtl="0">
              <a:lnSpc>
                <a:spcPct val="115000"/>
              </a:lnSpc>
              <a:spcBef>
                <a:spcPts val="0"/>
              </a:spcBef>
              <a:spcAft>
                <a:spcPts val="0"/>
              </a:spcAft>
              <a:buSzPts val="1800"/>
              <a:buNone/>
              <a:defRPr sz="1200">
                <a:solidFill>
                  <a:srgbClr val="4F525D"/>
                </a:solidFill>
              </a:defRPr>
            </a:lvl1pPr>
            <a:lvl2pPr lvl="1" algn="r" rtl="0">
              <a:lnSpc>
                <a:spcPct val="115000"/>
              </a:lnSpc>
              <a:spcBef>
                <a:spcPts val="0"/>
              </a:spcBef>
              <a:spcAft>
                <a:spcPts val="0"/>
              </a:spcAft>
              <a:buSzPts val="1400"/>
              <a:buNone/>
              <a:defRPr>
                <a:solidFill>
                  <a:srgbClr val="4F525D"/>
                </a:solidFill>
              </a:defRPr>
            </a:lvl2pPr>
            <a:lvl3pPr lvl="2" algn="r" rtl="0">
              <a:lnSpc>
                <a:spcPct val="115000"/>
              </a:lnSpc>
              <a:spcBef>
                <a:spcPts val="1600"/>
              </a:spcBef>
              <a:spcAft>
                <a:spcPts val="0"/>
              </a:spcAft>
              <a:buSzPts val="1400"/>
              <a:buNone/>
              <a:defRPr>
                <a:solidFill>
                  <a:srgbClr val="4F525D"/>
                </a:solidFill>
              </a:defRPr>
            </a:lvl3pPr>
            <a:lvl4pPr lvl="3" algn="r" rtl="0">
              <a:lnSpc>
                <a:spcPct val="115000"/>
              </a:lnSpc>
              <a:spcBef>
                <a:spcPts val="1600"/>
              </a:spcBef>
              <a:spcAft>
                <a:spcPts val="0"/>
              </a:spcAft>
              <a:buSzPts val="1400"/>
              <a:buNone/>
              <a:defRPr>
                <a:solidFill>
                  <a:srgbClr val="4F525D"/>
                </a:solidFill>
              </a:defRPr>
            </a:lvl4pPr>
            <a:lvl5pPr lvl="4" algn="r" rtl="0">
              <a:lnSpc>
                <a:spcPct val="115000"/>
              </a:lnSpc>
              <a:spcBef>
                <a:spcPts val="1600"/>
              </a:spcBef>
              <a:spcAft>
                <a:spcPts val="0"/>
              </a:spcAft>
              <a:buSzPts val="1400"/>
              <a:buNone/>
              <a:defRPr>
                <a:solidFill>
                  <a:srgbClr val="4F525D"/>
                </a:solidFill>
              </a:defRPr>
            </a:lvl5pPr>
            <a:lvl6pPr lvl="5" algn="r" rtl="0">
              <a:lnSpc>
                <a:spcPct val="115000"/>
              </a:lnSpc>
              <a:spcBef>
                <a:spcPts val="1600"/>
              </a:spcBef>
              <a:spcAft>
                <a:spcPts val="0"/>
              </a:spcAft>
              <a:buSzPts val="1400"/>
              <a:buNone/>
              <a:defRPr>
                <a:solidFill>
                  <a:srgbClr val="4F525D"/>
                </a:solidFill>
              </a:defRPr>
            </a:lvl6pPr>
            <a:lvl7pPr lvl="6" algn="r" rtl="0">
              <a:lnSpc>
                <a:spcPct val="115000"/>
              </a:lnSpc>
              <a:spcBef>
                <a:spcPts val="1600"/>
              </a:spcBef>
              <a:spcAft>
                <a:spcPts val="0"/>
              </a:spcAft>
              <a:buSzPts val="1400"/>
              <a:buNone/>
              <a:defRPr>
                <a:solidFill>
                  <a:srgbClr val="4F525D"/>
                </a:solidFill>
              </a:defRPr>
            </a:lvl7pPr>
            <a:lvl8pPr lvl="7" algn="r" rtl="0">
              <a:lnSpc>
                <a:spcPct val="115000"/>
              </a:lnSpc>
              <a:spcBef>
                <a:spcPts val="1600"/>
              </a:spcBef>
              <a:spcAft>
                <a:spcPts val="0"/>
              </a:spcAft>
              <a:buSzPts val="1400"/>
              <a:buNone/>
              <a:defRPr>
                <a:solidFill>
                  <a:srgbClr val="4F525D"/>
                </a:solidFill>
              </a:defRPr>
            </a:lvl8pPr>
            <a:lvl9pPr lvl="8" algn="r" rtl="0">
              <a:lnSpc>
                <a:spcPct val="115000"/>
              </a:lnSpc>
              <a:spcBef>
                <a:spcPts val="1600"/>
              </a:spcBef>
              <a:spcAft>
                <a:spcPts val="1600"/>
              </a:spcAft>
              <a:buSzPts val="1400"/>
              <a:buNone/>
              <a:defRPr>
                <a:solidFill>
                  <a:srgbClr val="4F525D"/>
                </a:solidFill>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body 1">
  <p:cSld name="TITLE_AND_BODY_3">
    <p:spTree>
      <p:nvGrpSpPr>
        <p:cNvPr id="1" name="Shape 658"/>
        <p:cNvGrpSpPr/>
        <p:nvPr/>
      </p:nvGrpSpPr>
      <p:grpSpPr>
        <a:xfrm>
          <a:off x="0" y="0"/>
          <a:ext cx="0" cy="0"/>
          <a:chOff x="0" y="0"/>
          <a:chExt cx="0" cy="0"/>
        </a:xfrm>
      </p:grpSpPr>
      <p:sp>
        <p:nvSpPr>
          <p:cNvPr id="659" name="Google Shape;659;p9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0" name="Google Shape;660;p9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61" name="Google Shape;661;p9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1">
  <p:cSld name="TITLE_5">
    <p:spTree>
      <p:nvGrpSpPr>
        <p:cNvPr id="1" name="Shape 662"/>
        <p:cNvGrpSpPr/>
        <p:nvPr/>
      </p:nvGrpSpPr>
      <p:grpSpPr>
        <a:xfrm>
          <a:off x="0" y="0"/>
          <a:ext cx="0" cy="0"/>
          <a:chOff x="0" y="0"/>
          <a:chExt cx="0" cy="0"/>
        </a:xfrm>
      </p:grpSpPr>
      <p:sp>
        <p:nvSpPr>
          <p:cNvPr id="663" name="Google Shape;663;p97"/>
          <p:cNvSpPr txBox="1">
            <a:spLocks noGrp="1"/>
          </p:cNvSpPr>
          <p:nvPr>
            <p:ph type="ctrTitle"/>
          </p:nvPr>
        </p:nvSpPr>
        <p:spPr>
          <a:xfrm>
            <a:off x="685800" y="1597819"/>
            <a:ext cx="7772400" cy="11025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664" name="Google Shape;664;p97"/>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Autofit/>
          </a:bodyPr>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160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16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1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1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1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1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1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1600"/>
              </a:spcBef>
              <a:spcAft>
                <a:spcPts val="160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665" name="Google Shape;665;p9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6" name="Google Shape;666;p9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7" name="Google Shape;667;p9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_6">
  <p:cSld name="TITLE_6">
    <p:spTree>
      <p:nvGrpSpPr>
        <p:cNvPr id="1" name="Shape 668"/>
        <p:cNvGrpSpPr/>
        <p:nvPr/>
      </p:nvGrpSpPr>
      <p:grpSpPr>
        <a:xfrm>
          <a:off x="0" y="0"/>
          <a:ext cx="0" cy="0"/>
          <a:chOff x="0" y="0"/>
          <a:chExt cx="0" cy="0"/>
        </a:xfrm>
      </p:grpSpPr>
      <p:sp>
        <p:nvSpPr>
          <p:cNvPr id="669" name="Google Shape;669;p9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70" name="Google Shape;670;p9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71" name="Google Shape;671;p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title and description - w/curves 1 2">
  <p:cSld name="SECTION_TITLE_AND_DESCRIPTION_2_1_2">
    <p:spTree>
      <p:nvGrpSpPr>
        <p:cNvPr id="1" name="Shape 672"/>
        <p:cNvGrpSpPr/>
        <p:nvPr/>
      </p:nvGrpSpPr>
      <p:grpSpPr>
        <a:xfrm>
          <a:off x="0" y="0"/>
          <a:ext cx="0" cy="0"/>
          <a:chOff x="0" y="0"/>
          <a:chExt cx="0" cy="0"/>
        </a:xfrm>
      </p:grpSpPr>
      <p:sp>
        <p:nvSpPr>
          <p:cNvPr id="673" name="Google Shape;673;p99"/>
          <p:cNvSpPr/>
          <p:nvPr/>
        </p:nvSpPr>
        <p:spPr>
          <a:xfrm>
            <a:off x="125" y="-125"/>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99"/>
          <p:cNvSpPr txBox="1">
            <a:spLocks noGrp="1"/>
          </p:cNvSpPr>
          <p:nvPr>
            <p:ph type="body" idx="1"/>
          </p:nvPr>
        </p:nvSpPr>
        <p:spPr>
          <a:xfrm>
            <a:off x="3357275" y="355100"/>
            <a:ext cx="5419200" cy="41433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000615"/>
              </a:buClr>
              <a:buSzPts val="1800"/>
              <a:buChar char="●"/>
              <a:defRPr>
                <a:solidFill>
                  <a:srgbClr val="000615"/>
                </a:solidFill>
              </a:defRPr>
            </a:lvl1pPr>
            <a:lvl2pPr marL="914400" lvl="1" indent="-317500" rtl="0">
              <a:spcBef>
                <a:spcPts val="1600"/>
              </a:spcBef>
              <a:spcAft>
                <a:spcPts val="0"/>
              </a:spcAft>
              <a:buClr>
                <a:srgbClr val="000615"/>
              </a:buClr>
              <a:buSzPts val="1400"/>
              <a:buChar char="○"/>
              <a:defRPr>
                <a:solidFill>
                  <a:srgbClr val="000615"/>
                </a:solidFill>
              </a:defRPr>
            </a:lvl2pPr>
            <a:lvl3pPr marL="1371600" lvl="2" indent="-317500" rtl="0">
              <a:spcBef>
                <a:spcPts val="1600"/>
              </a:spcBef>
              <a:spcAft>
                <a:spcPts val="0"/>
              </a:spcAft>
              <a:buClr>
                <a:srgbClr val="000615"/>
              </a:buClr>
              <a:buSzPts val="1400"/>
              <a:buChar char="■"/>
              <a:defRPr>
                <a:solidFill>
                  <a:srgbClr val="000615"/>
                </a:solidFill>
              </a:defRPr>
            </a:lvl3pPr>
            <a:lvl4pPr marL="1828800" lvl="3" indent="-317500" rtl="0">
              <a:spcBef>
                <a:spcPts val="1600"/>
              </a:spcBef>
              <a:spcAft>
                <a:spcPts val="0"/>
              </a:spcAft>
              <a:buClr>
                <a:srgbClr val="000615"/>
              </a:buClr>
              <a:buSzPts val="1400"/>
              <a:buChar char="●"/>
              <a:defRPr>
                <a:solidFill>
                  <a:srgbClr val="000615"/>
                </a:solidFill>
              </a:defRPr>
            </a:lvl4pPr>
            <a:lvl5pPr marL="2286000" lvl="4" indent="-317500" rtl="0">
              <a:spcBef>
                <a:spcPts val="1600"/>
              </a:spcBef>
              <a:spcAft>
                <a:spcPts val="0"/>
              </a:spcAft>
              <a:buClr>
                <a:srgbClr val="000615"/>
              </a:buClr>
              <a:buSzPts val="1400"/>
              <a:buChar char="○"/>
              <a:defRPr>
                <a:solidFill>
                  <a:srgbClr val="000615"/>
                </a:solidFill>
              </a:defRPr>
            </a:lvl5pPr>
            <a:lvl6pPr marL="2743200" lvl="5" indent="-317500" rtl="0">
              <a:spcBef>
                <a:spcPts val="1600"/>
              </a:spcBef>
              <a:spcAft>
                <a:spcPts val="0"/>
              </a:spcAft>
              <a:buClr>
                <a:srgbClr val="000615"/>
              </a:buClr>
              <a:buSzPts val="1400"/>
              <a:buChar char="■"/>
              <a:defRPr>
                <a:solidFill>
                  <a:srgbClr val="000615"/>
                </a:solidFill>
              </a:defRPr>
            </a:lvl6pPr>
            <a:lvl7pPr marL="3200400" lvl="6" indent="-317500" rtl="0">
              <a:spcBef>
                <a:spcPts val="1600"/>
              </a:spcBef>
              <a:spcAft>
                <a:spcPts val="0"/>
              </a:spcAft>
              <a:buClr>
                <a:srgbClr val="000615"/>
              </a:buClr>
              <a:buSzPts val="1400"/>
              <a:buChar char="●"/>
              <a:defRPr>
                <a:solidFill>
                  <a:srgbClr val="000615"/>
                </a:solidFill>
              </a:defRPr>
            </a:lvl7pPr>
            <a:lvl8pPr marL="3657600" lvl="7" indent="-317500" rtl="0">
              <a:spcBef>
                <a:spcPts val="1600"/>
              </a:spcBef>
              <a:spcAft>
                <a:spcPts val="0"/>
              </a:spcAft>
              <a:buClr>
                <a:srgbClr val="000615"/>
              </a:buClr>
              <a:buSzPts val="1400"/>
              <a:buChar char="○"/>
              <a:defRPr>
                <a:solidFill>
                  <a:srgbClr val="000615"/>
                </a:solidFill>
              </a:defRPr>
            </a:lvl8pPr>
            <a:lvl9pPr marL="4114800" lvl="8" indent="-317500" rtl="0">
              <a:spcBef>
                <a:spcPts val="1600"/>
              </a:spcBef>
              <a:spcAft>
                <a:spcPts val="1600"/>
              </a:spcAft>
              <a:buClr>
                <a:srgbClr val="000615"/>
              </a:buClr>
              <a:buSzPts val="1400"/>
              <a:buChar char="■"/>
              <a:defRPr>
                <a:solidFill>
                  <a:srgbClr val="000615"/>
                </a:solidFill>
              </a:defRPr>
            </a:lvl9pPr>
          </a:lstStyle>
          <a:p>
            <a:endParaRPr/>
          </a:p>
        </p:txBody>
      </p:sp>
      <p:sp>
        <p:nvSpPr>
          <p:cNvPr id="675" name="Google Shape;675;p99"/>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lvl1pPr lvl="0" rtl="0">
              <a:buNone/>
              <a:defRPr>
                <a:solidFill>
                  <a:srgbClr val="4F525D"/>
                </a:solidFill>
              </a:defRPr>
            </a:lvl1pPr>
            <a:lvl2pPr lvl="1" rtl="0">
              <a:buNone/>
              <a:defRPr>
                <a:solidFill>
                  <a:srgbClr val="4F525D"/>
                </a:solidFill>
              </a:defRPr>
            </a:lvl2pPr>
            <a:lvl3pPr lvl="2" rtl="0">
              <a:buNone/>
              <a:defRPr>
                <a:solidFill>
                  <a:srgbClr val="4F525D"/>
                </a:solidFill>
              </a:defRPr>
            </a:lvl3pPr>
            <a:lvl4pPr lvl="3" rtl="0">
              <a:buNone/>
              <a:defRPr>
                <a:solidFill>
                  <a:srgbClr val="4F525D"/>
                </a:solidFill>
              </a:defRPr>
            </a:lvl4pPr>
            <a:lvl5pPr lvl="4" rtl="0">
              <a:buNone/>
              <a:defRPr>
                <a:solidFill>
                  <a:srgbClr val="4F525D"/>
                </a:solidFill>
              </a:defRPr>
            </a:lvl5pPr>
            <a:lvl6pPr lvl="5" rtl="0">
              <a:buNone/>
              <a:defRPr>
                <a:solidFill>
                  <a:srgbClr val="4F525D"/>
                </a:solidFill>
              </a:defRPr>
            </a:lvl6pPr>
            <a:lvl7pPr lvl="6" rtl="0">
              <a:buNone/>
              <a:defRPr>
                <a:solidFill>
                  <a:srgbClr val="4F525D"/>
                </a:solidFill>
              </a:defRPr>
            </a:lvl7pPr>
            <a:lvl8pPr lvl="7" rtl="0">
              <a:buNone/>
              <a:defRPr>
                <a:solidFill>
                  <a:srgbClr val="4F525D"/>
                </a:solidFill>
              </a:defRPr>
            </a:lvl8pPr>
            <a:lvl9pPr lvl="8" rtl="0">
              <a:buNone/>
              <a:defRPr>
                <a:solidFill>
                  <a:srgbClr val="4F525D"/>
                </a:solidFill>
              </a:defRPr>
            </a:lvl9pPr>
          </a:lstStyle>
          <a:p>
            <a:pPr marL="0" lvl="0" indent="0" algn="r" rtl="0">
              <a:spcBef>
                <a:spcPts val="0"/>
              </a:spcBef>
              <a:spcAft>
                <a:spcPts val="0"/>
              </a:spcAft>
              <a:buNone/>
            </a:pPr>
            <a:fld id="{00000000-1234-1234-1234-123412341234}" type="slidenum">
              <a:rPr lang="en"/>
              <a:t>‹#›</a:t>
            </a:fld>
            <a:endParaRPr/>
          </a:p>
        </p:txBody>
      </p:sp>
      <p:sp>
        <p:nvSpPr>
          <p:cNvPr id="676" name="Google Shape;676;p99"/>
          <p:cNvSpPr txBox="1">
            <a:spLocks noGrp="1"/>
          </p:cNvSpPr>
          <p:nvPr>
            <p:ph type="subTitle" idx="2"/>
          </p:nvPr>
        </p:nvSpPr>
        <p:spPr>
          <a:xfrm>
            <a:off x="3238900" y="4498550"/>
            <a:ext cx="50448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sp>
        <p:nvSpPr>
          <p:cNvPr id="677" name="Google Shape;677;p99"/>
          <p:cNvSpPr txBox="1">
            <a:spLocks noGrp="1"/>
          </p:cNvSpPr>
          <p:nvPr>
            <p:ph type="title"/>
          </p:nvPr>
        </p:nvSpPr>
        <p:spPr>
          <a:xfrm>
            <a:off x="122475" y="355225"/>
            <a:ext cx="2694600" cy="40641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Clr>
                <a:srgbClr val="000615"/>
              </a:buClr>
              <a:buSzPts val="2800"/>
              <a:buNone/>
              <a:defRPr>
                <a:solidFill>
                  <a:srgbClr val="000615"/>
                </a:solidFill>
              </a:defRPr>
            </a:lvl1pPr>
            <a:lvl2pPr lvl="1" rtl="0">
              <a:lnSpc>
                <a:spcPct val="110000"/>
              </a:lnSpc>
              <a:spcBef>
                <a:spcPts val="0"/>
              </a:spcBef>
              <a:spcAft>
                <a:spcPts val="0"/>
              </a:spcAft>
              <a:buClr>
                <a:srgbClr val="000615"/>
              </a:buClr>
              <a:buSzPts val="2800"/>
              <a:buNone/>
              <a:defRPr>
                <a:solidFill>
                  <a:srgbClr val="000615"/>
                </a:solidFill>
              </a:defRPr>
            </a:lvl2pPr>
            <a:lvl3pPr lvl="2" rtl="0">
              <a:lnSpc>
                <a:spcPct val="110000"/>
              </a:lnSpc>
              <a:spcBef>
                <a:spcPts val="0"/>
              </a:spcBef>
              <a:spcAft>
                <a:spcPts val="0"/>
              </a:spcAft>
              <a:buClr>
                <a:srgbClr val="000615"/>
              </a:buClr>
              <a:buSzPts val="2800"/>
              <a:buNone/>
              <a:defRPr>
                <a:solidFill>
                  <a:srgbClr val="000615"/>
                </a:solidFill>
              </a:defRPr>
            </a:lvl3pPr>
            <a:lvl4pPr lvl="3" rtl="0">
              <a:lnSpc>
                <a:spcPct val="110000"/>
              </a:lnSpc>
              <a:spcBef>
                <a:spcPts val="0"/>
              </a:spcBef>
              <a:spcAft>
                <a:spcPts val="0"/>
              </a:spcAft>
              <a:buClr>
                <a:srgbClr val="000615"/>
              </a:buClr>
              <a:buSzPts val="2800"/>
              <a:buNone/>
              <a:defRPr>
                <a:solidFill>
                  <a:srgbClr val="000615"/>
                </a:solidFill>
              </a:defRPr>
            </a:lvl4pPr>
            <a:lvl5pPr lvl="4" rtl="0">
              <a:lnSpc>
                <a:spcPct val="110000"/>
              </a:lnSpc>
              <a:spcBef>
                <a:spcPts val="0"/>
              </a:spcBef>
              <a:spcAft>
                <a:spcPts val="0"/>
              </a:spcAft>
              <a:buClr>
                <a:srgbClr val="000615"/>
              </a:buClr>
              <a:buSzPts val="2800"/>
              <a:buNone/>
              <a:defRPr>
                <a:solidFill>
                  <a:srgbClr val="000615"/>
                </a:solidFill>
              </a:defRPr>
            </a:lvl5pPr>
            <a:lvl6pPr lvl="5" rtl="0">
              <a:lnSpc>
                <a:spcPct val="110000"/>
              </a:lnSpc>
              <a:spcBef>
                <a:spcPts val="0"/>
              </a:spcBef>
              <a:spcAft>
                <a:spcPts val="0"/>
              </a:spcAft>
              <a:buClr>
                <a:srgbClr val="000615"/>
              </a:buClr>
              <a:buSzPts val="2800"/>
              <a:buNone/>
              <a:defRPr>
                <a:solidFill>
                  <a:srgbClr val="000615"/>
                </a:solidFill>
              </a:defRPr>
            </a:lvl6pPr>
            <a:lvl7pPr lvl="6" rtl="0">
              <a:lnSpc>
                <a:spcPct val="110000"/>
              </a:lnSpc>
              <a:spcBef>
                <a:spcPts val="0"/>
              </a:spcBef>
              <a:spcAft>
                <a:spcPts val="0"/>
              </a:spcAft>
              <a:buClr>
                <a:srgbClr val="000615"/>
              </a:buClr>
              <a:buSzPts val="2800"/>
              <a:buNone/>
              <a:defRPr>
                <a:solidFill>
                  <a:srgbClr val="000615"/>
                </a:solidFill>
              </a:defRPr>
            </a:lvl7pPr>
            <a:lvl8pPr lvl="7" rtl="0">
              <a:lnSpc>
                <a:spcPct val="110000"/>
              </a:lnSpc>
              <a:spcBef>
                <a:spcPts val="0"/>
              </a:spcBef>
              <a:spcAft>
                <a:spcPts val="0"/>
              </a:spcAft>
              <a:buClr>
                <a:srgbClr val="000615"/>
              </a:buClr>
              <a:buSzPts val="2800"/>
              <a:buNone/>
              <a:defRPr>
                <a:solidFill>
                  <a:srgbClr val="000615"/>
                </a:solidFill>
              </a:defRPr>
            </a:lvl8pPr>
            <a:lvl9pPr lvl="8" rtl="0">
              <a:lnSpc>
                <a:spcPct val="110000"/>
              </a:lnSpc>
              <a:spcBef>
                <a:spcPts val="0"/>
              </a:spcBef>
              <a:spcAft>
                <a:spcPts val="0"/>
              </a:spcAft>
              <a:buClr>
                <a:srgbClr val="000615"/>
              </a:buClr>
              <a:buSzPts val="2800"/>
              <a:buNone/>
              <a:defRPr>
                <a:solidFill>
                  <a:srgbClr val="000615"/>
                </a:solidFill>
              </a:defRPr>
            </a:lvl9pPr>
          </a:lstStyle>
          <a:p>
            <a:endParaRPr/>
          </a:p>
        </p:txBody>
      </p:sp>
      <p:cxnSp>
        <p:nvCxnSpPr>
          <p:cNvPr id="678" name="Google Shape;678;p99"/>
          <p:cNvCxnSpPr/>
          <p:nvPr/>
        </p:nvCxnSpPr>
        <p:spPr>
          <a:xfrm>
            <a:off x="3048000" y="-10200"/>
            <a:ext cx="0" cy="5160300"/>
          </a:xfrm>
          <a:prstGeom prst="straightConnector1">
            <a:avLst/>
          </a:prstGeom>
          <a:noFill/>
          <a:ln w="9525" cap="flat" cmpd="sng">
            <a:solidFill>
              <a:srgbClr val="D8D8D8"/>
            </a:solidFill>
            <a:prstDash val="solid"/>
            <a:round/>
            <a:headEnd type="none" w="med" len="med"/>
            <a:tailEnd type="none" w="med" len="med"/>
          </a:ln>
        </p:spPr>
      </p:cxn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over slide" type="title">
  <p:cSld name="TITLE">
    <p:spTree>
      <p:nvGrpSpPr>
        <p:cNvPr id="1" name="Shape 684"/>
        <p:cNvGrpSpPr/>
        <p:nvPr/>
      </p:nvGrpSpPr>
      <p:grpSpPr>
        <a:xfrm>
          <a:off x="0" y="0"/>
          <a:ext cx="0" cy="0"/>
          <a:chOff x="0" y="0"/>
          <a:chExt cx="0" cy="0"/>
        </a:xfrm>
      </p:grpSpPr>
      <p:pic>
        <p:nvPicPr>
          <p:cNvPr id="685" name="Google Shape;685;p101"/>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686" name="Google Shape;686;p101"/>
          <p:cNvPicPr preferRelativeResize="0"/>
          <p:nvPr/>
        </p:nvPicPr>
        <p:blipFill>
          <a:blip r:embed="rId3">
            <a:alphaModFix/>
          </a:blip>
          <a:stretch>
            <a:fillRect/>
          </a:stretch>
        </p:blipFill>
        <p:spPr>
          <a:xfrm>
            <a:off x="0" y="504031"/>
            <a:ext cx="9144000" cy="4135438"/>
          </a:xfrm>
          <a:prstGeom prst="rect">
            <a:avLst/>
          </a:prstGeom>
          <a:noFill/>
          <a:ln>
            <a:noFill/>
          </a:ln>
        </p:spPr>
      </p:pic>
      <p:sp>
        <p:nvSpPr>
          <p:cNvPr id="687" name="Google Shape;687;p101"/>
          <p:cNvSpPr txBox="1">
            <a:spLocks noGrp="1"/>
          </p:cNvSpPr>
          <p:nvPr>
            <p:ph type="title"/>
          </p:nvPr>
        </p:nvSpPr>
        <p:spPr>
          <a:xfrm>
            <a:off x="908100" y="1328975"/>
            <a:ext cx="7562100" cy="12984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3600">
                <a:solidFill>
                  <a:schemeClr val="lt1"/>
                </a:solidFill>
              </a:defRPr>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sp>
        <p:nvSpPr>
          <p:cNvPr id="688" name="Google Shape;688;p101"/>
          <p:cNvSpPr txBox="1">
            <a:spLocks noGrp="1"/>
          </p:cNvSpPr>
          <p:nvPr>
            <p:ph type="subTitle" idx="1"/>
          </p:nvPr>
        </p:nvSpPr>
        <p:spPr>
          <a:xfrm>
            <a:off x="1801350" y="2625563"/>
            <a:ext cx="55413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A3A6AD"/>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689" name="Google Shape;689;p101"/>
          <p:cNvSpPr txBox="1">
            <a:spLocks noGrp="1"/>
          </p:cNvSpPr>
          <p:nvPr>
            <p:ph type="subTitle" idx="2"/>
          </p:nvPr>
        </p:nvSpPr>
        <p:spPr>
          <a:xfrm>
            <a:off x="311700" y="4498550"/>
            <a:ext cx="57033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A3A6AD"/>
                </a:solidFill>
              </a:defRPr>
            </a:lvl1pPr>
            <a:lvl2pPr lvl="1" rtl="0">
              <a:spcBef>
                <a:spcPts val="0"/>
              </a:spcBef>
              <a:spcAft>
                <a:spcPts val="0"/>
              </a:spcAft>
              <a:buNone/>
              <a:defRPr>
                <a:solidFill>
                  <a:srgbClr val="A3A6AD"/>
                </a:solidFill>
              </a:defRPr>
            </a:lvl2pPr>
            <a:lvl3pPr lvl="2" rtl="0">
              <a:spcBef>
                <a:spcPts val="1600"/>
              </a:spcBef>
              <a:spcAft>
                <a:spcPts val="0"/>
              </a:spcAft>
              <a:buNone/>
              <a:defRPr>
                <a:solidFill>
                  <a:srgbClr val="A3A6AD"/>
                </a:solidFill>
              </a:defRPr>
            </a:lvl3pPr>
            <a:lvl4pPr lvl="3" rtl="0">
              <a:spcBef>
                <a:spcPts val="1600"/>
              </a:spcBef>
              <a:spcAft>
                <a:spcPts val="0"/>
              </a:spcAft>
              <a:buNone/>
              <a:defRPr>
                <a:solidFill>
                  <a:srgbClr val="A3A6AD"/>
                </a:solidFill>
              </a:defRPr>
            </a:lvl4pPr>
            <a:lvl5pPr lvl="4" rtl="0">
              <a:spcBef>
                <a:spcPts val="1600"/>
              </a:spcBef>
              <a:spcAft>
                <a:spcPts val="0"/>
              </a:spcAft>
              <a:buNone/>
              <a:defRPr>
                <a:solidFill>
                  <a:srgbClr val="A3A6AD"/>
                </a:solidFill>
              </a:defRPr>
            </a:lvl5pPr>
            <a:lvl6pPr lvl="5" rtl="0">
              <a:spcBef>
                <a:spcPts val="1600"/>
              </a:spcBef>
              <a:spcAft>
                <a:spcPts val="0"/>
              </a:spcAft>
              <a:buNone/>
              <a:defRPr>
                <a:solidFill>
                  <a:srgbClr val="A3A6AD"/>
                </a:solidFill>
              </a:defRPr>
            </a:lvl6pPr>
            <a:lvl7pPr lvl="6" rtl="0">
              <a:spcBef>
                <a:spcPts val="1600"/>
              </a:spcBef>
              <a:spcAft>
                <a:spcPts val="0"/>
              </a:spcAft>
              <a:buNone/>
              <a:defRPr>
                <a:solidFill>
                  <a:srgbClr val="A3A6AD"/>
                </a:solidFill>
              </a:defRPr>
            </a:lvl7pPr>
            <a:lvl8pPr lvl="7" rtl="0">
              <a:spcBef>
                <a:spcPts val="1600"/>
              </a:spcBef>
              <a:spcAft>
                <a:spcPts val="0"/>
              </a:spcAft>
              <a:buNone/>
              <a:defRPr>
                <a:solidFill>
                  <a:srgbClr val="A3A6AD"/>
                </a:solidFill>
              </a:defRPr>
            </a:lvl8pPr>
            <a:lvl9pPr lvl="8" rtl="0">
              <a:spcBef>
                <a:spcPts val="1600"/>
              </a:spcBef>
              <a:spcAft>
                <a:spcPts val="1600"/>
              </a:spcAft>
              <a:buNone/>
              <a:defRPr>
                <a:solidFill>
                  <a:srgbClr val="A3A6AD"/>
                </a:solidFill>
              </a:defRPr>
            </a:lvl9pPr>
          </a:lstStyle>
          <a:p>
            <a:endParaRPr/>
          </a:p>
        </p:txBody>
      </p:sp>
      <p:sp>
        <p:nvSpPr>
          <p:cNvPr id="690" name="Google Shape;690;p101"/>
          <p:cNvSpPr txBox="1">
            <a:spLocks noGrp="1"/>
          </p:cNvSpPr>
          <p:nvPr>
            <p:ph type="subTitle" idx="3"/>
          </p:nvPr>
        </p:nvSpPr>
        <p:spPr>
          <a:xfrm>
            <a:off x="6015100" y="4498550"/>
            <a:ext cx="2817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A3A6AD"/>
                </a:solidFill>
              </a:defRPr>
            </a:lvl1pPr>
            <a:lvl2pPr lvl="1" algn="r" rtl="0">
              <a:spcBef>
                <a:spcPts val="0"/>
              </a:spcBef>
              <a:spcAft>
                <a:spcPts val="0"/>
              </a:spcAft>
              <a:buNone/>
              <a:defRPr>
                <a:solidFill>
                  <a:srgbClr val="A3A6AD"/>
                </a:solidFill>
              </a:defRPr>
            </a:lvl2pPr>
            <a:lvl3pPr lvl="2" algn="r" rtl="0">
              <a:spcBef>
                <a:spcPts val="1600"/>
              </a:spcBef>
              <a:spcAft>
                <a:spcPts val="0"/>
              </a:spcAft>
              <a:buNone/>
              <a:defRPr>
                <a:solidFill>
                  <a:srgbClr val="A3A6AD"/>
                </a:solidFill>
              </a:defRPr>
            </a:lvl3pPr>
            <a:lvl4pPr lvl="3" algn="r" rtl="0">
              <a:spcBef>
                <a:spcPts val="1600"/>
              </a:spcBef>
              <a:spcAft>
                <a:spcPts val="0"/>
              </a:spcAft>
              <a:buNone/>
              <a:defRPr>
                <a:solidFill>
                  <a:srgbClr val="A3A6AD"/>
                </a:solidFill>
              </a:defRPr>
            </a:lvl4pPr>
            <a:lvl5pPr lvl="4" algn="r" rtl="0">
              <a:spcBef>
                <a:spcPts val="1600"/>
              </a:spcBef>
              <a:spcAft>
                <a:spcPts val="0"/>
              </a:spcAft>
              <a:buNone/>
              <a:defRPr>
                <a:solidFill>
                  <a:srgbClr val="A3A6AD"/>
                </a:solidFill>
              </a:defRPr>
            </a:lvl5pPr>
            <a:lvl6pPr lvl="5" algn="r" rtl="0">
              <a:spcBef>
                <a:spcPts val="1600"/>
              </a:spcBef>
              <a:spcAft>
                <a:spcPts val="0"/>
              </a:spcAft>
              <a:buNone/>
              <a:defRPr>
                <a:solidFill>
                  <a:srgbClr val="A3A6AD"/>
                </a:solidFill>
              </a:defRPr>
            </a:lvl6pPr>
            <a:lvl7pPr lvl="6" algn="r" rtl="0">
              <a:spcBef>
                <a:spcPts val="1600"/>
              </a:spcBef>
              <a:spcAft>
                <a:spcPts val="0"/>
              </a:spcAft>
              <a:buNone/>
              <a:defRPr>
                <a:solidFill>
                  <a:srgbClr val="A3A6AD"/>
                </a:solidFill>
              </a:defRPr>
            </a:lvl7pPr>
            <a:lvl8pPr lvl="7" algn="r" rtl="0">
              <a:spcBef>
                <a:spcPts val="1600"/>
              </a:spcBef>
              <a:spcAft>
                <a:spcPts val="0"/>
              </a:spcAft>
              <a:buNone/>
              <a:defRPr>
                <a:solidFill>
                  <a:srgbClr val="A3A6AD"/>
                </a:solidFill>
              </a:defRPr>
            </a:lvl8pPr>
            <a:lvl9pPr lvl="8" algn="r" rtl="0">
              <a:spcBef>
                <a:spcPts val="1600"/>
              </a:spcBef>
              <a:spcAft>
                <a:spcPts val="1600"/>
              </a:spcAft>
              <a:buNone/>
              <a:defRPr>
                <a:solidFill>
                  <a:srgbClr val="A3A6AD"/>
                </a:solidFill>
              </a:defRPr>
            </a:lvl9pPr>
          </a:lstStyle>
          <a:p>
            <a:endParaRPr/>
          </a:p>
        </p:txBody>
      </p:sp>
      <p:pic>
        <p:nvPicPr>
          <p:cNvPr id="691" name="Google Shape;691;p101"/>
          <p:cNvPicPr preferRelativeResize="0"/>
          <p:nvPr/>
        </p:nvPicPr>
        <p:blipFill>
          <a:blip r:embed="rId4">
            <a:alphaModFix/>
          </a:blip>
          <a:stretch>
            <a:fillRect/>
          </a:stretch>
        </p:blipFill>
        <p:spPr>
          <a:xfrm>
            <a:off x="3444350" y="457196"/>
            <a:ext cx="2286001" cy="422910"/>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White - Cover slide">
  <p:cSld name="TITLE_4">
    <p:spTree>
      <p:nvGrpSpPr>
        <p:cNvPr id="1" name="Shape 692"/>
        <p:cNvGrpSpPr/>
        <p:nvPr/>
      </p:nvGrpSpPr>
      <p:grpSpPr>
        <a:xfrm>
          <a:off x="0" y="0"/>
          <a:ext cx="0" cy="0"/>
          <a:chOff x="0" y="0"/>
          <a:chExt cx="0" cy="0"/>
        </a:xfrm>
      </p:grpSpPr>
      <p:pic>
        <p:nvPicPr>
          <p:cNvPr id="693" name="Google Shape;693;p102"/>
          <p:cNvPicPr preferRelativeResize="0"/>
          <p:nvPr/>
        </p:nvPicPr>
        <p:blipFill>
          <a:blip r:embed="rId2">
            <a:alphaModFix/>
          </a:blip>
          <a:stretch>
            <a:fillRect/>
          </a:stretch>
        </p:blipFill>
        <p:spPr>
          <a:xfrm>
            <a:off x="0" y="0"/>
            <a:ext cx="9143999" cy="5143500"/>
          </a:xfrm>
          <a:prstGeom prst="rect">
            <a:avLst/>
          </a:prstGeom>
          <a:noFill/>
          <a:ln>
            <a:noFill/>
          </a:ln>
        </p:spPr>
      </p:pic>
      <p:pic>
        <p:nvPicPr>
          <p:cNvPr id="694" name="Google Shape;694;p102"/>
          <p:cNvPicPr preferRelativeResize="0"/>
          <p:nvPr/>
        </p:nvPicPr>
        <p:blipFill>
          <a:blip r:embed="rId3">
            <a:alphaModFix/>
          </a:blip>
          <a:stretch>
            <a:fillRect/>
          </a:stretch>
        </p:blipFill>
        <p:spPr>
          <a:xfrm>
            <a:off x="0" y="504031"/>
            <a:ext cx="9144000" cy="4135438"/>
          </a:xfrm>
          <a:prstGeom prst="rect">
            <a:avLst/>
          </a:prstGeom>
          <a:noFill/>
          <a:ln>
            <a:noFill/>
          </a:ln>
        </p:spPr>
      </p:pic>
      <p:sp>
        <p:nvSpPr>
          <p:cNvPr id="695" name="Google Shape;695;p102"/>
          <p:cNvSpPr txBox="1">
            <a:spLocks noGrp="1"/>
          </p:cNvSpPr>
          <p:nvPr>
            <p:ph type="title"/>
          </p:nvPr>
        </p:nvSpPr>
        <p:spPr>
          <a:xfrm>
            <a:off x="908100" y="1328975"/>
            <a:ext cx="7562100" cy="12984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3600">
                <a:solidFill>
                  <a:srgbClr val="000615"/>
                </a:solidFill>
              </a:defRPr>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sp>
        <p:nvSpPr>
          <p:cNvPr id="696" name="Google Shape;696;p102"/>
          <p:cNvSpPr txBox="1">
            <a:spLocks noGrp="1"/>
          </p:cNvSpPr>
          <p:nvPr>
            <p:ph type="subTitle" idx="1"/>
          </p:nvPr>
        </p:nvSpPr>
        <p:spPr>
          <a:xfrm>
            <a:off x="1801350" y="2625563"/>
            <a:ext cx="55413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4F525D"/>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697" name="Google Shape;697;p102"/>
          <p:cNvSpPr txBox="1">
            <a:spLocks noGrp="1"/>
          </p:cNvSpPr>
          <p:nvPr>
            <p:ph type="subTitle" idx="2"/>
          </p:nvPr>
        </p:nvSpPr>
        <p:spPr>
          <a:xfrm>
            <a:off x="311700" y="4498550"/>
            <a:ext cx="5703300" cy="500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200">
                <a:solidFill>
                  <a:srgbClr val="4F525D"/>
                </a:solidFill>
              </a:defRPr>
            </a:lvl1pPr>
            <a:lvl2pPr lvl="1" rtl="0">
              <a:spcBef>
                <a:spcPts val="0"/>
              </a:spcBef>
              <a:spcAft>
                <a:spcPts val="0"/>
              </a:spcAft>
              <a:buNone/>
              <a:defRPr>
                <a:solidFill>
                  <a:srgbClr val="4F525D"/>
                </a:solidFill>
              </a:defRPr>
            </a:lvl2pPr>
            <a:lvl3pPr lvl="2" rtl="0">
              <a:spcBef>
                <a:spcPts val="1600"/>
              </a:spcBef>
              <a:spcAft>
                <a:spcPts val="0"/>
              </a:spcAft>
              <a:buNone/>
              <a:defRPr>
                <a:solidFill>
                  <a:srgbClr val="4F525D"/>
                </a:solidFill>
              </a:defRPr>
            </a:lvl3pPr>
            <a:lvl4pPr lvl="3" rtl="0">
              <a:spcBef>
                <a:spcPts val="1600"/>
              </a:spcBef>
              <a:spcAft>
                <a:spcPts val="0"/>
              </a:spcAft>
              <a:buNone/>
              <a:defRPr>
                <a:solidFill>
                  <a:srgbClr val="4F525D"/>
                </a:solidFill>
              </a:defRPr>
            </a:lvl4pPr>
            <a:lvl5pPr lvl="4" rtl="0">
              <a:spcBef>
                <a:spcPts val="1600"/>
              </a:spcBef>
              <a:spcAft>
                <a:spcPts val="0"/>
              </a:spcAft>
              <a:buNone/>
              <a:defRPr>
                <a:solidFill>
                  <a:srgbClr val="4F525D"/>
                </a:solidFill>
              </a:defRPr>
            </a:lvl5pPr>
            <a:lvl6pPr lvl="5" rtl="0">
              <a:spcBef>
                <a:spcPts val="1600"/>
              </a:spcBef>
              <a:spcAft>
                <a:spcPts val="0"/>
              </a:spcAft>
              <a:buNone/>
              <a:defRPr>
                <a:solidFill>
                  <a:srgbClr val="4F525D"/>
                </a:solidFill>
              </a:defRPr>
            </a:lvl6pPr>
            <a:lvl7pPr lvl="6" rtl="0">
              <a:spcBef>
                <a:spcPts val="1600"/>
              </a:spcBef>
              <a:spcAft>
                <a:spcPts val="0"/>
              </a:spcAft>
              <a:buNone/>
              <a:defRPr>
                <a:solidFill>
                  <a:srgbClr val="4F525D"/>
                </a:solidFill>
              </a:defRPr>
            </a:lvl7pPr>
            <a:lvl8pPr lvl="7" rtl="0">
              <a:spcBef>
                <a:spcPts val="1600"/>
              </a:spcBef>
              <a:spcAft>
                <a:spcPts val="0"/>
              </a:spcAft>
              <a:buNone/>
              <a:defRPr>
                <a:solidFill>
                  <a:srgbClr val="4F525D"/>
                </a:solidFill>
              </a:defRPr>
            </a:lvl8pPr>
            <a:lvl9pPr lvl="8" rtl="0">
              <a:spcBef>
                <a:spcPts val="1600"/>
              </a:spcBef>
              <a:spcAft>
                <a:spcPts val="1600"/>
              </a:spcAft>
              <a:buNone/>
              <a:defRPr>
                <a:solidFill>
                  <a:srgbClr val="4F525D"/>
                </a:solidFill>
              </a:defRPr>
            </a:lvl9pPr>
          </a:lstStyle>
          <a:p>
            <a:endParaRPr/>
          </a:p>
        </p:txBody>
      </p:sp>
      <p:sp>
        <p:nvSpPr>
          <p:cNvPr id="698" name="Google Shape;698;p102"/>
          <p:cNvSpPr txBox="1">
            <a:spLocks noGrp="1"/>
          </p:cNvSpPr>
          <p:nvPr>
            <p:ph type="subTitle" idx="3"/>
          </p:nvPr>
        </p:nvSpPr>
        <p:spPr>
          <a:xfrm>
            <a:off x="6015100" y="4498550"/>
            <a:ext cx="2817300" cy="500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
                <a:solidFill>
                  <a:srgbClr val="4F525D"/>
                </a:solidFill>
              </a:defRPr>
            </a:lvl1pPr>
            <a:lvl2pPr lvl="1" algn="r" rtl="0">
              <a:spcBef>
                <a:spcPts val="0"/>
              </a:spcBef>
              <a:spcAft>
                <a:spcPts val="0"/>
              </a:spcAft>
              <a:buNone/>
              <a:defRPr>
                <a:solidFill>
                  <a:srgbClr val="4F525D"/>
                </a:solidFill>
              </a:defRPr>
            </a:lvl2pPr>
            <a:lvl3pPr lvl="2" algn="r" rtl="0">
              <a:spcBef>
                <a:spcPts val="1600"/>
              </a:spcBef>
              <a:spcAft>
                <a:spcPts val="0"/>
              </a:spcAft>
              <a:buNone/>
              <a:defRPr>
                <a:solidFill>
                  <a:srgbClr val="4F525D"/>
                </a:solidFill>
              </a:defRPr>
            </a:lvl3pPr>
            <a:lvl4pPr lvl="3" algn="r" rtl="0">
              <a:spcBef>
                <a:spcPts val="1600"/>
              </a:spcBef>
              <a:spcAft>
                <a:spcPts val="0"/>
              </a:spcAft>
              <a:buNone/>
              <a:defRPr>
                <a:solidFill>
                  <a:srgbClr val="4F525D"/>
                </a:solidFill>
              </a:defRPr>
            </a:lvl4pPr>
            <a:lvl5pPr lvl="4" algn="r" rtl="0">
              <a:spcBef>
                <a:spcPts val="1600"/>
              </a:spcBef>
              <a:spcAft>
                <a:spcPts val="0"/>
              </a:spcAft>
              <a:buNone/>
              <a:defRPr>
                <a:solidFill>
                  <a:srgbClr val="4F525D"/>
                </a:solidFill>
              </a:defRPr>
            </a:lvl5pPr>
            <a:lvl6pPr lvl="5" algn="r" rtl="0">
              <a:spcBef>
                <a:spcPts val="1600"/>
              </a:spcBef>
              <a:spcAft>
                <a:spcPts val="0"/>
              </a:spcAft>
              <a:buNone/>
              <a:defRPr>
                <a:solidFill>
                  <a:srgbClr val="4F525D"/>
                </a:solidFill>
              </a:defRPr>
            </a:lvl6pPr>
            <a:lvl7pPr lvl="6" algn="r" rtl="0">
              <a:spcBef>
                <a:spcPts val="1600"/>
              </a:spcBef>
              <a:spcAft>
                <a:spcPts val="0"/>
              </a:spcAft>
              <a:buNone/>
              <a:defRPr>
                <a:solidFill>
                  <a:srgbClr val="4F525D"/>
                </a:solidFill>
              </a:defRPr>
            </a:lvl7pPr>
            <a:lvl8pPr lvl="7" algn="r" rtl="0">
              <a:spcBef>
                <a:spcPts val="1600"/>
              </a:spcBef>
              <a:spcAft>
                <a:spcPts val="0"/>
              </a:spcAft>
              <a:buNone/>
              <a:defRPr>
                <a:solidFill>
                  <a:srgbClr val="4F525D"/>
                </a:solidFill>
              </a:defRPr>
            </a:lvl8pPr>
            <a:lvl9pPr lvl="8" algn="r" rtl="0">
              <a:spcBef>
                <a:spcPts val="1600"/>
              </a:spcBef>
              <a:spcAft>
                <a:spcPts val="1600"/>
              </a:spcAft>
              <a:buNone/>
              <a:defRPr>
                <a:solidFill>
                  <a:srgbClr val="4F525D"/>
                </a:solidFill>
              </a:defRPr>
            </a:lvl9pPr>
          </a:lstStyle>
          <a:p>
            <a:endParaRPr/>
          </a:p>
        </p:txBody>
      </p:sp>
      <p:pic>
        <p:nvPicPr>
          <p:cNvPr id="699" name="Google Shape;699;p102"/>
          <p:cNvPicPr preferRelativeResize="0"/>
          <p:nvPr/>
        </p:nvPicPr>
        <p:blipFill>
          <a:blip r:embed="rId4">
            <a:alphaModFix/>
          </a:blip>
          <a:stretch>
            <a:fillRect/>
          </a:stretch>
        </p:blipFill>
        <p:spPr>
          <a:xfrm>
            <a:off x="3444350" y="457196"/>
            <a:ext cx="2286001" cy="4572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9" Type="http://schemas.openxmlformats.org/officeDocument/2006/relationships/slideLayout" Target="../slideLayouts/slideLayout85.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42" Type="http://schemas.openxmlformats.org/officeDocument/2006/relationships/slideLayout" Target="../slideLayouts/slideLayout88.xml"/><Relationship Id="rId47" Type="http://schemas.openxmlformats.org/officeDocument/2006/relationships/slideLayout" Target="../slideLayouts/slideLayout93.xml"/><Relationship Id="rId50" Type="http://schemas.openxmlformats.org/officeDocument/2006/relationships/slideLayout" Target="../slideLayouts/slideLayout96.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slideLayout" Target="../slideLayouts/slideLayout84.xml"/><Relationship Id="rId46" Type="http://schemas.openxmlformats.org/officeDocument/2006/relationships/slideLayout" Target="../slideLayouts/slideLayout92.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41" Type="http://schemas.openxmlformats.org/officeDocument/2006/relationships/slideLayout" Target="../slideLayouts/slideLayout87.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40" Type="http://schemas.openxmlformats.org/officeDocument/2006/relationships/slideLayout" Target="../slideLayouts/slideLayout86.xml"/><Relationship Id="rId45" Type="http://schemas.openxmlformats.org/officeDocument/2006/relationships/slideLayout" Target="../slideLayouts/slideLayout91.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49" Type="http://schemas.openxmlformats.org/officeDocument/2006/relationships/slideLayout" Target="../slideLayouts/slideLayout95.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4" Type="http://schemas.openxmlformats.org/officeDocument/2006/relationships/slideLayout" Target="../slideLayouts/slideLayout90.xml"/><Relationship Id="rId52" Type="http://schemas.openxmlformats.org/officeDocument/2006/relationships/theme" Target="../theme/theme2.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 Id="rId43" Type="http://schemas.openxmlformats.org/officeDocument/2006/relationships/slideLayout" Target="../slideLayouts/slideLayout89.xml"/><Relationship Id="rId48" Type="http://schemas.openxmlformats.org/officeDocument/2006/relationships/slideLayout" Target="../slideLayouts/slideLayout94.xml"/><Relationship Id="rId8" Type="http://schemas.openxmlformats.org/officeDocument/2006/relationships/slideLayout" Target="../slideLayouts/slideLayout54.xml"/><Relationship Id="rId51" Type="http://schemas.openxmlformats.org/officeDocument/2006/relationships/slideLayout" Target="../slideLayouts/slideLayout9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slideLayout" Target="../slideLayouts/slideLayout123.xml"/><Relationship Id="rId39" Type="http://schemas.openxmlformats.org/officeDocument/2006/relationships/slideLayout" Target="../slideLayouts/slideLayout136.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34" Type="http://schemas.openxmlformats.org/officeDocument/2006/relationships/slideLayout" Target="../slideLayouts/slideLayout131.xml"/><Relationship Id="rId42" Type="http://schemas.openxmlformats.org/officeDocument/2006/relationships/slideLayout" Target="../slideLayouts/slideLayout139.xml"/><Relationship Id="rId47" Type="http://schemas.openxmlformats.org/officeDocument/2006/relationships/slideLayout" Target="../slideLayouts/slideLayout144.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33" Type="http://schemas.openxmlformats.org/officeDocument/2006/relationships/slideLayout" Target="../slideLayouts/slideLayout130.xml"/><Relationship Id="rId38" Type="http://schemas.openxmlformats.org/officeDocument/2006/relationships/slideLayout" Target="../slideLayouts/slideLayout135.xml"/><Relationship Id="rId46" Type="http://schemas.openxmlformats.org/officeDocument/2006/relationships/slideLayout" Target="../slideLayouts/slideLayout143.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29" Type="http://schemas.openxmlformats.org/officeDocument/2006/relationships/slideLayout" Target="../slideLayouts/slideLayout126.xml"/><Relationship Id="rId41" Type="http://schemas.openxmlformats.org/officeDocument/2006/relationships/slideLayout" Target="../slideLayouts/slideLayout138.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32" Type="http://schemas.openxmlformats.org/officeDocument/2006/relationships/slideLayout" Target="../slideLayouts/slideLayout129.xml"/><Relationship Id="rId37" Type="http://schemas.openxmlformats.org/officeDocument/2006/relationships/slideLayout" Target="../slideLayouts/slideLayout134.xml"/><Relationship Id="rId40" Type="http://schemas.openxmlformats.org/officeDocument/2006/relationships/slideLayout" Target="../slideLayouts/slideLayout137.xml"/><Relationship Id="rId45" Type="http://schemas.openxmlformats.org/officeDocument/2006/relationships/slideLayout" Target="../slideLayouts/slideLayout142.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slideLayout" Target="../slideLayouts/slideLayout125.xml"/><Relationship Id="rId36" Type="http://schemas.openxmlformats.org/officeDocument/2006/relationships/slideLayout" Target="../slideLayouts/slideLayout133.xml"/><Relationship Id="rId49" Type="http://schemas.openxmlformats.org/officeDocument/2006/relationships/theme" Target="../theme/theme3.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31" Type="http://schemas.openxmlformats.org/officeDocument/2006/relationships/slideLayout" Target="../slideLayouts/slideLayout128.xml"/><Relationship Id="rId44" Type="http://schemas.openxmlformats.org/officeDocument/2006/relationships/slideLayout" Target="../slideLayouts/slideLayout141.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slideLayout" Target="../slideLayouts/slideLayout124.xml"/><Relationship Id="rId30" Type="http://schemas.openxmlformats.org/officeDocument/2006/relationships/slideLayout" Target="../slideLayouts/slideLayout127.xml"/><Relationship Id="rId35" Type="http://schemas.openxmlformats.org/officeDocument/2006/relationships/slideLayout" Target="../slideLayouts/slideLayout132.xml"/><Relationship Id="rId43" Type="http://schemas.openxmlformats.org/officeDocument/2006/relationships/slideLayout" Target="../slideLayouts/slideLayout140.xml"/><Relationship Id="rId48" Type="http://schemas.openxmlformats.org/officeDocument/2006/relationships/slideLayout" Target="../slideLayouts/slideLayout145.xml"/><Relationship Id="rId8" Type="http://schemas.openxmlformats.org/officeDocument/2006/relationships/slideLayout" Target="../slideLayouts/slideLayout10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9" Type="http://schemas.openxmlformats.org/officeDocument/2006/relationships/slideLayout" Target="../slideLayouts/slideLayout184.xml"/><Relationship Id="rId3" Type="http://schemas.openxmlformats.org/officeDocument/2006/relationships/slideLayout" Target="../slideLayouts/slideLayout148.xml"/><Relationship Id="rId21" Type="http://schemas.openxmlformats.org/officeDocument/2006/relationships/slideLayout" Target="../slideLayouts/slideLayout166.xml"/><Relationship Id="rId34" Type="http://schemas.openxmlformats.org/officeDocument/2006/relationships/slideLayout" Target="../slideLayouts/slideLayout179.xml"/><Relationship Id="rId42" Type="http://schemas.openxmlformats.org/officeDocument/2006/relationships/theme" Target="../theme/theme4.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slideLayout" Target="../slideLayouts/slideLayout178.xml"/><Relationship Id="rId38" Type="http://schemas.openxmlformats.org/officeDocument/2006/relationships/slideLayout" Target="../slideLayouts/slideLayout183.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slideLayout" Target="../slideLayouts/slideLayout174.xml"/><Relationship Id="rId41" Type="http://schemas.openxmlformats.org/officeDocument/2006/relationships/slideLayout" Target="../slideLayouts/slideLayout186.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slideLayout" Target="../slideLayouts/slideLayout177.xml"/><Relationship Id="rId37" Type="http://schemas.openxmlformats.org/officeDocument/2006/relationships/slideLayout" Target="../slideLayouts/slideLayout182.xml"/><Relationship Id="rId40" Type="http://schemas.openxmlformats.org/officeDocument/2006/relationships/slideLayout" Target="../slideLayouts/slideLayout185.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36" Type="http://schemas.openxmlformats.org/officeDocument/2006/relationships/slideLayout" Target="../slideLayouts/slideLayout181.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slideLayout" Target="../slideLayouts/slideLayout176.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slideLayout" Target="../slideLayouts/slideLayout1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26" Type="http://schemas.openxmlformats.org/officeDocument/2006/relationships/slideLayout" Target="../slideLayouts/slideLayout212.xml"/><Relationship Id="rId39" Type="http://schemas.openxmlformats.org/officeDocument/2006/relationships/slideLayout" Target="../slideLayouts/slideLayout225.xml"/><Relationship Id="rId3" Type="http://schemas.openxmlformats.org/officeDocument/2006/relationships/slideLayout" Target="../slideLayouts/slideLayout189.xml"/><Relationship Id="rId21" Type="http://schemas.openxmlformats.org/officeDocument/2006/relationships/slideLayout" Target="../slideLayouts/slideLayout207.xml"/><Relationship Id="rId34" Type="http://schemas.openxmlformats.org/officeDocument/2006/relationships/slideLayout" Target="../slideLayouts/slideLayout220.xml"/><Relationship Id="rId42" Type="http://schemas.openxmlformats.org/officeDocument/2006/relationships/slideLayout" Target="../slideLayouts/slideLayout228.xml"/><Relationship Id="rId47" Type="http://schemas.openxmlformats.org/officeDocument/2006/relationships/theme" Target="../theme/theme5.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5" Type="http://schemas.openxmlformats.org/officeDocument/2006/relationships/slideLayout" Target="../slideLayouts/slideLayout211.xml"/><Relationship Id="rId33" Type="http://schemas.openxmlformats.org/officeDocument/2006/relationships/slideLayout" Target="../slideLayouts/slideLayout219.xml"/><Relationship Id="rId38" Type="http://schemas.openxmlformats.org/officeDocument/2006/relationships/slideLayout" Target="../slideLayouts/slideLayout224.xml"/><Relationship Id="rId46" Type="http://schemas.openxmlformats.org/officeDocument/2006/relationships/slideLayout" Target="../slideLayouts/slideLayout232.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0" Type="http://schemas.openxmlformats.org/officeDocument/2006/relationships/slideLayout" Target="../slideLayouts/slideLayout206.xml"/><Relationship Id="rId29" Type="http://schemas.openxmlformats.org/officeDocument/2006/relationships/slideLayout" Target="../slideLayouts/slideLayout215.xml"/><Relationship Id="rId41" Type="http://schemas.openxmlformats.org/officeDocument/2006/relationships/slideLayout" Target="../slideLayouts/slideLayout227.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24" Type="http://schemas.openxmlformats.org/officeDocument/2006/relationships/slideLayout" Target="../slideLayouts/slideLayout210.xml"/><Relationship Id="rId32" Type="http://schemas.openxmlformats.org/officeDocument/2006/relationships/slideLayout" Target="../slideLayouts/slideLayout218.xml"/><Relationship Id="rId37" Type="http://schemas.openxmlformats.org/officeDocument/2006/relationships/slideLayout" Target="../slideLayouts/slideLayout223.xml"/><Relationship Id="rId40" Type="http://schemas.openxmlformats.org/officeDocument/2006/relationships/slideLayout" Target="../slideLayouts/slideLayout226.xml"/><Relationship Id="rId45" Type="http://schemas.openxmlformats.org/officeDocument/2006/relationships/slideLayout" Target="../slideLayouts/slideLayout231.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23" Type="http://schemas.openxmlformats.org/officeDocument/2006/relationships/slideLayout" Target="../slideLayouts/slideLayout209.xml"/><Relationship Id="rId28" Type="http://schemas.openxmlformats.org/officeDocument/2006/relationships/slideLayout" Target="../slideLayouts/slideLayout214.xml"/><Relationship Id="rId36" Type="http://schemas.openxmlformats.org/officeDocument/2006/relationships/slideLayout" Target="../slideLayouts/slideLayout222.xml"/><Relationship Id="rId10" Type="http://schemas.openxmlformats.org/officeDocument/2006/relationships/slideLayout" Target="../slideLayouts/slideLayout196.xml"/><Relationship Id="rId19" Type="http://schemas.openxmlformats.org/officeDocument/2006/relationships/slideLayout" Target="../slideLayouts/slideLayout205.xml"/><Relationship Id="rId31" Type="http://schemas.openxmlformats.org/officeDocument/2006/relationships/slideLayout" Target="../slideLayouts/slideLayout217.xml"/><Relationship Id="rId44" Type="http://schemas.openxmlformats.org/officeDocument/2006/relationships/slideLayout" Target="../slideLayouts/slideLayout230.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 Id="rId22" Type="http://schemas.openxmlformats.org/officeDocument/2006/relationships/slideLayout" Target="../slideLayouts/slideLayout208.xml"/><Relationship Id="rId27" Type="http://schemas.openxmlformats.org/officeDocument/2006/relationships/slideLayout" Target="../slideLayouts/slideLayout213.xml"/><Relationship Id="rId30" Type="http://schemas.openxmlformats.org/officeDocument/2006/relationships/slideLayout" Target="../slideLayouts/slideLayout216.xml"/><Relationship Id="rId35" Type="http://schemas.openxmlformats.org/officeDocument/2006/relationships/slideLayout" Target="../slideLayouts/slideLayout221.xml"/><Relationship Id="rId43" Type="http://schemas.openxmlformats.org/officeDocument/2006/relationships/slideLayout" Target="../slideLayouts/slideLayout2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9144000" cy="5143500"/>
          </a:xfrm>
          <a:prstGeom prst="rect">
            <a:avLst/>
          </a:prstGeom>
          <a:gradFill>
            <a:gsLst>
              <a:gs pos="0">
                <a:srgbClr val="000615"/>
              </a:gs>
              <a:gs pos="100000">
                <a:srgbClr val="00123E"/>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2800"/>
              <a:buFont typeface="Maven Pro"/>
              <a:buNone/>
              <a:defRPr sz="2800" b="1">
                <a:solidFill>
                  <a:schemeClr val="lt1"/>
                </a:solidFill>
                <a:latin typeface="Maven Pro"/>
                <a:ea typeface="Maven Pro"/>
                <a:cs typeface="Maven Pro"/>
                <a:sym typeface="Maven Pro"/>
              </a:defRPr>
            </a:lvl1pPr>
            <a:lvl2pPr lvl="1"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2pPr>
            <a:lvl3pPr lvl="2"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3pPr>
            <a:lvl4pPr lvl="3"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4pPr>
            <a:lvl5pPr lvl="4"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5pPr>
            <a:lvl6pPr lvl="5"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6pPr>
            <a:lvl7pPr lvl="6"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7pPr>
            <a:lvl8pPr lvl="7"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8pPr>
            <a:lvl9pPr lvl="8"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9pPr>
          </a:lstStyle>
          <a:p>
            <a:endParaRPr/>
          </a:p>
        </p:txBody>
      </p:sp>
      <p:sp>
        <p:nvSpPr>
          <p:cNvPr id="8" name="Google Shape;8;p1"/>
          <p:cNvSpPr txBox="1">
            <a:spLocks noGrp="1"/>
          </p:cNvSpPr>
          <p:nvPr>
            <p:ph type="body" idx="1"/>
          </p:nvPr>
        </p:nvSpPr>
        <p:spPr>
          <a:xfrm>
            <a:off x="311700" y="1152475"/>
            <a:ext cx="8520600" cy="32007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FFFFFF"/>
              </a:buClr>
              <a:buSzPts val="1800"/>
              <a:buFont typeface="Maven Pro"/>
              <a:buChar char="●"/>
              <a:defRPr sz="1800">
                <a:solidFill>
                  <a:srgbClr val="FFFFFF"/>
                </a:solidFill>
                <a:latin typeface="Maven Pro"/>
                <a:ea typeface="Maven Pro"/>
                <a:cs typeface="Maven Pro"/>
                <a:sym typeface="Maven Pro"/>
              </a:defRPr>
            </a:lvl1pPr>
            <a:lvl2pPr marL="914400" lvl="1"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2pPr>
            <a:lvl3pPr marL="1371600" lvl="2"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3pPr>
            <a:lvl4pPr marL="1828800" lvl="3"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4pPr>
            <a:lvl5pPr marL="2286000" lvl="4"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5pPr>
            <a:lvl6pPr marL="2743200" lvl="5"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6pPr>
            <a:lvl7pPr marL="3200400" lvl="6"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7pPr>
            <a:lvl8pPr marL="3657600" lvl="7"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8pPr>
            <a:lvl9pPr marL="4114800" lvl="8" indent="-317500" rtl="0">
              <a:lnSpc>
                <a:spcPct val="115000"/>
              </a:lnSpc>
              <a:spcBef>
                <a:spcPts val="1600"/>
              </a:spcBef>
              <a:spcAft>
                <a:spcPts val="1600"/>
              </a:spcAft>
              <a:buClr>
                <a:srgbClr val="FFFFFF"/>
              </a:buClr>
              <a:buSzPts val="1400"/>
              <a:buFont typeface="Maven Pro"/>
              <a:buChar char="■"/>
              <a:defRPr>
                <a:solidFill>
                  <a:srgbClr val="FFFFFF"/>
                </a:solidFill>
                <a:latin typeface="Maven Pro"/>
                <a:ea typeface="Maven Pro"/>
                <a:cs typeface="Maven Pro"/>
                <a:sym typeface="Maven Pro"/>
              </a:defRPr>
            </a:lvl9pPr>
          </a:lstStyle>
          <a:p>
            <a:endParaRPr/>
          </a:p>
        </p:txBody>
      </p:sp>
      <p:sp>
        <p:nvSpPr>
          <p:cNvPr id="9" name="Google Shape;9;p1"/>
          <p:cNvSpPr txBox="1">
            <a:spLocks noGrp="1"/>
          </p:cNvSpPr>
          <p:nvPr>
            <p:ph type="sldNum" idx="12"/>
          </p:nvPr>
        </p:nvSpPr>
        <p:spPr>
          <a:xfrm>
            <a:off x="8662175" y="4788400"/>
            <a:ext cx="406500" cy="355200"/>
          </a:xfrm>
          <a:prstGeom prst="rect">
            <a:avLst/>
          </a:prstGeom>
          <a:noFill/>
          <a:ln>
            <a:noFill/>
          </a:ln>
        </p:spPr>
        <p:txBody>
          <a:bodyPr spcFirstLastPara="1" wrap="square" lIns="91425" tIns="91425" rIns="91425" bIns="91425" anchor="ctr" anchorCtr="0">
            <a:noAutofit/>
          </a:bodyPr>
          <a:lstStyle>
            <a:lvl1pPr lvl="0" algn="r" rtl="0">
              <a:buNone/>
              <a:defRPr sz="1000">
                <a:solidFill>
                  <a:srgbClr val="A3A6AD"/>
                </a:solidFill>
                <a:latin typeface="Maven Pro"/>
                <a:ea typeface="Maven Pro"/>
                <a:cs typeface="Maven Pro"/>
                <a:sym typeface="Maven Pro"/>
              </a:defRPr>
            </a:lvl1pPr>
            <a:lvl2pPr lvl="1" algn="r" rtl="0">
              <a:buNone/>
              <a:defRPr sz="1000">
                <a:solidFill>
                  <a:srgbClr val="A3A6AD"/>
                </a:solidFill>
                <a:latin typeface="Maven Pro"/>
                <a:ea typeface="Maven Pro"/>
                <a:cs typeface="Maven Pro"/>
                <a:sym typeface="Maven Pro"/>
              </a:defRPr>
            </a:lvl2pPr>
            <a:lvl3pPr lvl="2" algn="r" rtl="0">
              <a:buNone/>
              <a:defRPr sz="1000">
                <a:solidFill>
                  <a:srgbClr val="A3A6AD"/>
                </a:solidFill>
                <a:latin typeface="Maven Pro"/>
                <a:ea typeface="Maven Pro"/>
                <a:cs typeface="Maven Pro"/>
                <a:sym typeface="Maven Pro"/>
              </a:defRPr>
            </a:lvl3pPr>
            <a:lvl4pPr lvl="3" algn="r" rtl="0">
              <a:buNone/>
              <a:defRPr sz="1000">
                <a:solidFill>
                  <a:srgbClr val="A3A6AD"/>
                </a:solidFill>
                <a:latin typeface="Maven Pro"/>
                <a:ea typeface="Maven Pro"/>
                <a:cs typeface="Maven Pro"/>
                <a:sym typeface="Maven Pro"/>
              </a:defRPr>
            </a:lvl4pPr>
            <a:lvl5pPr lvl="4" algn="r" rtl="0">
              <a:buNone/>
              <a:defRPr sz="1000">
                <a:solidFill>
                  <a:srgbClr val="A3A6AD"/>
                </a:solidFill>
                <a:latin typeface="Maven Pro"/>
                <a:ea typeface="Maven Pro"/>
                <a:cs typeface="Maven Pro"/>
                <a:sym typeface="Maven Pro"/>
              </a:defRPr>
            </a:lvl5pPr>
            <a:lvl6pPr lvl="5" algn="r" rtl="0">
              <a:buNone/>
              <a:defRPr sz="1000">
                <a:solidFill>
                  <a:srgbClr val="A3A6AD"/>
                </a:solidFill>
                <a:latin typeface="Maven Pro"/>
                <a:ea typeface="Maven Pro"/>
                <a:cs typeface="Maven Pro"/>
                <a:sym typeface="Maven Pro"/>
              </a:defRPr>
            </a:lvl6pPr>
            <a:lvl7pPr lvl="6" algn="r" rtl="0">
              <a:buNone/>
              <a:defRPr sz="1000">
                <a:solidFill>
                  <a:srgbClr val="A3A6AD"/>
                </a:solidFill>
                <a:latin typeface="Maven Pro"/>
                <a:ea typeface="Maven Pro"/>
                <a:cs typeface="Maven Pro"/>
                <a:sym typeface="Maven Pro"/>
              </a:defRPr>
            </a:lvl7pPr>
            <a:lvl8pPr lvl="7" algn="r" rtl="0">
              <a:buNone/>
              <a:defRPr sz="1000">
                <a:solidFill>
                  <a:srgbClr val="A3A6AD"/>
                </a:solidFill>
                <a:latin typeface="Maven Pro"/>
                <a:ea typeface="Maven Pro"/>
                <a:cs typeface="Maven Pro"/>
                <a:sym typeface="Maven Pro"/>
              </a:defRPr>
            </a:lvl8pPr>
            <a:lvl9pPr lvl="8" algn="r" rtl="0">
              <a:buNone/>
              <a:defRPr sz="1000">
                <a:solidFill>
                  <a:srgbClr val="A3A6AD"/>
                </a:solidFill>
                <a:latin typeface="Maven Pro"/>
                <a:ea typeface="Maven Pro"/>
                <a:cs typeface="Maven Pro"/>
                <a:sym typeface="Maven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17"/>
        <p:cNvGrpSpPr/>
        <p:nvPr/>
      </p:nvGrpSpPr>
      <p:grpSpPr>
        <a:xfrm>
          <a:off x="0" y="0"/>
          <a:ext cx="0" cy="0"/>
          <a:chOff x="0" y="0"/>
          <a:chExt cx="0" cy="0"/>
        </a:xfrm>
      </p:grpSpPr>
      <p:sp>
        <p:nvSpPr>
          <p:cNvPr id="318" name="Google Shape;318;p48"/>
          <p:cNvSpPr/>
          <p:nvPr/>
        </p:nvSpPr>
        <p:spPr>
          <a:xfrm>
            <a:off x="0" y="0"/>
            <a:ext cx="9144000" cy="5143500"/>
          </a:xfrm>
          <a:prstGeom prst="rect">
            <a:avLst/>
          </a:prstGeom>
          <a:gradFill>
            <a:gsLst>
              <a:gs pos="0">
                <a:srgbClr val="000615"/>
              </a:gs>
              <a:gs pos="100000">
                <a:srgbClr val="00123E"/>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2800"/>
              <a:buFont typeface="Maven Pro"/>
              <a:buNone/>
              <a:defRPr sz="2800" b="1">
                <a:solidFill>
                  <a:schemeClr val="lt1"/>
                </a:solidFill>
                <a:latin typeface="Maven Pro"/>
                <a:ea typeface="Maven Pro"/>
                <a:cs typeface="Maven Pro"/>
                <a:sym typeface="Maven Pro"/>
              </a:defRPr>
            </a:lvl1pPr>
            <a:lvl2pPr lvl="1"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2pPr>
            <a:lvl3pPr lvl="2"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3pPr>
            <a:lvl4pPr lvl="3"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4pPr>
            <a:lvl5pPr lvl="4"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5pPr>
            <a:lvl6pPr lvl="5"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6pPr>
            <a:lvl7pPr lvl="6"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7pPr>
            <a:lvl8pPr lvl="7"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8pPr>
            <a:lvl9pPr lvl="8"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9pPr>
          </a:lstStyle>
          <a:p>
            <a:endParaRPr/>
          </a:p>
        </p:txBody>
      </p:sp>
      <p:sp>
        <p:nvSpPr>
          <p:cNvPr id="320" name="Google Shape;320;p48"/>
          <p:cNvSpPr txBox="1">
            <a:spLocks noGrp="1"/>
          </p:cNvSpPr>
          <p:nvPr>
            <p:ph type="body" idx="1"/>
          </p:nvPr>
        </p:nvSpPr>
        <p:spPr>
          <a:xfrm>
            <a:off x="311700" y="1152475"/>
            <a:ext cx="8520600" cy="32007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FFFFFF"/>
              </a:buClr>
              <a:buSzPts val="1800"/>
              <a:buFont typeface="Maven Pro"/>
              <a:buChar char="●"/>
              <a:defRPr sz="1800">
                <a:solidFill>
                  <a:srgbClr val="FFFFFF"/>
                </a:solidFill>
                <a:latin typeface="Maven Pro"/>
                <a:ea typeface="Maven Pro"/>
                <a:cs typeface="Maven Pro"/>
                <a:sym typeface="Maven Pro"/>
              </a:defRPr>
            </a:lvl1pPr>
            <a:lvl2pPr marL="914400" lvl="1"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2pPr>
            <a:lvl3pPr marL="1371600" lvl="2"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3pPr>
            <a:lvl4pPr marL="1828800" lvl="3"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4pPr>
            <a:lvl5pPr marL="2286000" lvl="4"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5pPr>
            <a:lvl6pPr marL="2743200" lvl="5"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6pPr>
            <a:lvl7pPr marL="3200400" lvl="6"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7pPr>
            <a:lvl8pPr marL="3657600" lvl="7"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8pPr>
            <a:lvl9pPr marL="4114800" lvl="8" indent="-317500" rtl="0">
              <a:lnSpc>
                <a:spcPct val="115000"/>
              </a:lnSpc>
              <a:spcBef>
                <a:spcPts val="1600"/>
              </a:spcBef>
              <a:spcAft>
                <a:spcPts val="1600"/>
              </a:spcAft>
              <a:buClr>
                <a:srgbClr val="FFFFFF"/>
              </a:buClr>
              <a:buSzPts val="1400"/>
              <a:buFont typeface="Maven Pro"/>
              <a:buChar char="■"/>
              <a:defRPr>
                <a:solidFill>
                  <a:srgbClr val="FFFFFF"/>
                </a:solidFill>
                <a:latin typeface="Maven Pro"/>
                <a:ea typeface="Maven Pro"/>
                <a:cs typeface="Maven Pro"/>
                <a:sym typeface="Maven Pro"/>
              </a:defRPr>
            </a:lvl9pPr>
          </a:lstStyle>
          <a:p>
            <a:endParaRPr/>
          </a:p>
        </p:txBody>
      </p:sp>
      <p:sp>
        <p:nvSpPr>
          <p:cNvPr id="321" name="Google Shape;321;p48"/>
          <p:cNvSpPr txBox="1">
            <a:spLocks noGrp="1"/>
          </p:cNvSpPr>
          <p:nvPr>
            <p:ph type="sldNum" idx="12"/>
          </p:nvPr>
        </p:nvSpPr>
        <p:spPr>
          <a:xfrm>
            <a:off x="8662175" y="4788400"/>
            <a:ext cx="406500" cy="355200"/>
          </a:xfrm>
          <a:prstGeom prst="rect">
            <a:avLst/>
          </a:prstGeom>
          <a:noFill/>
          <a:ln>
            <a:noFill/>
          </a:ln>
        </p:spPr>
        <p:txBody>
          <a:bodyPr spcFirstLastPara="1" wrap="square" lIns="91425" tIns="91425" rIns="91425" bIns="91425" anchor="ctr" anchorCtr="0">
            <a:noAutofit/>
          </a:bodyPr>
          <a:lstStyle>
            <a:lvl1pPr lvl="0" algn="r" rtl="0">
              <a:buNone/>
              <a:defRPr sz="1000">
                <a:solidFill>
                  <a:srgbClr val="A3A6AD"/>
                </a:solidFill>
                <a:latin typeface="Maven Pro"/>
                <a:ea typeface="Maven Pro"/>
                <a:cs typeface="Maven Pro"/>
                <a:sym typeface="Maven Pro"/>
              </a:defRPr>
            </a:lvl1pPr>
            <a:lvl2pPr lvl="1" algn="r" rtl="0">
              <a:buNone/>
              <a:defRPr sz="1000">
                <a:solidFill>
                  <a:srgbClr val="A3A6AD"/>
                </a:solidFill>
                <a:latin typeface="Maven Pro"/>
                <a:ea typeface="Maven Pro"/>
                <a:cs typeface="Maven Pro"/>
                <a:sym typeface="Maven Pro"/>
              </a:defRPr>
            </a:lvl2pPr>
            <a:lvl3pPr lvl="2" algn="r" rtl="0">
              <a:buNone/>
              <a:defRPr sz="1000">
                <a:solidFill>
                  <a:srgbClr val="A3A6AD"/>
                </a:solidFill>
                <a:latin typeface="Maven Pro"/>
                <a:ea typeface="Maven Pro"/>
                <a:cs typeface="Maven Pro"/>
                <a:sym typeface="Maven Pro"/>
              </a:defRPr>
            </a:lvl3pPr>
            <a:lvl4pPr lvl="3" algn="r" rtl="0">
              <a:buNone/>
              <a:defRPr sz="1000">
                <a:solidFill>
                  <a:srgbClr val="A3A6AD"/>
                </a:solidFill>
                <a:latin typeface="Maven Pro"/>
                <a:ea typeface="Maven Pro"/>
                <a:cs typeface="Maven Pro"/>
                <a:sym typeface="Maven Pro"/>
              </a:defRPr>
            </a:lvl4pPr>
            <a:lvl5pPr lvl="4" algn="r" rtl="0">
              <a:buNone/>
              <a:defRPr sz="1000">
                <a:solidFill>
                  <a:srgbClr val="A3A6AD"/>
                </a:solidFill>
                <a:latin typeface="Maven Pro"/>
                <a:ea typeface="Maven Pro"/>
                <a:cs typeface="Maven Pro"/>
                <a:sym typeface="Maven Pro"/>
              </a:defRPr>
            </a:lvl5pPr>
            <a:lvl6pPr lvl="5" algn="r" rtl="0">
              <a:buNone/>
              <a:defRPr sz="1000">
                <a:solidFill>
                  <a:srgbClr val="A3A6AD"/>
                </a:solidFill>
                <a:latin typeface="Maven Pro"/>
                <a:ea typeface="Maven Pro"/>
                <a:cs typeface="Maven Pro"/>
                <a:sym typeface="Maven Pro"/>
              </a:defRPr>
            </a:lvl6pPr>
            <a:lvl7pPr lvl="6" algn="r" rtl="0">
              <a:buNone/>
              <a:defRPr sz="1000">
                <a:solidFill>
                  <a:srgbClr val="A3A6AD"/>
                </a:solidFill>
                <a:latin typeface="Maven Pro"/>
                <a:ea typeface="Maven Pro"/>
                <a:cs typeface="Maven Pro"/>
                <a:sym typeface="Maven Pro"/>
              </a:defRPr>
            </a:lvl7pPr>
            <a:lvl8pPr lvl="7" algn="r" rtl="0">
              <a:buNone/>
              <a:defRPr sz="1000">
                <a:solidFill>
                  <a:srgbClr val="A3A6AD"/>
                </a:solidFill>
                <a:latin typeface="Maven Pro"/>
                <a:ea typeface="Maven Pro"/>
                <a:cs typeface="Maven Pro"/>
                <a:sym typeface="Maven Pro"/>
              </a:defRPr>
            </a:lvl8pPr>
            <a:lvl9pPr lvl="8" algn="r" rtl="0">
              <a:buNone/>
              <a:defRPr sz="1000">
                <a:solidFill>
                  <a:srgbClr val="A3A6AD"/>
                </a:solidFill>
                <a:latin typeface="Maven Pro"/>
                <a:ea typeface="Maven Pro"/>
                <a:cs typeface="Maven Pro"/>
                <a:sym typeface="Maven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7" r:id="rId34"/>
    <p:sldLayoutId id="2147483728" r:id="rId35"/>
    <p:sldLayoutId id="2147483729" r:id="rId36"/>
    <p:sldLayoutId id="2147483730" r:id="rId37"/>
    <p:sldLayoutId id="2147483731" r:id="rId38"/>
    <p:sldLayoutId id="2147483732" r:id="rId39"/>
    <p:sldLayoutId id="2147483733" r:id="rId40"/>
    <p:sldLayoutId id="2147483734" r:id="rId41"/>
    <p:sldLayoutId id="2147483735" r:id="rId42"/>
    <p:sldLayoutId id="2147483736" r:id="rId43"/>
    <p:sldLayoutId id="2147483737" r:id="rId44"/>
    <p:sldLayoutId id="2147483738" r:id="rId45"/>
    <p:sldLayoutId id="2147483739" r:id="rId46"/>
    <p:sldLayoutId id="2147483740" r:id="rId47"/>
    <p:sldLayoutId id="2147483741" r:id="rId48"/>
    <p:sldLayoutId id="2147483742" r:id="rId49"/>
    <p:sldLayoutId id="2147483743" r:id="rId50"/>
    <p:sldLayoutId id="2147483744" r:id="rId51"/>
  </p:sldLayoutIdLst>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79"/>
        <p:cNvGrpSpPr/>
        <p:nvPr/>
      </p:nvGrpSpPr>
      <p:grpSpPr>
        <a:xfrm>
          <a:off x="0" y="0"/>
          <a:ext cx="0" cy="0"/>
          <a:chOff x="0" y="0"/>
          <a:chExt cx="0" cy="0"/>
        </a:xfrm>
      </p:grpSpPr>
      <p:sp>
        <p:nvSpPr>
          <p:cNvPr id="680" name="Google Shape;680;p100"/>
          <p:cNvSpPr/>
          <p:nvPr/>
        </p:nvSpPr>
        <p:spPr>
          <a:xfrm>
            <a:off x="0" y="0"/>
            <a:ext cx="9144000" cy="5143500"/>
          </a:xfrm>
          <a:prstGeom prst="rect">
            <a:avLst/>
          </a:prstGeom>
          <a:gradFill>
            <a:gsLst>
              <a:gs pos="0">
                <a:srgbClr val="000615"/>
              </a:gs>
              <a:gs pos="100000">
                <a:srgbClr val="00123E"/>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0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2800"/>
              <a:buFont typeface="Maven Pro"/>
              <a:buNone/>
              <a:defRPr sz="2800" b="1">
                <a:solidFill>
                  <a:schemeClr val="lt1"/>
                </a:solidFill>
                <a:latin typeface="Maven Pro"/>
                <a:ea typeface="Maven Pro"/>
                <a:cs typeface="Maven Pro"/>
                <a:sym typeface="Maven Pro"/>
              </a:defRPr>
            </a:lvl1pPr>
            <a:lvl2pPr lvl="1"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2pPr>
            <a:lvl3pPr lvl="2"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3pPr>
            <a:lvl4pPr lvl="3"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4pPr>
            <a:lvl5pPr lvl="4"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5pPr>
            <a:lvl6pPr lvl="5"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6pPr>
            <a:lvl7pPr lvl="6"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7pPr>
            <a:lvl8pPr lvl="7"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8pPr>
            <a:lvl9pPr lvl="8"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9pPr>
          </a:lstStyle>
          <a:p>
            <a:endParaRPr/>
          </a:p>
        </p:txBody>
      </p:sp>
      <p:sp>
        <p:nvSpPr>
          <p:cNvPr id="682" name="Google Shape;682;p100"/>
          <p:cNvSpPr txBox="1">
            <a:spLocks noGrp="1"/>
          </p:cNvSpPr>
          <p:nvPr>
            <p:ph type="body" idx="1"/>
          </p:nvPr>
        </p:nvSpPr>
        <p:spPr>
          <a:xfrm>
            <a:off x="311700" y="1152475"/>
            <a:ext cx="8520600" cy="32007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FFFFFF"/>
              </a:buClr>
              <a:buSzPts val="1800"/>
              <a:buFont typeface="Maven Pro"/>
              <a:buChar char="●"/>
              <a:defRPr sz="1800">
                <a:solidFill>
                  <a:srgbClr val="FFFFFF"/>
                </a:solidFill>
                <a:latin typeface="Maven Pro"/>
                <a:ea typeface="Maven Pro"/>
                <a:cs typeface="Maven Pro"/>
                <a:sym typeface="Maven Pro"/>
              </a:defRPr>
            </a:lvl1pPr>
            <a:lvl2pPr marL="914400" lvl="1"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2pPr>
            <a:lvl3pPr marL="1371600" lvl="2"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3pPr>
            <a:lvl4pPr marL="1828800" lvl="3"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4pPr>
            <a:lvl5pPr marL="2286000" lvl="4"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5pPr>
            <a:lvl6pPr marL="2743200" lvl="5"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6pPr>
            <a:lvl7pPr marL="3200400" lvl="6"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7pPr>
            <a:lvl8pPr marL="3657600" lvl="7"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8pPr>
            <a:lvl9pPr marL="4114800" lvl="8" indent="-317500" rtl="0">
              <a:lnSpc>
                <a:spcPct val="115000"/>
              </a:lnSpc>
              <a:spcBef>
                <a:spcPts val="1600"/>
              </a:spcBef>
              <a:spcAft>
                <a:spcPts val="1600"/>
              </a:spcAft>
              <a:buClr>
                <a:srgbClr val="FFFFFF"/>
              </a:buClr>
              <a:buSzPts val="1400"/>
              <a:buFont typeface="Maven Pro"/>
              <a:buChar char="■"/>
              <a:defRPr>
                <a:solidFill>
                  <a:srgbClr val="FFFFFF"/>
                </a:solidFill>
                <a:latin typeface="Maven Pro"/>
                <a:ea typeface="Maven Pro"/>
                <a:cs typeface="Maven Pro"/>
                <a:sym typeface="Maven Pro"/>
              </a:defRPr>
            </a:lvl9pPr>
          </a:lstStyle>
          <a:p>
            <a:endParaRPr/>
          </a:p>
        </p:txBody>
      </p:sp>
      <p:sp>
        <p:nvSpPr>
          <p:cNvPr id="683" name="Google Shape;683;p100"/>
          <p:cNvSpPr txBox="1">
            <a:spLocks noGrp="1"/>
          </p:cNvSpPr>
          <p:nvPr>
            <p:ph type="sldNum" idx="12"/>
          </p:nvPr>
        </p:nvSpPr>
        <p:spPr>
          <a:xfrm>
            <a:off x="8662175" y="4788400"/>
            <a:ext cx="406500" cy="355200"/>
          </a:xfrm>
          <a:prstGeom prst="rect">
            <a:avLst/>
          </a:prstGeom>
          <a:noFill/>
          <a:ln>
            <a:noFill/>
          </a:ln>
        </p:spPr>
        <p:txBody>
          <a:bodyPr spcFirstLastPara="1" wrap="square" lIns="91425" tIns="91425" rIns="91425" bIns="91425" anchor="ctr" anchorCtr="0">
            <a:noAutofit/>
          </a:bodyPr>
          <a:lstStyle>
            <a:lvl1pPr lvl="0" algn="r" rtl="0">
              <a:buNone/>
              <a:defRPr sz="1000">
                <a:solidFill>
                  <a:srgbClr val="A3A6AD"/>
                </a:solidFill>
                <a:latin typeface="Maven Pro"/>
                <a:ea typeface="Maven Pro"/>
                <a:cs typeface="Maven Pro"/>
                <a:sym typeface="Maven Pro"/>
              </a:defRPr>
            </a:lvl1pPr>
            <a:lvl2pPr lvl="1" algn="r" rtl="0">
              <a:buNone/>
              <a:defRPr sz="1000">
                <a:solidFill>
                  <a:srgbClr val="A3A6AD"/>
                </a:solidFill>
                <a:latin typeface="Maven Pro"/>
                <a:ea typeface="Maven Pro"/>
                <a:cs typeface="Maven Pro"/>
                <a:sym typeface="Maven Pro"/>
              </a:defRPr>
            </a:lvl2pPr>
            <a:lvl3pPr lvl="2" algn="r" rtl="0">
              <a:buNone/>
              <a:defRPr sz="1000">
                <a:solidFill>
                  <a:srgbClr val="A3A6AD"/>
                </a:solidFill>
                <a:latin typeface="Maven Pro"/>
                <a:ea typeface="Maven Pro"/>
                <a:cs typeface="Maven Pro"/>
                <a:sym typeface="Maven Pro"/>
              </a:defRPr>
            </a:lvl3pPr>
            <a:lvl4pPr lvl="3" algn="r" rtl="0">
              <a:buNone/>
              <a:defRPr sz="1000">
                <a:solidFill>
                  <a:srgbClr val="A3A6AD"/>
                </a:solidFill>
                <a:latin typeface="Maven Pro"/>
                <a:ea typeface="Maven Pro"/>
                <a:cs typeface="Maven Pro"/>
                <a:sym typeface="Maven Pro"/>
              </a:defRPr>
            </a:lvl4pPr>
            <a:lvl5pPr lvl="4" algn="r" rtl="0">
              <a:buNone/>
              <a:defRPr sz="1000">
                <a:solidFill>
                  <a:srgbClr val="A3A6AD"/>
                </a:solidFill>
                <a:latin typeface="Maven Pro"/>
                <a:ea typeface="Maven Pro"/>
                <a:cs typeface="Maven Pro"/>
                <a:sym typeface="Maven Pro"/>
              </a:defRPr>
            </a:lvl5pPr>
            <a:lvl6pPr lvl="5" algn="r" rtl="0">
              <a:buNone/>
              <a:defRPr sz="1000">
                <a:solidFill>
                  <a:srgbClr val="A3A6AD"/>
                </a:solidFill>
                <a:latin typeface="Maven Pro"/>
                <a:ea typeface="Maven Pro"/>
                <a:cs typeface="Maven Pro"/>
                <a:sym typeface="Maven Pro"/>
              </a:defRPr>
            </a:lvl6pPr>
            <a:lvl7pPr lvl="6" algn="r" rtl="0">
              <a:buNone/>
              <a:defRPr sz="1000">
                <a:solidFill>
                  <a:srgbClr val="A3A6AD"/>
                </a:solidFill>
                <a:latin typeface="Maven Pro"/>
                <a:ea typeface="Maven Pro"/>
                <a:cs typeface="Maven Pro"/>
                <a:sym typeface="Maven Pro"/>
              </a:defRPr>
            </a:lvl7pPr>
            <a:lvl8pPr lvl="7" algn="r" rtl="0">
              <a:buNone/>
              <a:defRPr sz="1000">
                <a:solidFill>
                  <a:srgbClr val="A3A6AD"/>
                </a:solidFill>
                <a:latin typeface="Maven Pro"/>
                <a:ea typeface="Maven Pro"/>
                <a:cs typeface="Maven Pro"/>
                <a:sym typeface="Maven Pro"/>
              </a:defRPr>
            </a:lvl8pPr>
            <a:lvl9pPr lvl="8" algn="r" rtl="0">
              <a:buNone/>
              <a:defRPr sz="1000">
                <a:solidFill>
                  <a:srgbClr val="A3A6AD"/>
                </a:solidFill>
                <a:latin typeface="Maven Pro"/>
                <a:ea typeface="Maven Pro"/>
                <a:cs typeface="Maven Pro"/>
                <a:sym typeface="Maven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 id="2147483767" r:id="rId23"/>
    <p:sldLayoutId id="2147483768" r:id="rId24"/>
    <p:sldLayoutId id="2147483769" r:id="rId25"/>
    <p:sldLayoutId id="2147483770" r:id="rId26"/>
    <p:sldLayoutId id="2147483771" r:id="rId27"/>
    <p:sldLayoutId id="2147483772" r:id="rId28"/>
    <p:sldLayoutId id="2147483773" r:id="rId29"/>
    <p:sldLayoutId id="2147483774" r:id="rId30"/>
    <p:sldLayoutId id="2147483775" r:id="rId31"/>
    <p:sldLayoutId id="2147483776" r:id="rId32"/>
    <p:sldLayoutId id="2147483777" r:id="rId33"/>
    <p:sldLayoutId id="2147483778" r:id="rId34"/>
    <p:sldLayoutId id="2147483779" r:id="rId35"/>
    <p:sldLayoutId id="2147483780" r:id="rId36"/>
    <p:sldLayoutId id="2147483781" r:id="rId37"/>
    <p:sldLayoutId id="2147483782" r:id="rId38"/>
    <p:sldLayoutId id="2147483783" r:id="rId39"/>
    <p:sldLayoutId id="2147483784" r:id="rId40"/>
    <p:sldLayoutId id="2147483785" r:id="rId41"/>
    <p:sldLayoutId id="2147483786" r:id="rId42"/>
    <p:sldLayoutId id="2147483787" r:id="rId43"/>
    <p:sldLayoutId id="2147483788" r:id="rId44"/>
    <p:sldLayoutId id="2147483789" r:id="rId45"/>
    <p:sldLayoutId id="2147483790" r:id="rId46"/>
    <p:sldLayoutId id="2147483791" r:id="rId47"/>
    <p:sldLayoutId id="2147483792" r:id="rId4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15"/>
        <p:cNvGrpSpPr/>
        <p:nvPr/>
      </p:nvGrpSpPr>
      <p:grpSpPr>
        <a:xfrm>
          <a:off x="0" y="0"/>
          <a:ext cx="0" cy="0"/>
          <a:chOff x="0" y="0"/>
          <a:chExt cx="0" cy="0"/>
        </a:xfrm>
      </p:grpSpPr>
      <p:sp>
        <p:nvSpPr>
          <p:cNvPr id="1016" name="Google Shape;1016;p149"/>
          <p:cNvSpPr/>
          <p:nvPr/>
        </p:nvSpPr>
        <p:spPr>
          <a:xfrm>
            <a:off x="0" y="0"/>
            <a:ext cx="9144000" cy="5143500"/>
          </a:xfrm>
          <a:prstGeom prst="rect">
            <a:avLst/>
          </a:prstGeom>
          <a:gradFill>
            <a:gsLst>
              <a:gs pos="0">
                <a:srgbClr val="000615"/>
              </a:gs>
              <a:gs pos="100000">
                <a:srgbClr val="00123E"/>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2800"/>
              <a:buFont typeface="Maven Pro"/>
              <a:buNone/>
              <a:defRPr sz="2800" b="1">
                <a:solidFill>
                  <a:schemeClr val="lt1"/>
                </a:solidFill>
                <a:latin typeface="Maven Pro"/>
                <a:ea typeface="Maven Pro"/>
                <a:cs typeface="Maven Pro"/>
                <a:sym typeface="Maven Pro"/>
              </a:defRPr>
            </a:lvl1pPr>
            <a:lvl2pPr lvl="1"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2pPr>
            <a:lvl3pPr lvl="2"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3pPr>
            <a:lvl4pPr lvl="3"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4pPr>
            <a:lvl5pPr lvl="4"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5pPr>
            <a:lvl6pPr lvl="5"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6pPr>
            <a:lvl7pPr lvl="6"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7pPr>
            <a:lvl8pPr lvl="7"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8pPr>
            <a:lvl9pPr lvl="8"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9pPr>
          </a:lstStyle>
          <a:p>
            <a:endParaRPr/>
          </a:p>
        </p:txBody>
      </p:sp>
      <p:sp>
        <p:nvSpPr>
          <p:cNvPr id="1018" name="Google Shape;1018;p149"/>
          <p:cNvSpPr txBox="1">
            <a:spLocks noGrp="1"/>
          </p:cNvSpPr>
          <p:nvPr>
            <p:ph type="body" idx="1"/>
          </p:nvPr>
        </p:nvSpPr>
        <p:spPr>
          <a:xfrm>
            <a:off x="311700" y="1152475"/>
            <a:ext cx="8520600" cy="32007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FFFFFF"/>
              </a:buClr>
              <a:buSzPts val="1800"/>
              <a:buFont typeface="Maven Pro"/>
              <a:buChar char="●"/>
              <a:defRPr sz="1800">
                <a:solidFill>
                  <a:srgbClr val="FFFFFF"/>
                </a:solidFill>
                <a:latin typeface="Maven Pro"/>
                <a:ea typeface="Maven Pro"/>
                <a:cs typeface="Maven Pro"/>
                <a:sym typeface="Maven Pro"/>
              </a:defRPr>
            </a:lvl1pPr>
            <a:lvl2pPr marL="914400" lvl="1"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2pPr>
            <a:lvl3pPr marL="1371600" lvl="2"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3pPr>
            <a:lvl4pPr marL="1828800" lvl="3"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4pPr>
            <a:lvl5pPr marL="2286000" lvl="4"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5pPr>
            <a:lvl6pPr marL="2743200" lvl="5"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6pPr>
            <a:lvl7pPr marL="3200400" lvl="6"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7pPr>
            <a:lvl8pPr marL="3657600" lvl="7"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8pPr>
            <a:lvl9pPr marL="4114800" lvl="8" indent="-317500" rtl="0">
              <a:lnSpc>
                <a:spcPct val="115000"/>
              </a:lnSpc>
              <a:spcBef>
                <a:spcPts val="1600"/>
              </a:spcBef>
              <a:spcAft>
                <a:spcPts val="1600"/>
              </a:spcAft>
              <a:buClr>
                <a:srgbClr val="FFFFFF"/>
              </a:buClr>
              <a:buSzPts val="1400"/>
              <a:buFont typeface="Maven Pro"/>
              <a:buChar char="■"/>
              <a:defRPr>
                <a:solidFill>
                  <a:srgbClr val="FFFFFF"/>
                </a:solidFill>
                <a:latin typeface="Maven Pro"/>
                <a:ea typeface="Maven Pro"/>
                <a:cs typeface="Maven Pro"/>
                <a:sym typeface="Maven Pro"/>
              </a:defRPr>
            </a:lvl9pPr>
          </a:lstStyle>
          <a:p>
            <a:endParaRPr/>
          </a:p>
        </p:txBody>
      </p:sp>
      <p:sp>
        <p:nvSpPr>
          <p:cNvPr id="1019" name="Google Shape;1019;p149"/>
          <p:cNvSpPr txBox="1">
            <a:spLocks noGrp="1"/>
          </p:cNvSpPr>
          <p:nvPr>
            <p:ph type="sldNum" idx="12"/>
          </p:nvPr>
        </p:nvSpPr>
        <p:spPr>
          <a:xfrm>
            <a:off x="8662175" y="4788400"/>
            <a:ext cx="406500" cy="355200"/>
          </a:xfrm>
          <a:prstGeom prst="rect">
            <a:avLst/>
          </a:prstGeom>
          <a:noFill/>
          <a:ln>
            <a:noFill/>
          </a:ln>
        </p:spPr>
        <p:txBody>
          <a:bodyPr spcFirstLastPara="1" wrap="square" lIns="91425" tIns="91425" rIns="91425" bIns="91425" anchor="ctr" anchorCtr="0">
            <a:noAutofit/>
          </a:bodyPr>
          <a:lstStyle>
            <a:lvl1pPr lvl="0" algn="r" rtl="0">
              <a:buNone/>
              <a:defRPr sz="1000">
                <a:solidFill>
                  <a:srgbClr val="A3A6AD"/>
                </a:solidFill>
                <a:latin typeface="Maven Pro"/>
                <a:ea typeface="Maven Pro"/>
                <a:cs typeface="Maven Pro"/>
                <a:sym typeface="Maven Pro"/>
              </a:defRPr>
            </a:lvl1pPr>
            <a:lvl2pPr lvl="1" algn="r" rtl="0">
              <a:buNone/>
              <a:defRPr sz="1000">
                <a:solidFill>
                  <a:srgbClr val="A3A6AD"/>
                </a:solidFill>
                <a:latin typeface="Maven Pro"/>
                <a:ea typeface="Maven Pro"/>
                <a:cs typeface="Maven Pro"/>
                <a:sym typeface="Maven Pro"/>
              </a:defRPr>
            </a:lvl2pPr>
            <a:lvl3pPr lvl="2" algn="r" rtl="0">
              <a:buNone/>
              <a:defRPr sz="1000">
                <a:solidFill>
                  <a:srgbClr val="A3A6AD"/>
                </a:solidFill>
                <a:latin typeface="Maven Pro"/>
                <a:ea typeface="Maven Pro"/>
                <a:cs typeface="Maven Pro"/>
                <a:sym typeface="Maven Pro"/>
              </a:defRPr>
            </a:lvl3pPr>
            <a:lvl4pPr lvl="3" algn="r" rtl="0">
              <a:buNone/>
              <a:defRPr sz="1000">
                <a:solidFill>
                  <a:srgbClr val="A3A6AD"/>
                </a:solidFill>
                <a:latin typeface="Maven Pro"/>
                <a:ea typeface="Maven Pro"/>
                <a:cs typeface="Maven Pro"/>
                <a:sym typeface="Maven Pro"/>
              </a:defRPr>
            </a:lvl4pPr>
            <a:lvl5pPr lvl="4" algn="r" rtl="0">
              <a:buNone/>
              <a:defRPr sz="1000">
                <a:solidFill>
                  <a:srgbClr val="A3A6AD"/>
                </a:solidFill>
                <a:latin typeface="Maven Pro"/>
                <a:ea typeface="Maven Pro"/>
                <a:cs typeface="Maven Pro"/>
                <a:sym typeface="Maven Pro"/>
              </a:defRPr>
            </a:lvl5pPr>
            <a:lvl6pPr lvl="5" algn="r" rtl="0">
              <a:buNone/>
              <a:defRPr sz="1000">
                <a:solidFill>
                  <a:srgbClr val="A3A6AD"/>
                </a:solidFill>
                <a:latin typeface="Maven Pro"/>
                <a:ea typeface="Maven Pro"/>
                <a:cs typeface="Maven Pro"/>
                <a:sym typeface="Maven Pro"/>
              </a:defRPr>
            </a:lvl6pPr>
            <a:lvl7pPr lvl="6" algn="r" rtl="0">
              <a:buNone/>
              <a:defRPr sz="1000">
                <a:solidFill>
                  <a:srgbClr val="A3A6AD"/>
                </a:solidFill>
                <a:latin typeface="Maven Pro"/>
                <a:ea typeface="Maven Pro"/>
                <a:cs typeface="Maven Pro"/>
                <a:sym typeface="Maven Pro"/>
              </a:defRPr>
            </a:lvl7pPr>
            <a:lvl8pPr lvl="7" algn="r" rtl="0">
              <a:buNone/>
              <a:defRPr sz="1000">
                <a:solidFill>
                  <a:srgbClr val="A3A6AD"/>
                </a:solidFill>
                <a:latin typeface="Maven Pro"/>
                <a:ea typeface="Maven Pro"/>
                <a:cs typeface="Maven Pro"/>
                <a:sym typeface="Maven Pro"/>
              </a:defRPr>
            </a:lvl8pPr>
            <a:lvl9pPr lvl="8" algn="r" rtl="0">
              <a:buNone/>
              <a:defRPr sz="1000">
                <a:solidFill>
                  <a:srgbClr val="A3A6AD"/>
                </a:solidFill>
                <a:latin typeface="Maven Pro"/>
                <a:ea typeface="Maven Pro"/>
                <a:cs typeface="Maven Pro"/>
                <a:sym typeface="Maven Pro"/>
              </a:defRPr>
            </a:lvl9pPr>
          </a:lstStyle>
          <a:p>
            <a:pPr marL="0" lvl="0" indent="0" algn="r" rtl="0">
              <a:spcBef>
                <a:spcPts val="0"/>
              </a:spcBef>
              <a:spcAft>
                <a:spcPts val="0"/>
              </a:spcAft>
              <a:buNone/>
            </a:pPr>
            <a:fld id="{00000000-1234-1234-1234-123412341234}" type="slidenum">
              <a:rPr lang="en"/>
              <a:t>‹#›</a:t>
            </a:fld>
            <a:endParaRPr/>
          </a:p>
        </p:txBody>
      </p:sp>
      <p:sp>
        <p:nvSpPr>
          <p:cNvPr id="1020" name="Google Shape;1020;p149"/>
          <p:cNvSpPr txBox="1"/>
          <p:nvPr/>
        </p:nvSpPr>
        <p:spPr>
          <a:xfrm>
            <a:off x="3072000" y="4895950"/>
            <a:ext cx="30000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rgbClr val="EEEEEE"/>
                </a:solidFill>
                <a:latin typeface="Maven Pro"/>
                <a:ea typeface="Maven Pro"/>
                <a:cs typeface="Maven Pro"/>
                <a:sym typeface="Maven Pro"/>
              </a:rPr>
              <a:t>© Recurve Analytics, Inc. 2023 | All rights reserved</a:t>
            </a:r>
            <a:endParaRPr sz="700">
              <a:solidFill>
                <a:srgbClr val="EEEEEE"/>
              </a:solidFill>
              <a:latin typeface="Maven Pro"/>
              <a:ea typeface="Maven Pro"/>
              <a:cs typeface="Maven Pro"/>
              <a:sym typeface="Maven Pro"/>
            </a:endParaRPr>
          </a:p>
        </p:txBody>
      </p:sp>
    </p:spTree>
  </p:cSld>
  <p:clrMap bg1="lt1" tx1="dk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 id="2147483820" r:id="rId28"/>
    <p:sldLayoutId id="2147483821" r:id="rId29"/>
    <p:sldLayoutId id="2147483822" r:id="rId30"/>
    <p:sldLayoutId id="2147483823" r:id="rId31"/>
    <p:sldLayoutId id="2147483824" r:id="rId32"/>
    <p:sldLayoutId id="2147483825" r:id="rId33"/>
    <p:sldLayoutId id="2147483826" r:id="rId34"/>
    <p:sldLayoutId id="2147483827" r:id="rId35"/>
    <p:sldLayoutId id="2147483828" r:id="rId36"/>
    <p:sldLayoutId id="2147483829" r:id="rId37"/>
    <p:sldLayoutId id="2147483830" r:id="rId38"/>
    <p:sldLayoutId id="2147483831" r:id="rId39"/>
    <p:sldLayoutId id="2147483832" r:id="rId40"/>
    <p:sldLayoutId id="2147483833" r:id="rId4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280"/>
        <p:cNvGrpSpPr/>
        <p:nvPr/>
      </p:nvGrpSpPr>
      <p:grpSpPr>
        <a:xfrm>
          <a:off x="0" y="0"/>
          <a:ext cx="0" cy="0"/>
          <a:chOff x="0" y="0"/>
          <a:chExt cx="0" cy="0"/>
        </a:xfrm>
      </p:grpSpPr>
      <p:sp>
        <p:nvSpPr>
          <p:cNvPr id="1281" name="Google Shape;1281;p191"/>
          <p:cNvSpPr/>
          <p:nvPr/>
        </p:nvSpPr>
        <p:spPr>
          <a:xfrm>
            <a:off x="0" y="0"/>
            <a:ext cx="9144000" cy="5143500"/>
          </a:xfrm>
          <a:prstGeom prst="rect">
            <a:avLst/>
          </a:prstGeom>
          <a:gradFill>
            <a:gsLst>
              <a:gs pos="0">
                <a:srgbClr val="000615"/>
              </a:gs>
              <a:gs pos="100000">
                <a:srgbClr val="00123E"/>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9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2800"/>
              <a:buFont typeface="Maven Pro"/>
              <a:buNone/>
              <a:defRPr sz="2800" b="1">
                <a:solidFill>
                  <a:schemeClr val="lt1"/>
                </a:solidFill>
                <a:latin typeface="Maven Pro"/>
                <a:ea typeface="Maven Pro"/>
                <a:cs typeface="Maven Pro"/>
                <a:sym typeface="Maven Pro"/>
              </a:defRPr>
            </a:lvl1pPr>
            <a:lvl2pPr lvl="1"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2pPr>
            <a:lvl3pPr lvl="2"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3pPr>
            <a:lvl4pPr lvl="3"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4pPr>
            <a:lvl5pPr lvl="4"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5pPr>
            <a:lvl6pPr lvl="5"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6pPr>
            <a:lvl7pPr lvl="6"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7pPr>
            <a:lvl8pPr lvl="7"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8pPr>
            <a:lvl9pPr lvl="8" rtl="0">
              <a:spcBef>
                <a:spcPts val="0"/>
              </a:spcBef>
              <a:spcAft>
                <a:spcPts val="0"/>
              </a:spcAft>
              <a:buClr>
                <a:srgbClr val="FFFFFF"/>
              </a:buClr>
              <a:buSzPts val="2800"/>
              <a:buFont typeface="Maven Pro"/>
              <a:buNone/>
              <a:defRPr sz="2800" b="1">
                <a:solidFill>
                  <a:srgbClr val="FFFFFF"/>
                </a:solidFill>
                <a:latin typeface="Maven Pro"/>
                <a:ea typeface="Maven Pro"/>
                <a:cs typeface="Maven Pro"/>
                <a:sym typeface="Maven Pro"/>
              </a:defRPr>
            </a:lvl9pPr>
          </a:lstStyle>
          <a:p>
            <a:endParaRPr/>
          </a:p>
        </p:txBody>
      </p:sp>
      <p:sp>
        <p:nvSpPr>
          <p:cNvPr id="1283" name="Google Shape;1283;p191"/>
          <p:cNvSpPr txBox="1">
            <a:spLocks noGrp="1"/>
          </p:cNvSpPr>
          <p:nvPr>
            <p:ph type="body" idx="1"/>
          </p:nvPr>
        </p:nvSpPr>
        <p:spPr>
          <a:xfrm>
            <a:off x="311700" y="1152475"/>
            <a:ext cx="8520600" cy="32007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FFFFFF"/>
              </a:buClr>
              <a:buSzPts val="1800"/>
              <a:buFont typeface="Maven Pro"/>
              <a:buChar char="●"/>
              <a:defRPr sz="1800">
                <a:solidFill>
                  <a:srgbClr val="FFFFFF"/>
                </a:solidFill>
                <a:latin typeface="Maven Pro"/>
                <a:ea typeface="Maven Pro"/>
                <a:cs typeface="Maven Pro"/>
                <a:sym typeface="Maven Pro"/>
              </a:defRPr>
            </a:lvl1pPr>
            <a:lvl2pPr marL="914400" lvl="1"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2pPr>
            <a:lvl3pPr marL="1371600" lvl="2"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3pPr>
            <a:lvl4pPr marL="1828800" lvl="3"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4pPr>
            <a:lvl5pPr marL="2286000" lvl="4"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5pPr>
            <a:lvl6pPr marL="2743200" lvl="5"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6pPr>
            <a:lvl7pPr marL="3200400" lvl="6"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7pPr>
            <a:lvl8pPr marL="3657600" lvl="7" indent="-317500" rtl="0">
              <a:lnSpc>
                <a:spcPct val="115000"/>
              </a:lnSpc>
              <a:spcBef>
                <a:spcPts val="1600"/>
              </a:spcBef>
              <a:spcAft>
                <a:spcPts val="0"/>
              </a:spcAft>
              <a:buClr>
                <a:srgbClr val="FFFFFF"/>
              </a:buClr>
              <a:buSzPts val="1400"/>
              <a:buFont typeface="Maven Pro"/>
              <a:buChar char="○"/>
              <a:defRPr>
                <a:solidFill>
                  <a:srgbClr val="FFFFFF"/>
                </a:solidFill>
                <a:latin typeface="Maven Pro"/>
                <a:ea typeface="Maven Pro"/>
                <a:cs typeface="Maven Pro"/>
                <a:sym typeface="Maven Pro"/>
              </a:defRPr>
            </a:lvl8pPr>
            <a:lvl9pPr marL="4114800" lvl="8" indent="-317500" rtl="0">
              <a:lnSpc>
                <a:spcPct val="115000"/>
              </a:lnSpc>
              <a:spcBef>
                <a:spcPts val="1600"/>
              </a:spcBef>
              <a:spcAft>
                <a:spcPts val="1600"/>
              </a:spcAft>
              <a:buClr>
                <a:srgbClr val="FFFFFF"/>
              </a:buClr>
              <a:buSzPts val="1400"/>
              <a:buFont typeface="Maven Pro"/>
              <a:buChar char="■"/>
              <a:defRPr>
                <a:solidFill>
                  <a:srgbClr val="FFFFFF"/>
                </a:solidFill>
                <a:latin typeface="Maven Pro"/>
                <a:ea typeface="Maven Pro"/>
                <a:cs typeface="Maven Pro"/>
                <a:sym typeface="Maven Pro"/>
              </a:defRPr>
            </a:lvl9pPr>
          </a:lstStyle>
          <a:p>
            <a:endParaRPr/>
          </a:p>
        </p:txBody>
      </p:sp>
      <p:sp>
        <p:nvSpPr>
          <p:cNvPr id="1284" name="Google Shape;1284;p191"/>
          <p:cNvSpPr txBox="1">
            <a:spLocks noGrp="1"/>
          </p:cNvSpPr>
          <p:nvPr>
            <p:ph type="sldNum" idx="12"/>
          </p:nvPr>
        </p:nvSpPr>
        <p:spPr>
          <a:xfrm>
            <a:off x="8283600" y="4498550"/>
            <a:ext cx="548700" cy="500100"/>
          </a:xfrm>
          <a:prstGeom prst="rect">
            <a:avLst/>
          </a:prstGeom>
          <a:noFill/>
          <a:ln>
            <a:noFill/>
          </a:ln>
        </p:spPr>
        <p:txBody>
          <a:bodyPr spcFirstLastPara="1" wrap="square" lIns="91425" tIns="91425" rIns="91425" bIns="91425" anchor="ctr" anchorCtr="0">
            <a:noAutofit/>
          </a:bodyPr>
          <a:lstStyle>
            <a:lvl1pPr lvl="0" algn="r" rtl="0">
              <a:buNone/>
              <a:defRPr sz="1000">
                <a:solidFill>
                  <a:srgbClr val="A3A6AD"/>
                </a:solidFill>
                <a:latin typeface="Maven Pro"/>
                <a:ea typeface="Maven Pro"/>
                <a:cs typeface="Maven Pro"/>
                <a:sym typeface="Maven Pro"/>
              </a:defRPr>
            </a:lvl1pPr>
            <a:lvl2pPr lvl="1" algn="r" rtl="0">
              <a:buNone/>
              <a:defRPr sz="1000">
                <a:solidFill>
                  <a:srgbClr val="A3A6AD"/>
                </a:solidFill>
                <a:latin typeface="Maven Pro"/>
                <a:ea typeface="Maven Pro"/>
                <a:cs typeface="Maven Pro"/>
                <a:sym typeface="Maven Pro"/>
              </a:defRPr>
            </a:lvl2pPr>
            <a:lvl3pPr lvl="2" algn="r" rtl="0">
              <a:buNone/>
              <a:defRPr sz="1000">
                <a:solidFill>
                  <a:srgbClr val="A3A6AD"/>
                </a:solidFill>
                <a:latin typeface="Maven Pro"/>
                <a:ea typeface="Maven Pro"/>
                <a:cs typeface="Maven Pro"/>
                <a:sym typeface="Maven Pro"/>
              </a:defRPr>
            </a:lvl3pPr>
            <a:lvl4pPr lvl="3" algn="r" rtl="0">
              <a:buNone/>
              <a:defRPr sz="1000">
                <a:solidFill>
                  <a:srgbClr val="A3A6AD"/>
                </a:solidFill>
                <a:latin typeface="Maven Pro"/>
                <a:ea typeface="Maven Pro"/>
                <a:cs typeface="Maven Pro"/>
                <a:sym typeface="Maven Pro"/>
              </a:defRPr>
            </a:lvl4pPr>
            <a:lvl5pPr lvl="4" algn="r" rtl="0">
              <a:buNone/>
              <a:defRPr sz="1000">
                <a:solidFill>
                  <a:srgbClr val="A3A6AD"/>
                </a:solidFill>
                <a:latin typeface="Maven Pro"/>
                <a:ea typeface="Maven Pro"/>
                <a:cs typeface="Maven Pro"/>
                <a:sym typeface="Maven Pro"/>
              </a:defRPr>
            </a:lvl5pPr>
            <a:lvl6pPr lvl="5" algn="r" rtl="0">
              <a:buNone/>
              <a:defRPr sz="1000">
                <a:solidFill>
                  <a:srgbClr val="A3A6AD"/>
                </a:solidFill>
                <a:latin typeface="Maven Pro"/>
                <a:ea typeface="Maven Pro"/>
                <a:cs typeface="Maven Pro"/>
                <a:sym typeface="Maven Pro"/>
              </a:defRPr>
            </a:lvl6pPr>
            <a:lvl7pPr lvl="6" algn="r" rtl="0">
              <a:buNone/>
              <a:defRPr sz="1000">
                <a:solidFill>
                  <a:srgbClr val="A3A6AD"/>
                </a:solidFill>
                <a:latin typeface="Maven Pro"/>
                <a:ea typeface="Maven Pro"/>
                <a:cs typeface="Maven Pro"/>
                <a:sym typeface="Maven Pro"/>
              </a:defRPr>
            </a:lvl7pPr>
            <a:lvl8pPr lvl="7" algn="r" rtl="0">
              <a:buNone/>
              <a:defRPr sz="1000">
                <a:solidFill>
                  <a:srgbClr val="A3A6AD"/>
                </a:solidFill>
                <a:latin typeface="Maven Pro"/>
                <a:ea typeface="Maven Pro"/>
                <a:cs typeface="Maven Pro"/>
                <a:sym typeface="Maven Pro"/>
              </a:defRPr>
            </a:lvl8pPr>
            <a:lvl9pPr lvl="8" algn="r" rtl="0">
              <a:buNone/>
              <a:defRPr sz="1000">
                <a:solidFill>
                  <a:srgbClr val="A3A6AD"/>
                </a:solidFill>
                <a:latin typeface="Maven Pro"/>
                <a:ea typeface="Maven Pro"/>
                <a:cs typeface="Maven Pro"/>
                <a:sym typeface="Maven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 id="2147483859" r:id="rId26"/>
    <p:sldLayoutId id="2147483860" r:id="rId27"/>
    <p:sldLayoutId id="2147483861" r:id="rId28"/>
    <p:sldLayoutId id="2147483862" r:id="rId29"/>
    <p:sldLayoutId id="2147483863" r:id="rId30"/>
    <p:sldLayoutId id="2147483864" r:id="rId31"/>
    <p:sldLayoutId id="2147483865" r:id="rId32"/>
    <p:sldLayoutId id="2147483866" r:id="rId33"/>
    <p:sldLayoutId id="2147483867" r:id="rId34"/>
    <p:sldLayoutId id="2147483868" r:id="rId35"/>
    <p:sldLayoutId id="2147483869" r:id="rId36"/>
    <p:sldLayoutId id="2147483870" r:id="rId37"/>
    <p:sldLayoutId id="2147483871" r:id="rId38"/>
    <p:sldLayoutId id="2147483872" r:id="rId39"/>
    <p:sldLayoutId id="2147483873" r:id="rId40"/>
    <p:sldLayoutId id="2147483874" r:id="rId41"/>
    <p:sldLayoutId id="2147483875" r:id="rId42"/>
    <p:sldLayoutId id="2147483876" r:id="rId43"/>
    <p:sldLayoutId id="2147483877" r:id="rId44"/>
    <p:sldLayoutId id="2147483878" r:id="rId45"/>
    <p:sldLayoutId id="2147483879" r:id="rId46"/>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18" Type="http://schemas.openxmlformats.org/officeDocument/2006/relationships/image" Target="../media/image102.png"/><Relationship Id="rId26" Type="http://schemas.openxmlformats.org/officeDocument/2006/relationships/image" Target="../media/image110.png"/><Relationship Id="rId3" Type="http://schemas.openxmlformats.org/officeDocument/2006/relationships/image" Target="../media/image87.png"/><Relationship Id="rId21" Type="http://schemas.openxmlformats.org/officeDocument/2006/relationships/image" Target="../media/image105.png"/><Relationship Id="rId34" Type="http://schemas.openxmlformats.org/officeDocument/2006/relationships/image" Target="../media/image118.png"/><Relationship Id="rId7" Type="http://schemas.openxmlformats.org/officeDocument/2006/relationships/image" Target="../media/image91.png"/><Relationship Id="rId12" Type="http://schemas.openxmlformats.org/officeDocument/2006/relationships/image" Target="../media/image96.png"/><Relationship Id="rId17" Type="http://schemas.openxmlformats.org/officeDocument/2006/relationships/image" Target="../media/image101.png"/><Relationship Id="rId25" Type="http://schemas.openxmlformats.org/officeDocument/2006/relationships/image" Target="../media/image109.png"/><Relationship Id="rId33" Type="http://schemas.openxmlformats.org/officeDocument/2006/relationships/image" Target="../media/image117.png"/><Relationship Id="rId2" Type="http://schemas.openxmlformats.org/officeDocument/2006/relationships/notesSlide" Target="../notesSlides/notesSlide10.xml"/><Relationship Id="rId16" Type="http://schemas.openxmlformats.org/officeDocument/2006/relationships/image" Target="../media/image100.png"/><Relationship Id="rId20" Type="http://schemas.openxmlformats.org/officeDocument/2006/relationships/image" Target="../media/image104.png"/><Relationship Id="rId29" Type="http://schemas.openxmlformats.org/officeDocument/2006/relationships/image" Target="../media/image113.png"/><Relationship Id="rId1" Type="http://schemas.openxmlformats.org/officeDocument/2006/relationships/slideLayout" Target="../slideLayouts/slideLayout36.xml"/><Relationship Id="rId6" Type="http://schemas.openxmlformats.org/officeDocument/2006/relationships/image" Target="../media/image90.png"/><Relationship Id="rId11" Type="http://schemas.openxmlformats.org/officeDocument/2006/relationships/image" Target="../media/image95.png"/><Relationship Id="rId24" Type="http://schemas.openxmlformats.org/officeDocument/2006/relationships/image" Target="../media/image108.png"/><Relationship Id="rId32" Type="http://schemas.openxmlformats.org/officeDocument/2006/relationships/image" Target="../media/image116.png"/><Relationship Id="rId37" Type="http://schemas.openxmlformats.org/officeDocument/2006/relationships/image" Target="../media/image119.png"/><Relationship Id="rId5" Type="http://schemas.openxmlformats.org/officeDocument/2006/relationships/image" Target="../media/image89.png"/><Relationship Id="rId15" Type="http://schemas.openxmlformats.org/officeDocument/2006/relationships/image" Target="../media/image99.png"/><Relationship Id="rId23" Type="http://schemas.openxmlformats.org/officeDocument/2006/relationships/image" Target="../media/image107.png"/><Relationship Id="rId28" Type="http://schemas.openxmlformats.org/officeDocument/2006/relationships/image" Target="../media/image112.png"/><Relationship Id="rId36" Type="http://schemas.openxmlformats.org/officeDocument/2006/relationships/hyperlink" Target="https://www.lfenergy.org/projects/openeemeter/" TargetMode="External"/><Relationship Id="rId10" Type="http://schemas.openxmlformats.org/officeDocument/2006/relationships/image" Target="../media/image94.png"/><Relationship Id="rId19" Type="http://schemas.openxmlformats.org/officeDocument/2006/relationships/image" Target="../media/image103.png"/><Relationship Id="rId31" Type="http://schemas.openxmlformats.org/officeDocument/2006/relationships/image" Target="../media/image115.pn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png"/><Relationship Id="rId22" Type="http://schemas.openxmlformats.org/officeDocument/2006/relationships/image" Target="../media/image106.png"/><Relationship Id="rId27" Type="http://schemas.openxmlformats.org/officeDocument/2006/relationships/image" Target="../media/image111.png"/><Relationship Id="rId30" Type="http://schemas.openxmlformats.org/officeDocument/2006/relationships/image" Target="../media/image114.png"/><Relationship Id="rId35"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xml"/><Relationship Id="rId1" Type="http://schemas.openxmlformats.org/officeDocument/2006/relationships/slideLayout" Target="../slideLayouts/slideLayout44.xml"/><Relationship Id="rId5" Type="http://schemas.openxmlformats.org/officeDocument/2006/relationships/image" Target="../media/image122.png"/><Relationship Id="rId4" Type="http://schemas.openxmlformats.org/officeDocument/2006/relationships/image" Target="../media/image121.png"/></Relationships>
</file>

<file path=ppt/slides/_rels/slide12.xml.rels><?xml version="1.0" encoding="UTF-8" standalone="yes"?>
<Relationships xmlns="http://schemas.openxmlformats.org/package/2006/relationships"><Relationship Id="rId3" Type="http://schemas.openxmlformats.org/officeDocument/2006/relationships/hyperlink" Target="https://www.lfenergy.org/projects/openeemeter/" TargetMode="External"/><Relationship Id="rId2" Type="http://schemas.openxmlformats.org/officeDocument/2006/relationships/notesSlide" Target="../notesSlides/notesSlide12.xml"/><Relationship Id="rId1" Type="http://schemas.openxmlformats.org/officeDocument/2006/relationships/slideLayout" Target="../slideLayouts/slideLayout38.xml"/><Relationship Id="rId4" Type="http://schemas.openxmlformats.org/officeDocument/2006/relationships/image" Target="../media/image1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4.xml"/><Relationship Id="rId1" Type="http://schemas.openxmlformats.org/officeDocument/2006/relationships/slideLayout" Target="../slideLayouts/slideLayout232.xml"/><Relationship Id="rId4" Type="http://schemas.openxmlformats.org/officeDocument/2006/relationships/image" Target="../media/image124.png"/></Relationships>
</file>

<file path=ppt/slides/_rels/slide15.xml.rels><?xml version="1.0" encoding="UTF-8" standalone="yes"?>
<Relationships xmlns="http://schemas.openxmlformats.org/package/2006/relationships"><Relationship Id="rId3" Type="http://schemas.openxmlformats.org/officeDocument/2006/relationships/hyperlink" Target="https://flexvalue.recurve.com/value.html" TargetMode="External"/><Relationship Id="rId2" Type="http://schemas.openxmlformats.org/officeDocument/2006/relationships/notesSlide" Target="../notesSlides/notesSlide15.xml"/><Relationship Id="rId1" Type="http://schemas.openxmlformats.org/officeDocument/2006/relationships/slideLayout" Target="../slideLayouts/slideLayout44.xml"/><Relationship Id="rId5" Type="http://schemas.openxmlformats.org/officeDocument/2006/relationships/image" Target="../media/image126.png"/><Relationship Id="rId4" Type="http://schemas.openxmlformats.org/officeDocument/2006/relationships/image" Target="../media/image125.png"/></Relationships>
</file>

<file path=ppt/slides/_rels/slide1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16.xml"/><Relationship Id="rId1" Type="http://schemas.openxmlformats.org/officeDocument/2006/relationships/slideLayout" Target="../slideLayouts/slideLayout158.xml"/><Relationship Id="rId6" Type="http://schemas.openxmlformats.org/officeDocument/2006/relationships/image" Target="../media/image130.png"/><Relationship Id="rId11" Type="http://schemas.openxmlformats.org/officeDocument/2006/relationships/hyperlink" Target="https://aceee2022.conferencespot.org/event-data/pdf/catalyst_activity_32356/catalyst_activi%5B%E2%80%A6%5D20220810190444505_a12262d6_24eb_4e90_a4d8_a0961c5637b0" TargetMode="External"/><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s>
</file>

<file path=ppt/slides/_rels/slide1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7.xml"/><Relationship Id="rId1" Type="http://schemas.openxmlformats.org/officeDocument/2006/relationships/slideLayout" Target="../slideLayouts/slideLayout232.xml"/><Relationship Id="rId4" Type="http://schemas.openxmlformats.org/officeDocument/2006/relationships/hyperlink" Target="https://www.aceee.org/research-report/u200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8.xml"/><Relationship Id="rId1" Type="http://schemas.openxmlformats.org/officeDocument/2006/relationships/slideLayout" Target="../slideLayouts/slideLayout61.xml"/><Relationship Id="rId4" Type="http://schemas.openxmlformats.org/officeDocument/2006/relationships/image" Target="../media/image137.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3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50.png"/><Relationship Id="rId39" Type="http://schemas.openxmlformats.org/officeDocument/2006/relationships/image" Target="../media/image63.png"/><Relationship Id="rId3" Type="http://schemas.openxmlformats.org/officeDocument/2006/relationships/image" Target="../media/image27.png"/><Relationship Id="rId21" Type="http://schemas.openxmlformats.org/officeDocument/2006/relationships/image" Target="../media/image45.png"/><Relationship Id="rId34" Type="http://schemas.openxmlformats.org/officeDocument/2006/relationships/image" Target="../media/image58.png"/><Relationship Id="rId42" Type="http://schemas.openxmlformats.org/officeDocument/2006/relationships/image" Target="../media/image66.png"/><Relationship Id="rId47" Type="http://schemas.openxmlformats.org/officeDocument/2006/relationships/image" Target="../media/image71.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33" Type="http://schemas.openxmlformats.org/officeDocument/2006/relationships/image" Target="../media/image57.png"/><Relationship Id="rId38" Type="http://schemas.openxmlformats.org/officeDocument/2006/relationships/image" Target="../media/image62.png"/><Relationship Id="rId46" Type="http://schemas.openxmlformats.org/officeDocument/2006/relationships/image" Target="../media/image70.png"/><Relationship Id="rId2" Type="http://schemas.openxmlformats.org/officeDocument/2006/relationships/notesSlide" Target="../notesSlides/notesSlide3.xml"/><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image" Target="../media/image53.png"/><Relationship Id="rId41" Type="http://schemas.openxmlformats.org/officeDocument/2006/relationships/image" Target="../media/image65.png"/><Relationship Id="rId1" Type="http://schemas.openxmlformats.org/officeDocument/2006/relationships/slideLayout" Target="../slideLayouts/slideLayout132.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8.png"/><Relationship Id="rId32" Type="http://schemas.openxmlformats.org/officeDocument/2006/relationships/image" Target="../media/image56.png"/><Relationship Id="rId37" Type="http://schemas.openxmlformats.org/officeDocument/2006/relationships/image" Target="../media/image61.png"/><Relationship Id="rId40" Type="http://schemas.openxmlformats.org/officeDocument/2006/relationships/image" Target="../media/image64.png"/><Relationship Id="rId45" Type="http://schemas.openxmlformats.org/officeDocument/2006/relationships/image" Target="../media/image69.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png"/><Relationship Id="rId36" Type="http://schemas.openxmlformats.org/officeDocument/2006/relationships/image" Target="../media/image60.png"/><Relationship Id="rId49" Type="http://schemas.openxmlformats.org/officeDocument/2006/relationships/image" Target="../media/image73.png"/><Relationship Id="rId10" Type="http://schemas.openxmlformats.org/officeDocument/2006/relationships/image" Target="../media/image34.png"/><Relationship Id="rId19" Type="http://schemas.openxmlformats.org/officeDocument/2006/relationships/image" Target="../media/image43.png"/><Relationship Id="rId31" Type="http://schemas.openxmlformats.org/officeDocument/2006/relationships/image" Target="../media/image55.png"/><Relationship Id="rId44" Type="http://schemas.openxmlformats.org/officeDocument/2006/relationships/image" Target="../media/image68.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image" Target="../media/image59.png"/><Relationship Id="rId43" Type="http://schemas.openxmlformats.org/officeDocument/2006/relationships/image" Target="../media/image67.png"/><Relationship Id="rId48" Type="http://schemas.openxmlformats.org/officeDocument/2006/relationships/image" Target="../media/image72.png"/><Relationship Id="rId8"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xml"/><Relationship Id="rId1" Type="http://schemas.openxmlformats.org/officeDocument/2006/relationships/slideLayout" Target="../slideLayouts/slideLayout87.xml"/><Relationship Id="rId4" Type="http://schemas.openxmlformats.org/officeDocument/2006/relationships/hyperlink" Target="https://www.recurve.com/blog/peak-reduction-is-increasingly-what-the-grid-and-utilities-need-from-demand-management-program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44.xml"/><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8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44.xml"/><Relationship Id="rId4" Type="http://schemas.openxmlformats.org/officeDocument/2006/relationships/hyperlink" Target="https://www.demandflexmarket.com/ira.html"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84.png"/><Relationship Id="rId5" Type="http://schemas.openxmlformats.org/officeDocument/2006/relationships/image" Target="../media/image75.png"/><Relationship Id="rId4" Type="http://schemas.openxmlformats.org/officeDocument/2006/relationships/image" Target="../media/image83.png"/><Relationship Id="rId9" Type="http://schemas.openxmlformats.org/officeDocument/2006/relationships/hyperlink" Target="https://www.demandflexmarket.com/uploads/8/6/5/0/8650231/doe_homes_rfi__recurve_response.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06"/>
        <p:cNvGrpSpPr/>
        <p:nvPr/>
      </p:nvGrpSpPr>
      <p:grpSpPr>
        <a:xfrm>
          <a:off x="0" y="0"/>
          <a:ext cx="0" cy="0"/>
          <a:chOff x="0" y="0"/>
          <a:chExt cx="0" cy="0"/>
        </a:xfrm>
      </p:grpSpPr>
      <p:sp>
        <p:nvSpPr>
          <p:cNvPr id="1607" name="Google Shape;1607;p238"/>
          <p:cNvSpPr txBox="1">
            <a:spLocks noGrp="1"/>
          </p:cNvSpPr>
          <p:nvPr>
            <p:ph type="title"/>
          </p:nvPr>
        </p:nvSpPr>
        <p:spPr>
          <a:xfrm>
            <a:off x="908100" y="1328975"/>
            <a:ext cx="7562100" cy="1298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Measured Program Models:</a:t>
            </a:r>
            <a:endParaRPr/>
          </a:p>
        </p:txBody>
      </p:sp>
      <p:sp>
        <p:nvSpPr>
          <p:cNvPr id="1608" name="Google Shape;1608;p238"/>
          <p:cNvSpPr txBox="1">
            <a:spLocks noGrp="1"/>
          </p:cNvSpPr>
          <p:nvPr>
            <p:ph type="subTitle" idx="1"/>
          </p:nvPr>
        </p:nvSpPr>
        <p:spPr>
          <a:xfrm>
            <a:off x="1801350" y="2625563"/>
            <a:ext cx="5541300" cy="822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600"/>
              <a:t>Bridging the Gap Between </a:t>
            </a:r>
            <a:endParaRPr sz="2600"/>
          </a:p>
          <a:p>
            <a:pPr marL="0" lvl="0" indent="0" algn="ctr" rtl="0">
              <a:lnSpc>
                <a:spcPct val="100000"/>
              </a:lnSpc>
              <a:spcBef>
                <a:spcPts val="0"/>
              </a:spcBef>
              <a:spcAft>
                <a:spcPts val="0"/>
              </a:spcAft>
              <a:buNone/>
            </a:pPr>
            <a:r>
              <a:rPr lang="en" sz="2600"/>
              <a:t>M&amp;V and Implementation</a:t>
            </a:r>
            <a:endParaRPr sz="2600"/>
          </a:p>
        </p:txBody>
      </p:sp>
      <p:sp>
        <p:nvSpPr>
          <p:cNvPr id="1609" name="Google Shape;1609;p238"/>
          <p:cNvSpPr txBox="1">
            <a:spLocks noGrp="1"/>
          </p:cNvSpPr>
          <p:nvPr>
            <p:ph type="subTitle" idx="2"/>
          </p:nvPr>
        </p:nvSpPr>
        <p:spPr>
          <a:xfrm>
            <a:off x="311700" y="4498550"/>
            <a:ext cx="5703300" cy="500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Missouri - May 9, 2023</a:t>
            </a:r>
            <a:endParaRPr/>
          </a:p>
        </p:txBody>
      </p:sp>
      <p:sp>
        <p:nvSpPr>
          <p:cNvPr id="1610" name="Google Shape;1610;p238"/>
          <p:cNvSpPr txBox="1">
            <a:spLocks noGrp="1"/>
          </p:cNvSpPr>
          <p:nvPr>
            <p:ph type="subTitle" idx="3"/>
          </p:nvPr>
        </p:nvSpPr>
        <p:spPr>
          <a:xfrm>
            <a:off x="6015100" y="3837575"/>
            <a:ext cx="2817300" cy="1161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Carmen Best</a:t>
            </a:r>
            <a:endParaRPr/>
          </a:p>
          <a:p>
            <a:pPr marL="0" lvl="0" indent="0" algn="r" rtl="0">
              <a:spcBef>
                <a:spcPts val="0"/>
              </a:spcBef>
              <a:spcAft>
                <a:spcPts val="0"/>
              </a:spcAft>
              <a:buNone/>
            </a:pPr>
            <a:r>
              <a:rPr lang="en"/>
              <a:t>carmen@recurve.com</a:t>
            </a:r>
            <a:endParaRPr/>
          </a:p>
          <a:p>
            <a:pPr marL="0" lvl="0" indent="0" algn="r" rtl="0">
              <a:spcBef>
                <a:spcPts val="0"/>
              </a:spcBef>
              <a:spcAft>
                <a:spcPts val="0"/>
              </a:spcAft>
              <a:buNone/>
            </a:pPr>
            <a:endParaRPr/>
          </a:p>
          <a:p>
            <a:pPr marL="0" lvl="0" indent="0" algn="r" rtl="0">
              <a:spcBef>
                <a:spcPts val="0"/>
              </a:spcBef>
              <a:spcAft>
                <a:spcPts val="0"/>
              </a:spcAft>
              <a:buNone/>
            </a:pPr>
            <a:r>
              <a:rPr lang="en"/>
              <a:t>Ted Thomas</a:t>
            </a:r>
            <a:endParaRPr/>
          </a:p>
          <a:p>
            <a:pPr marL="0" lvl="0" indent="0" algn="r" rtl="0">
              <a:spcBef>
                <a:spcPts val="0"/>
              </a:spcBef>
              <a:spcAft>
                <a:spcPts val="0"/>
              </a:spcAft>
              <a:buNone/>
            </a:pPr>
            <a:r>
              <a:rPr lang="en"/>
              <a:t>ted.thomas@energizestrategies.com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sp>
        <p:nvSpPr>
          <p:cNvPr id="1797" name="Google Shape;1797;p247"/>
          <p:cNvSpPr txBox="1">
            <a:spLocks noGrp="1"/>
          </p:cNvSpPr>
          <p:nvPr>
            <p:ph type="title" idx="4294967295"/>
          </p:nvPr>
        </p:nvSpPr>
        <p:spPr>
          <a:xfrm>
            <a:off x="0" y="0"/>
            <a:ext cx="9144000" cy="781500"/>
          </a:xfrm>
          <a:prstGeom prst="rect">
            <a:avLst/>
          </a:prstGeom>
          <a:gradFill>
            <a:gsLst>
              <a:gs pos="0">
                <a:srgbClr val="5041AD"/>
              </a:gs>
              <a:gs pos="100000">
                <a:srgbClr val="067DEE"/>
              </a:gs>
            </a:gsLst>
            <a:lin ang="0" scaled="0"/>
          </a:gradFill>
          <a:ln>
            <a:noFill/>
          </a:ln>
        </p:spPr>
        <p:txBody>
          <a:bodyPr spcFirstLastPara="1" wrap="square" lIns="0" tIns="0" rIns="0" bIns="0" anchor="ctr" anchorCtr="0">
            <a:noAutofit/>
          </a:bodyPr>
          <a:lstStyle/>
          <a:p>
            <a:pPr marL="0" lvl="0" indent="0" algn="ctr" rtl="0">
              <a:lnSpc>
                <a:spcPct val="90000"/>
              </a:lnSpc>
              <a:spcBef>
                <a:spcPts val="0"/>
              </a:spcBef>
              <a:spcAft>
                <a:spcPts val="0"/>
              </a:spcAft>
              <a:buSzPts val="3200"/>
              <a:buNone/>
            </a:pPr>
            <a:r>
              <a:rPr lang="en" sz="2500"/>
              <a:t>State Energy Office enables comprehensive upgrades </a:t>
            </a:r>
            <a:endParaRPr sz="2500"/>
          </a:p>
        </p:txBody>
      </p:sp>
      <p:grpSp>
        <p:nvGrpSpPr>
          <p:cNvPr id="1798" name="Google Shape;1798;p247"/>
          <p:cNvGrpSpPr/>
          <p:nvPr/>
        </p:nvGrpSpPr>
        <p:grpSpPr>
          <a:xfrm>
            <a:off x="4674855" y="1738394"/>
            <a:ext cx="1750521" cy="1222300"/>
            <a:chOff x="4178154" y="1586050"/>
            <a:chExt cx="2018590" cy="1398353"/>
          </a:xfrm>
        </p:grpSpPr>
        <p:pic>
          <p:nvPicPr>
            <p:cNvPr id="1799" name="Google Shape;1799;p247"/>
            <p:cNvPicPr preferRelativeResize="0"/>
            <p:nvPr/>
          </p:nvPicPr>
          <p:blipFill rotWithShape="1">
            <a:blip r:embed="rId3">
              <a:alphaModFix/>
            </a:blip>
            <a:srcRect/>
            <a:stretch/>
          </p:blipFill>
          <p:spPr>
            <a:xfrm>
              <a:off x="4803343" y="2936467"/>
              <a:ext cx="370579" cy="47936"/>
            </a:xfrm>
            <a:prstGeom prst="rect">
              <a:avLst/>
            </a:prstGeom>
            <a:noFill/>
            <a:ln>
              <a:noFill/>
            </a:ln>
          </p:spPr>
        </p:pic>
        <p:grpSp>
          <p:nvGrpSpPr>
            <p:cNvPr id="1800" name="Google Shape;1800;p247"/>
            <p:cNvGrpSpPr/>
            <p:nvPr/>
          </p:nvGrpSpPr>
          <p:grpSpPr>
            <a:xfrm>
              <a:off x="4178154" y="1586050"/>
              <a:ext cx="2018590" cy="1344769"/>
              <a:chOff x="4178154" y="1586050"/>
              <a:chExt cx="2018590" cy="1344769"/>
            </a:xfrm>
          </p:grpSpPr>
          <p:pic>
            <p:nvPicPr>
              <p:cNvPr id="1801" name="Google Shape;1801;p247"/>
              <p:cNvPicPr preferRelativeResize="0"/>
              <p:nvPr/>
            </p:nvPicPr>
            <p:blipFill rotWithShape="1">
              <a:blip r:embed="rId4">
                <a:alphaModFix/>
              </a:blip>
              <a:srcRect/>
              <a:stretch/>
            </p:blipFill>
            <p:spPr>
              <a:xfrm>
                <a:off x="4384415" y="2802171"/>
                <a:ext cx="323378" cy="99470"/>
              </a:xfrm>
              <a:prstGeom prst="rect">
                <a:avLst/>
              </a:prstGeom>
              <a:noFill/>
              <a:ln>
                <a:noFill/>
              </a:ln>
            </p:spPr>
          </p:pic>
          <p:grpSp>
            <p:nvGrpSpPr>
              <p:cNvPr id="1802" name="Google Shape;1802;p247"/>
              <p:cNvGrpSpPr/>
              <p:nvPr/>
            </p:nvGrpSpPr>
            <p:grpSpPr>
              <a:xfrm>
                <a:off x="4178154" y="1586050"/>
                <a:ext cx="2018590" cy="1344769"/>
                <a:chOff x="4178154" y="1586050"/>
                <a:chExt cx="2018590" cy="1344769"/>
              </a:xfrm>
            </p:grpSpPr>
            <p:grpSp>
              <p:nvGrpSpPr>
                <p:cNvPr id="1803" name="Google Shape;1803;p247"/>
                <p:cNvGrpSpPr/>
                <p:nvPr/>
              </p:nvGrpSpPr>
              <p:grpSpPr>
                <a:xfrm>
                  <a:off x="4178154" y="1628024"/>
                  <a:ext cx="2018590" cy="1302795"/>
                  <a:chOff x="196348" y="415575"/>
                  <a:chExt cx="6931972" cy="4473883"/>
                </a:xfrm>
              </p:grpSpPr>
              <p:pic>
                <p:nvPicPr>
                  <p:cNvPr id="1804" name="Google Shape;1804;p247"/>
                  <p:cNvPicPr preferRelativeResize="0"/>
                  <p:nvPr/>
                </p:nvPicPr>
                <p:blipFill rotWithShape="1">
                  <a:blip r:embed="rId5">
                    <a:alphaModFix/>
                  </a:blip>
                  <a:srcRect/>
                  <a:stretch/>
                </p:blipFill>
                <p:spPr>
                  <a:xfrm>
                    <a:off x="4205398" y="1451407"/>
                    <a:ext cx="444386" cy="529325"/>
                  </a:xfrm>
                  <a:prstGeom prst="rect">
                    <a:avLst/>
                  </a:prstGeom>
                  <a:noFill/>
                  <a:ln>
                    <a:noFill/>
                  </a:ln>
                </p:spPr>
              </p:pic>
              <p:pic>
                <p:nvPicPr>
                  <p:cNvPr id="1805" name="Google Shape;1805;p247"/>
                  <p:cNvPicPr preferRelativeResize="0"/>
                  <p:nvPr/>
                </p:nvPicPr>
                <p:blipFill rotWithShape="1">
                  <a:blip r:embed="rId6">
                    <a:alphaModFix/>
                  </a:blip>
                  <a:srcRect/>
                  <a:stretch/>
                </p:blipFill>
                <p:spPr>
                  <a:xfrm>
                    <a:off x="351745" y="1878424"/>
                    <a:ext cx="1506011" cy="503447"/>
                  </a:xfrm>
                  <a:prstGeom prst="rect">
                    <a:avLst/>
                  </a:prstGeom>
                  <a:noFill/>
                  <a:ln>
                    <a:noFill/>
                  </a:ln>
                </p:spPr>
              </p:pic>
              <p:pic>
                <p:nvPicPr>
                  <p:cNvPr id="1806" name="Google Shape;1806;p247"/>
                  <p:cNvPicPr preferRelativeResize="0"/>
                  <p:nvPr/>
                </p:nvPicPr>
                <p:blipFill rotWithShape="1">
                  <a:blip r:embed="rId7">
                    <a:alphaModFix/>
                  </a:blip>
                  <a:srcRect t="28555" b="28026"/>
                  <a:stretch/>
                </p:blipFill>
                <p:spPr>
                  <a:xfrm>
                    <a:off x="4081363" y="2673687"/>
                    <a:ext cx="1080570" cy="469165"/>
                  </a:xfrm>
                  <a:prstGeom prst="rect">
                    <a:avLst/>
                  </a:prstGeom>
                  <a:noFill/>
                  <a:ln>
                    <a:noFill/>
                  </a:ln>
                </p:spPr>
              </p:pic>
              <p:pic>
                <p:nvPicPr>
                  <p:cNvPr id="1807" name="Google Shape;1807;p247"/>
                  <p:cNvPicPr preferRelativeResize="0"/>
                  <p:nvPr/>
                </p:nvPicPr>
                <p:blipFill rotWithShape="1">
                  <a:blip r:embed="rId8">
                    <a:alphaModFix/>
                  </a:blip>
                  <a:srcRect/>
                  <a:stretch/>
                </p:blipFill>
                <p:spPr>
                  <a:xfrm>
                    <a:off x="2929549" y="3332566"/>
                    <a:ext cx="1323299" cy="391316"/>
                  </a:xfrm>
                  <a:prstGeom prst="rect">
                    <a:avLst/>
                  </a:prstGeom>
                  <a:noFill/>
                  <a:ln>
                    <a:noFill/>
                  </a:ln>
                </p:spPr>
              </p:pic>
              <p:pic>
                <p:nvPicPr>
                  <p:cNvPr id="1808" name="Google Shape;1808;p247"/>
                  <p:cNvPicPr preferRelativeResize="0"/>
                  <p:nvPr/>
                </p:nvPicPr>
                <p:blipFill rotWithShape="1">
                  <a:blip r:embed="rId9">
                    <a:alphaModFix/>
                  </a:blip>
                  <a:srcRect t="38042" b="36169"/>
                  <a:stretch/>
                </p:blipFill>
                <p:spPr>
                  <a:xfrm>
                    <a:off x="378285" y="3988739"/>
                    <a:ext cx="1323296" cy="341249"/>
                  </a:xfrm>
                  <a:prstGeom prst="rect">
                    <a:avLst/>
                  </a:prstGeom>
                  <a:noFill/>
                  <a:ln>
                    <a:noFill/>
                  </a:ln>
                </p:spPr>
              </p:pic>
              <p:pic>
                <p:nvPicPr>
                  <p:cNvPr id="1809" name="Google Shape;1809;p247"/>
                  <p:cNvPicPr preferRelativeResize="0"/>
                  <p:nvPr/>
                </p:nvPicPr>
                <p:blipFill rotWithShape="1">
                  <a:blip r:embed="rId10">
                    <a:alphaModFix/>
                  </a:blip>
                  <a:srcRect/>
                  <a:stretch/>
                </p:blipFill>
                <p:spPr>
                  <a:xfrm>
                    <a:off x="2381626" y="1823746"/>
                    <a:ext cx="1506010" cy="380420"/>
                  </a:xfrm>
                  <a:prstGeom prst="rect">
                    <a:avLst/>
                  </a:prstGeom>
                  <a:noFill/>
                  <a:ln>
                    <a:noFill/>
                  </a:ln>
                </p:spPr>
              </p:pic>
              <p:pic>
                <p:nvPicPr>
                  <p:cNvPr id="1810" name="Google Shape;1810;p247"/>
                  <p:cNvPicPr preferRelativeResize="0"/>
                  <p:nvPr/>
                </p:nvPicPr>
                <p:blipFill rotWithShape="1">
                  <a:blip r:embed="rId11">
                    <a:alphaModFix/>
                  </a:blip>
                  <a:srcRect/>
                  <a:stretch/>
                </p:blipFill>
                <p:spPr>
                  <a:xfrm>
                    <a:off x="2077075" y="3885667"/>
                    <a:ext cx="895601" cy="577676"/>
                  </a:xfrm>
                  <a:prstGeom prst="rect">
                    <a:avLst/>
                  </a:prstGeom>
                  <a:noFill/>
                  <a:ln>
                    <a:noFill/>
                  </a:ln>
                </p:spPr>
              </p:pic>
              <p:pic>
                <p:nvPicPr>
                  <p:cNvPr id="1811" name="Google Shape;1811;p247"/>
                  <p:cNvPicPr preferRelativeResize="0"/>
                  <p:nvPr/>
                </p:nvPicPr>
                <p:blipFill rotWithShape="1">
                  <a:blip r:embed="rId12">
                    <a:alphaModFix/>
                  </a:blip>
                  <a:srcRect l="4753" t="13967" r="5050" b="19929"/>
                  <a:stretch/>
                </p:blipFill>
                <p:spPr>
                  <a:xfrm>
                    <a:off x="5649630" y="3385275"/>
                    <a:ext cx="1410284" cy="363175"/>
                  </a:xfrm>
                  <a:prstGeom prst="rect">
                    <a:avLst/>
                  </a:prstGeom>
                  <a:noFill/>
                  <a:ln>
                    <a:noFill/>
                  </a:ln>
                </p:spPr>
              </p:pic>
              <p:pic>
                <p:nvPicPr>
                  <p:cNvPr id="1812" name="Google Shape;1812;p247"/>
                  <p:cNvPicPr preferRelativeResize="0"/>
                  <p:nvPr/>
                </p:nvPicPr>
                <p:blipFill rotWithShape="1">
                  <a:blip r:embed="rId13">
                    <a:alphaModFix/>
                  </a:blip>
                  <a:srcRect/>
                  <a:stretch/>
                </p:blipFill>
                <p:spPr>
                  <a:xfrm>
                    <a:off x="607188" y="1220242"/>
                    <a:ext cx="1080572" cy="358462"/>
                  </a:xfrm>
                  <a:prstGeom prst="rect">
                    <a:avLst/>
                  </a:prstGeom>
                  <a:noFill/>
                  <a:ln>
                    <a:noFill/>
                  </a:ln>
                </p:spPr>
              </p:pic>
              <p:pic>
                <p:nvPicPr>
                  <p:cNvPr id="1813" name="Google Shape;1813;p247"/>
                  <p:cNvPicPr preferRelativeResize="0"/>
                  <p:nvPr/>
                </p:nvPicPr>
                <p:blipFill rotWithShape="1">
                  <a:blip r:embed="rId14">
                    <a:alphaModFix/>
                  </a:blip>
                  <a:srcRect l="13559" t="26144" r="11320" b="26363"/>
                  <a:stretch/>
                </p:blipFill>
                <p:spPr>
                  <a:xfrm>
                    <a:off x="5725674" y="3862551"/>
                    <a:ext cx="1315041" cy="385229"/>
                  </a:xfrm>
                  <a:prstGeom prst="rect">
                    <a:avLst/>
                  </a:prstGeom>
                  <a:noFill/>
                  <a:ln>
                    <a:noFill/>
                  </a:ln>
                </p:spPr>
              </p:pic>
              <p:pic>
                <p:nvPicPr>
                  <p:cNvPr id="1814" name="Google Shape;1814;p247"/>
                  <p:cNvPicPr preferRelativeResize="0"/>
                  <p:nvPr/>
                </p:nvPicPr>
                <p:blipFill rotWithShape="1">
                  <a:blip r:embed="rId15">
                    <a:alphaModFix/>
                  </a:blip>
                  <a:srcRect/>
                  <a:stretch/>
                </p:blipFill>
                <p:spPr>
                  <a:xfrm>
                    <a:off x="196348" y="2545740"/>
                    <a:ext cx="1680797" cy="355200"/>
                  </a:xfrm>
                  <a:prstGeom prst="rect">
                    <a:avLst/>
                  </a:prstGeom>
                  <a:noFill/>
                  <a:ln>
                    <a:noFill/>
                  </a:ln>
                </p:spPr>
              </p:pic>
              <p:pic>
                <p:nvPicPr>
                  <p:cNvPr id="1815" name="Google Shape;1815;p247"/>
                  <p:cNvPicPr preferRelativeResize="0"/>
                  <p:nvPr/>
                </p:nvPicPr>
                <p:blipFill rotWithShape="1">
                  <a:blip r:embed="rId16">
                    <a:alphaModFix/>
                  </a:blip>
                  <a:srcRect/>
                  <a:stretch/>
                </p:blipFill>
                <p:spPr>
                  <a:xfrm>
                    <a:off x="3311078" y="3985812"/>
                    <a:ext cx="719435" cy="807686"/>
                  </a:xfrm>
                  <a:prstGeom prst="rect">
                    <a:avLst/>
                  </a:prstGeom>
                  <a:noFill/>
                  <a:ln>
                    <a:noFill/>
                  </a:ln>
                </p:spPr>
              </p:pic>
              <p:pic>
                <p:nvPicPr>
                  <p:cNvPr id="1816" name="Google Shape;1816;p247"/>
                  <p:cNvPicPr preferRelativeResize="0"/>
                  <p:nvPr/>
                </p:nvPicPr>
                <p:blipFill rotWithShape="1">
                  <a:blip r:embed="rId17">
                    <a:alphaModFix/>
                  </a:blip>
                  <a:srcRect/>
                  <a:stretch/>
                </p:blipFill>
                <p:spPr>
                  <a:xfrm>
                    <a:off x="4350465" y="3426612"/>
                    <a:ext cx="854540" cy="766200"/>
                  </a:xfrm>
                  <a:prstGeom prst="rect">
                    <a:avLst/>
                  </a:prstGeom>
                  <a:noFill/>
                  <a:ln>
                    <a:noFill/>
                  </a:ln>
                </p:spPr>
              </p:pic>
              <p:pic>
                <p:nvPicPr>
                  <p:cNvPr id="1817" name="Google Shape;1817;p247"/>
                  <p:cNvPicPr preferRelativeResize="0"/>
                  <p:nvPr/>
                </p:nvPicPr>
                <p:blipFill rotWithShape="1">
                  <a:blip r:embed="rId18">
                    <a:alphaModFix/>
                  </a:blip>
                  <a:srcRect t="51248" b="24144"/>
                  <a:stretch/>
                </p:blipFill>
                <p:spPr>
                  <a:xfrm>
                    <a:off x="3921125" y="2243507"/>
                    <a:ext cx="1171850" cy="214567"/>
                  </a:xfrm>
                  <a:prstGeom prst="rect">
                    <a:avLst/>
                  </a:prstGeom>
                  <a:noFill/>
                  <a:ln>
                    <a:noFill/>
                  </a:ln>
                </p:spPr>
              </p:pic>
              <p:pic>
                <p:nvPicPr>
                  <p:cNvPr id="1818" name="Google Shape;1818;p247"/>
                  <p:cNvPicPr preferRelativeResize="0"/>
                  <p:nvPr/>
                </p:nvPicPr>
                <p:blipFill rotWithShape="1">
                  <a:blip r:embed="rId19">
                    <a:alphaModFix/>
                  </a:blip>
                  <a:srcRect l="8020" t="18935" r="7283" b="22853"/>
                  <a:stretch/>
                </p:blipFill>
                <p:spPr>
                  <a:xfrm>
                    <a:off x="4933315" y="1697249"/>
                    <a:ext cx="942676" cy="364322"/>
                  </a:xfrm>
                  <a:prstGeom prst="rect">
                    <a:avLst/>
                  </a:prstGeom>
                  <a:noFill/>
                  <a:ln>
                    <a:noFill/>
                  </a:ln>
                </p:spPr>
              </p:pic>
              <p:pic>
                <p:nvPicPr>
                  <p:cNvPr id="1819" name="Google Shape;1819;p247"/>
                  <p:cNvPicPr preferRelativeResize="0"/>
                  <p:nvPr/>
                </p:nvPicPr>
                <p:blipFill rotWithShape="1">
                  <a:blip r:embed="rId20">
                    <a:alphaModFix/>
                  </a:blip>
                  <a:srcRect/>
                  <a:stretch/>
                </p:blipFill>
                <p:spPr>
                  <a:xfrm>
                    <a:off x="504151" y="3180412"/>
                    <a:ext cx="1506010" cy="367289"/>
                  </a:xfrm>
                  <a:prstGeom prst="rect">
                    <a:avLst/>
                  </a:prstGeom>
                  <a:noFill/>
                  <a:ln>
                    <a:noFill/>
                  </a:ln>
                </p:spPr>
              </p:pic>
              <p:pic>
                <p:nvPicPr>
                  <p:cNvPr id="1820" name="Google Shape;1820;p247"/>
                  <p:cNvPicPr preferRelativeResize="0"/>
                  <p:nvPr/>
                </p:nvPicPr>
                <p:blipFill rotWithShape="1">
                  <a:blip r:embed="rId21">
                    <a:alphaModFix/>
                  </a:blip>
                  <a:srcRect/>
                  <a:stretch/>
                </p:blipFill>
                <p:spPr>
                  <a:xfrm>
                    <a:off x="4172611" y="415575"/>
                    <a:ext cx="1841372" cy="340298"/>
                  </a:xfrm>
                  <a:prstGeom prst="rect">
                    <a:avLst/>
                  </a:prstGeom>
                  <a:noFill/>
                  <a:ln>
                    <a:noFill/>
                  </a:ln>
                </p:spPr>
              </p:pic>
              <p:pic>
                <p:nvPicPr>
                  <p:cNvPr id="1821" name="Google Shape;1821;p247"/>
                  <p:cNvPicPr preferRelativeResize="0"/>
                  <p:nvPr/>
                </p:nvPicPr>
                <p:blipFill rotWithShape="1">
                  <a:blip r:embed="rId22">
                    <a:alphaModFix/>
                  </a:blip>
                  <a:srcRect/>
                  <a:stretch/>
                </p:blipFill>
                <p:spPr>
                  <a:xfrm>
                    <a:off x="4471389" y="1144056"/>
                    <a:ext cx="1616101" cy="311998"/>
                  </a:xfrm>
                  <a:prstGeom prst="rect">
                    <a:avLst/>
                  </a:prstGeom>
                  <a:noFill/>
                  <a:ln>
                    <a:noFill/>
                  </a:ln>
                </p:spPr>
              </p:pic>
              <p:pic>
                <p:nvPicPr>
                  <p:cNvPr id="1822" name="Google Shape;1822;p247"/>
                  <p:cNvPicPr preferRelativeResize="0"/>
                  <p:nvPr/>
                </p:nvPicPr>
                <p:blipFill rotWithShape="1">
                  <a:blip r:embed="rId23">
                    <a:alphaModFix/>
                  </a:blip>
                  <a:srcRect/>
                  <a:stretch/>
                </p:blipFill>
                <p:spPr>
                  <a:xfrm>
                    <a:off x="5249019" y="2204179"/>
                    <a:ext cx="1879301" cy="322520"/>
                  </a:xfrm>
                  <a:prstGeom prst="rect">
                    <a:avLst/>
                  </a:prstGeom>
                  <a:noFill/>
                  <a:ln>
                    <a:noFill/>
                  </a:ln>
                </p:spPr>
              </p:pic>
              <p:pic>
                <p:nvPicPr>
                  <p:cNvPr id="1823" name="Google Shape;1823;p247"/>
                  <p:cNvPicPr preferRelativeResize="0"/>
                  <p:nvPr/>
                </p:nvPicPr>
                <p:blipFill rotWithShape="1">
                  <a:blip r:embed="rId24">
                    <a:alphaModFix/>
                  </a:blip>
                  <a:srcRect t="7877" r="9198" b="5841"/>
                  <a:stretch/>
                </p:blipFill>
                <p:spPr>
                  <a:xfrm>
                    <a:off x="4415780" y="4508796"/>
                    <a:ext cx="1616104" cy="380661"/>
                  </a:xfrm>
                  <a:prstGeom prst="rect">
                    <a:avLst/>
                  </a:prstGeom>
                  <a:noFill/>
                  <a:ln>
                    <a:noFill/>
                  </a:ln>
                </p:spPr>
              </p:pic>
              <p:grpSp>
                <p:nvGrpSpPr>
                  <p:cNvPr id="1824" name="Google Shape;1824;p247"/>
                  <p:cNvGrpSpPr/>
                  <p:nvPr/>
                </p:nvGrpSpPr>
                <p:grpSpPr>
                  <a:xfrm>
                    <a:off x="2404750" y="2630293"/>
                    <a:ext cx="1171848" cy="320552"/>
                    <a:chOff x="2328550" y="2477893"/>
                    <a:chExt cx="1171848" cy="320552"/>
                  </a:xfrm>
                </p:grpSpPr>
                <p:pic>
                  <p:nvPicPr>
                    <p:cNvPr id="1825" name="Google Shape;1825;p247"/>
                    <p:cNvPicPr preferRelativeResize="0"/>
                    <p:nvPr/>
                  </p:nvPicPr>
                  <p:blipFill rotWithShape="1">
                    <a:blip r:embed="rId25">
                      <a:alphaModFix/>
                    </a:blip>
                    <a:srcRect b="35913"/>
                    <a:stretch/>
                  </p:blipFill>
                  <p:spPr>
                    <a:xfrm>
                      <a:off x="2328550" y="2477893"/>
                      <a:ext cx="1171848" cy="199949"/>
                    </a:xfrm>
                    <a:prstGeom prst="rect">
                      <a:avLst/>
                    </a:prstGeom>
                    <a:noFill/>
                    <a:ln>
                      <a:noFill/>
                    </a:ln>
                  </p:spPr>
                </p:pic>
                <p:pic>
                  <p:nvPicPr>
                    <p:cNvPr id="1826" name="Google Shape;1826;p247"/>
                    <p:cNvPicPr preferRelativeResize="0"/>
                    <p:nvPr/>
                  </p:nvPicPr>
                  <p:blipFill rotWithShape="1">
                    <a:blip r:embed="rId26">
                      <a:alphaModFix/>
                    </a:blip>
                    <a:srcRect t="62804"/>
                    <a:stretch/>
                  </p:blipFill>
                  <p:spPr>
                    <a:xfrm>
                      <a:off x="2328550" y="2682395"/>
                      <a:ext cx="1171848" cy="116050"/>
                    </a:xfrm>
                    <a:prstGeom prst="rect">
                      <a:avLst/>
                    </a:prstGeom>
                    <a:noFill/>
                    <a:ln>
                      <a:noFill/>
                    </a:ln>
                  </p:spPr>
                </p:pic>
              </p:grpSp>
              <p:pic>
                <p:nvPicPr>
                  <p:cNvPr id="1827" name="Google Shape;1827;p247"/>
                  <p:cNvPicPr preferRelativeResize="0"/>
                  <p:nvPr/>
                </p:nvPicPr>
                <p:blipFill rotWithShape="1">
                  <a:blip r:embed="rId27">
                    <a:alphaModFix/>
                  </a:blip>
                  <a:srcRect/>
                  <a:stretch/>
                </p:blipFill>
                <p:spPr>
                  <a:xfrm>
                    <a:off x="2232763" y="1225942"/>
                    <a:ext cx="1841375" cy="172620"/>
                  </a:xfrm>
                  <a:prstGeom prst="rect">
                    <a:avLst/>
                  </a:prstGeom>
                  <a:noFill/>
                  <a:ln>
                    <a:noFill/>
                  </a:ln>
                </p:spPr>
              </p:pic>
              <p:pic>
                <p:nvPicPr>
                  <p:cNvPr id="1828" name="Google Shape;1828;p247"/>
                  <p:cNvPicPr preferRelativeResize="0"/>
                  <p:nvPr/>
                </p:nvPicPr>
                <p:blipFill rotWithShape="1">
                  <a:blip r:embed="rId28">
                    <a:alphaModFix/>
                  </a:blip>
                  <a:srcRect/>
                  <a:stretch/>
                </p:blipFill>
                <p:spPr>
                  <a:xfrm>
                    <a:off x="5495490" y="2560067"/>
                    <a:ext cx="942674" cy="243404"/>
                  </a:xfrm>
                  <a:prstGeom prst="rect">
                    <a:avLst/>
                  </a:prstGeom>
                  <a:noFill/>
                  <a:ln>
                    <a:noFill/>
                  </a:ln>
                </p:spPr>
              </p:pic>
              <p:pic>
                <p:nvPicPr>
                  <p:cNvPr id="1829" name="Google Shape;1829;p247"/>
                  <p:cNvPicPr preferRelativeResize="0"/>
                  <p:nvPr/>
                </p:nvPicPr>
                <p:blipFill rotWithShape="1">
                  <a:blip r:embed="rId29">
                    <a:alphaModFix/>
                  </a:blip>
                  <a:srcRect/>
                  <a:stretch/>
                </p:blipFill>
                <p:spPr>
                  <a:xfrm>
                    <a:off x="5416275" y="3012600"/>
                    <a:ext cx="1315050" cy="439902"/>
                  </a:xfrm>
                  <a:prstGeom prst="rect">
                    <a:avLst/>
                  </a:prstGeom>
                  <a:noFill/>
                  <a:ln>
                    <a:noFill/>
                  </a:ln>
                </p:spPr>
              </p:pic>
              <p:pic>
                <p:nvPicPr>
                  <p:cNvPr id="1830" name="Google Shape;1830;p247"/>
                  <p:cNvPicPr preferRelativeResize="0"/>
                  <p:nvPr/>
                </p:nvPicPr>
                <p:blipFill rotWithShape="1">
                  <a:blip r:embed="rId30">
                    <a:alphaModFix/>
                  </a:blip>
                  <a:srcRect/>
                  <a:stretch/>
                </p:blipFill>
                <p:spPr>
                  <a:xfrm>
                    <a:off x="2197005" y="3281266"/>
                    <a:ext cx="529325" cy="529325"/>
                  </a:xfrm>
                  <a:prstGeom prst="rect">
                    <a:avLst/>
                  </a:prstGeom>
                  <a:noFill/>
                  <a:ln>
                    <a:noFill/>
                  </a:ln>
                </p:spPr>
              </p:pic>
            </p:grpSp>
            <p:pic>
              <p:nvPicPr>
                <p:cNvPr id="1831" name="Google Shape;1831;p247"/>
                <p:cNvPicPr preferRelativeResize="0"/>
                <p:nvPr/>
              </p:nvPicPr>
              <p:blipFill rotWithShape="1">
                <a:blip r:embed="rId31">
                  <a:alphaModFix/>
                </a:blip>
                <a:srcRect/>
                <a:stretch/>
              </p:blipFill>
              <p:spPr>
                <a:xfrm>
                  <a:off x="4578213" y="1586050"/>
                  <a:ext cx="559463" cy="160379"/>
                </a:xfrm>
                <a:prstGeom prst="rect">
                  <a:avLst/>
                </a:prstGeom>
                <a:noFill/>
                <a:ln>
                  <a:noFill/>
                </a:ln>
              </p:spPr>
            </p:pic>
          </p:grpSp>
        </p:grpSp>
      </p:grpSp>
      <p:sp>
        <p:nvSpPr>
          <p:cNvPr id="1832" name="Google Shape;1832;p247"/>
          <p:cNvSpPr txBox="1"/>
          <p:nvPr/>
        </p:nvSpPr>
        <p:spPr>
          <a:xfrm>
            <a:off x="4563350" y="1010704"/>
            <a:ext cx="1828800" cy="318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1600" b="1" i="0" u="none" strike="noStrike" cap="none">
                <a:solidFill>
                  <a:srgbClr val="000000"/>
                </a:solidFill>
                <a:latin typeface="Maven Pro"/>
                <a:ea typeface="Maven Pro"/>
                <a:cs typeface="Maven Pro"/>
                <a:sym typeface="Maven Pro"/>
              </a:rPr>
              <a:t>Aggregators</a:t>
            </a:r>
            <a:endParaRPr sz="1600" b="0" i="0" u="none" strike="noStrike" cap="none">
              <a:solidFill>
                <a:srgbClr val="000000"/>
              </a:solidFill>
              <a:latin typeface="Maven Pro"/>
              <a:ea typeface="Maven Pro"/>
              <a:cs typeface="Maven Pro"/>
              <a:sym typeface="Maven Pro"/>
            </a:endParaRPr>
          </a:p>
        </p:txBody>
      </p:sp>
      <p:sp>
        <p:nvSpPr>
          <p:cNvPr id="1833" name="Google Shape;1833;p247"/>
          <p:cNvSpPr txBox="1"/>
          <p:nvPr/>
        </p:nvSpPr>
        <p:spPr>
          <a:xfrm>
            <a:off x="-57112" y="2854750"/>
            <a:ext cx="1828800" cy="73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a:solidFill>
                  <a:schemeClr val="dk1"/>
                </a:solidFill>
                <a:latin typeface="Maven Pro"/>
                <a:ea typeface="Maven Pro"/>
                <a:cs typeface="Maven Pro"/>
                <a:sym typeface="Maven Pro"/>
              </a:rPr>
              <a:t>Program Administrator</a:t>
            </a:r>
            <a:endParaRPr sz="1500" i="0" u="none" strike="noStrike" cap="none">
              <a:solidFill>
                <a:srgbClr val="000000"/>
              </a:solidFill>
              <a:latin typeface="Maven Pro"/>
              <a:ea typeface="Maven Pro"/>
              <a:cs typeface="Maven Pro"/>
              <a:sym typeface="Maven Pro"/>
            </a:endParaRPr>
          </a:p>
        </p:txBody>
      </p:sp>
      <p:sp>
        <p:nvSpPr>
          <p:cNvPr id="1834" name="Google Shape;1834;p247"/>
          <p:cNvSpPr txBox="1"/>
          <p:nvPr/>
        </p:nvSpPr>
        <p:spPr>
          <a:xfrm>
            <a:off x="1689950" y="2901650"/>
            <a:ext cx="2169900" cy="87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500"/>
              <a:buFont typeface="Arial"/>
              <a:buNone/>
            </a:pPr>
            <a:r>
              <a:rPr lang="en" sz="1500">
                <a:solidFill>
                  <a:schemeClr val="dk1"/>
                </a:solidFill>
                <a:latin typeface="Maven Pro"/>
                <a:ea typeface="Maven Pro"/>
                <a:cs typeface="Maven Pro"/>
                <a:sym typeface="Maven Pro"/>
              </a:rPr>
              <a:t>Open-source advanced M&amp;V Platform</a:t>
            </a:r>
            <a:endParaRPr sz="1500">
              <a:solidFill>
                <a:schemeClr val="dk1"/>
              </a:solidFill>
              <a:latin typeface="Maven Pro"/>
              <a:ea typeface="Maven Pro"/>
              <a:cs typeface="Maven Pro"/>
              <a:sym typeface="Maven Pro"/>
            </a:endParaRPr>
          </a:p>
        </p:txBody>
      </p:sp>
      <p:sp>
        <p:nvSpPr>
          <p:cNvPr id="1835" name="Google Shape;1835;p247"/>
          <p:cNvSpPr txBox="1"/>
          <p:nvPr/>
        </p:nvSpPr>
        <p:spPr>
          <a:xfrm>
            <a:off x="4410950" y="3008175"/>
            <a:ext cx="2212500" cy="903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a:solidFill>
                  <a:schemeClr val="dk1"/>
                </a:solidFill>
                <a:latin typeface="Maven Pro"/>
                <a:ea typeface="Maven Pro"/>
                <a:cs typeface="Maven Pro"/>
                <a:sym typeface="Maven Pro"/>
              </a:rPr>
              <a:t>Install innovative projects to reduce energy use</a:t>
            </a:r>
            <a:endParaRPr sz="1500">
              <a:solidFill>
                <a:schemeClr val="dk1"/>
              </a:solidFill>
              <a:latin typeface="Maven Pro"/>
              <a:ea typeface="Maven Pro"/>
              <a:cs typeface="Maven Pro"/>
              <a:sym typeface="Maven Pro"/>
            </a:endParaRPr>
          </a:p>
        </p:txBody>
      </p:sp>
      <p:cxnSp>
        <p:nvCxnSpPr>
          <p:cNvPr id="1836" name="Google Shape;1836;p247"/>
          <p:cNvCxnSpPr/>
          <p:nvPr/>
        </p:nvCxnSpPr>
        <p:spPr>
          <a:xfrm>
            <a:off x="3791754" y="2218492"/>
            <a:ext cx="771600" cy="0"/>
          </a:xfrm>
          <a:prstGeom prst="straightConnector1">
            <a:avLst/>
          </a:prstGeom>
          <a:noFill/>
          <a:ln w="9525" cap="flat" cmpd="sng">
            <a:solidFill>
              <a:schemeClr val="dk2"/>
            </a:solidFill>
            <a:prstDash val="solid"/>
            <a:round/>
            <a:headEnd type="triangle" w="med" len="med"/>
            <a:tailEnd type="triangle" w="med" len="med"/>
          </a:ln>
        </p:spPr>
      </p:cxnSp>
      <p:sp>
        <p:nvSpPr>
          <p:cNvPr id="1837" name="Google Shape;1837;p247"/>
          <p:cNvSpPr txBox="1"/>
          <p:nvPr/>
        </p:nvSpPr>
        <p:spPr>
          <a:xfrm>
            <a:off x="3646650" y="2278301"/>
            <a:ext cx="996000" cy="794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i="0" u="none" strike="noStrike" cap="none">
                <a:solidFill>
                  <a:schemeClr val="dk1"/>
                </a:solidFill>
                <a:latin typeface="Maven Pro"/>
                <a:ea typeface="Maven Pro"/>
                <a:cs typeface="Maven Pro"/>
                <a:sym typeface="Maven Pro"/>
              </a:rPr>
              <a:t>Flexibility Purchase Agreements</a:t>
            </a:r>
            <a:endParaRPr sz="1100" i="0" u="none" strike="noStrike" cap="none">
              <a:solidFill>
                <a:schemeClr val="dk1"/>
              </a:solidFill>
              <a:latin typeface="Maven Pro"/>
              <a:ea typeface="Maven Pro"/>
              <a:cs typeface="Maven Pro"/>
              <a:sym typeface="Maven Pro"/>
            </a:endParaRPr>
          </a:p>
        </p:txBody>
      </p:sp>
      <p:cxnSp>
        <p:nvCxnSpPr>
          <p:cNvPr id="1838" name="Google Shape;1838;p247"/>
          <p:cNvCxnSpPr/>
          <p:nvPr/>
        </p:nvCxnSpPr>
        <p:spPr>
          <a:xfrm>
            <a:off x="1370579" y="2207167"/>
            <a:ext cx="771600" cy="0"/>
          </a:xfrm>
          <a:prstGeom prst="straightConnector1">
            <a:avLst/>
          </a:prstGeom>
          <a:noFill/>
          <a:ln w="9525" cap="flat" cmpd="sng">
            <a:solidFill>
              <a:schemeClr val="dk2"/>
            </a:solidFill>
            <a:prstDash val="solid"/>
            <a:round/>
            <a:headEnd type="triangle" w="med" len="med"/>
            <a:tailEnd type="triangle" w="med" len="med"/>
          </a:ln>
        </p:spPr>
      </p:cxnSp>
      <p:sp>
        <p:nvSpPr>
          <p:cNvPr id="1839" name="Google Shape;1839;p247"/>
          <p:cNvSpPr txBox="1"/>
          <p:nvPr/>
        </p:nvSpPr>
        <p:spPr>
          <a:xfrm>
            <a:off x="1273100" y="2229802"/>
            <a:ext cx="996000" cy="530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i="0" u="none" strike="noStrike" cap="none">
                <a:solidFill>
                  <a:schemeClr val="dk1"/>
                </a:solidFill>
                <a:latin typeface="Maven Pro"/>
                <a:ea typeface="Maven Pro"/>
                <a:cs typeface="Maven Pro"/>
                <a:sym typeface="Maven Pro"/>
              </a:rPr>
              <a:t>Contract</a:t>
            </a:r>
            <a:endParaRPr sz="1100" i="0" u="none" strike="noStrike" cap="none">
              <a:solidFill>
                <a:schemeClr val="dk1"/>
              </a:solidFill>
              <a:latin typeface="Maven Pro"/>
              <a:ea typeface="Maven Pro"/>
              <a:cs typeface="Maven Pro"/>
              <a:sym typeface="Maven Pro"/>
            </a:endParaRPr>
          </a:p>
        </p:txBody>
      </p:sp>
      <p:sp>
        <p:nvSpPr>
          <p:cNvPr id="1840" name="Google Shape;1840;p247"/>
          <p:cNvSpPr txBox="1"/>
          <p:nvPr/>
        </p:nvSpPr>
        <p:spPr>
          <a:xfrm>
            <a:off x="0" y="1010704"/>
            <a:ext cx="1828800" cy="647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1600" b="1" i="0" u="none" strike="noStrike" cap="none">
                <a:solidFill>
                  <a:srgbClr val="000000"/>
                </a:solidFill>
                <a:latin typeface="Maven Pro"/>
                <a:ea typeface="Maven Pro"/>
                <a:cs typeface="Maven Pro"/>
                <a:sym typeface="Maven Pro"/>
              </a:rPr>
              <a:t> State En</a:t>
            </a:r>
            <a:r>
              <a:rPr lang="en" sz="1600" b="1">
                <a:latin typeface="Maven Pro"/>
                <a:ea typeface="Maven Pro"/>
                <a:cs typeface="Maven Pro"/>
                <a:sym typeface="Maven Pro"/>
              </a:rPr>
              <a:t>ergy Office or Utility</a:t>
            </a:r>
            <a:endParaRPr sz="1000" b="0" i="0" u="none" strike="noStrike" cap="none">
              <a:solidFill>
                <a:srgbClr val="000000"/>
              </a:solidFill>
              <a:latin typeface="Maven Pro"/>
              <a:ea typeface="Maven Pro"/>
              <a:cs typeface="Maven Pro"/>
              <a:sym typeface="Maven Pro"/>
            </a:endParaRPr>
          </a:p>
        </p:txBody>
      </p:sp>
      <p:pic>
        <p:nvPicPr>
          <p:cNvPr id="1841" name="Google Shape;1841;p247"/>
          <p:cNvPicPr preferRelativeResize="0"/>
          <p:nvPr/>
        </p:nvPicPr>
        <p:blipFill rotWithShape="1">
          <a:blip r:embed="rId32">
            <a:alphaModFix/>
          </a:blip>
          <a:srcRect/>
          <a:stretch/>
        </p:blipFill>
        <p:spPr>
          <a:xfrm>
            <a:off x="460261" y="1935034"/>
            <a:ext cx="794076" cy="794076"/>
          </a:xfrm>
          <a:prstGeom prst="rect">
            <a:avLst/>
          </a:prstGeom>
          <a:noFill/>
          <a:ln>
            <a:noFill/>
          </a:ln>
        </p:spPr>
      </p:pic>
      <p:sp>
        <p:nvSpPr>
          <p:cNvPr id="1842" name="Google Shape;1842;p247"/>
          <p:cNvSpPr txBox="1"/>
          <p:nvPr/>
        </p:nvSpPr>
        <p:spPr>
          <a:xfrm>
            <a:off x="0" y="4339841"/>
            <a:ext cx="9144000" cy="578400"/>
          </a:xfrm>
          <a:prstGeom prst="rect">
            <a:avLst/>
          </a:prstGeom>
          <a:gradFill>
            <a:gsLst>
              <a:gs pos="0">
                <a:srgbClr val="5041AD"/>
              </a:gs>
              <a:gs pos="100000">
                <a:srgbClr val="067DEE"/>
              </a:gs>
            </a:gsLst>
            <a:lin ang="0" scaled="0"/>
          </a:gradFill>
          <a:ln>
            <a:noFill/>
          </a:ln>
        </p:spPr>
        <p:txBody>
          <a:bodyPr spcFirstLastPara="1" wrap="square" lIns="0" tIns="0" rIns="0" bIns="0" anchor="ctr" anchorCtr="0">
            <a:noAutofit/>
          </a:bodyPr>
          <a:lstStyle/>
          <a:p>
            <a:pPr marL="0" lvl="0" indent="0" algn="ctr" rtl="0">
              <a:spcBef>
                <a:spcPts val="0"/>
              </a:spcBef>
              <a:spcAft>
                <a:spcPts val="0"/>
              </a:spcAft>
              <a:buClr>
                <a:schemeClr val="dk1"/>
              </a:buClr>
              <a:buSzPts val="1100"/>
              <a:buFont typeface="Arial"/>
              <a:buNone/>
            </a:pPr>
            <a:r>
              <a:rPr lang="en" sz="1800" b="1">
                <a:solidFill>
                  <a:schemeClr val="lt1"/>
                </a:solidFill>
                <a:latin typeface="Maven Pro"/>
                <a:ea typeface="Maven Pro"/>
                <a:cs typeface="Maven Pro"/>
                <a:sym typeface="Maven Pro"/>
              </a:rPr>
              <a:t>HOMES Rebates Improve Comfort and Affordability</a:t>
            </a:r>
            <a:endParaRPr sz="2100" b="0" i="0" u="none" strike="noStrike" cap="none">
              <a:solidFill>
                <a:schemeClr val="lt1"/>
              </a:solidFill>
              <a:latin typeface="Maven Pro"/>
              <a:ea typeface="Maven Pro"/>
              <a:cs typeface="Maven Pro"/>
              <a:sym typeface="Maven Pro"/>
            </a:endParaRPr>
          </a:p>
        </p:txBody>
      </p:sp>
      <p:sp>
        <p:nvSpPr>
          <p:cNvPr id="1843" name="Google Shape;1843;p247"/>
          <p:cNvSpPr txBox="1"/>
          <p:nvPr/>
        </p:nvSpPr>
        <p:spPr>
          <a:xfrm>
            <a:off x="1860500" y="987704"/>
            <a:ext cx="1828800" cy="52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1600" b="1">
                <a:latin typeface="Maven Pro"/>
                <a:ea typeface="Maven Pro"/>
                <a:cs typeface="Maven Pro"/>
                <a:sym typeface="Maven Pro"/>
              </a:rPr>
              <a:t>Implementer / Market Manager</a:t>
            </a:r>
            <a:endParaRPr sz="1400" b="0" i="0" u="none" strike="noStrike" cap="none">
              <a:solidFill>
                <a:srgbClr val="000000"/>
              </a:solidFill>
              <a:latin typeface="Maven Pro"/>
              <a:ea typeface="Maven Pro"/>
              <a:cs typeface="Maven Pro"/>
              <a:sym typeface="Maven Pro"/>
            </a:endParaRPr>
          </a:p>
        </p:txBody>
      </p:sp>
      <p:sp>
        <p:nvSpPr>
          <p:cNvPr id="1844" name="Google Shape;1844;p247"/>
          <p:cNvSpPr txBox="1"/>
          <p:nvPr/>
        </p:nvSpPr>
        <p:spPr>
          <a:xfrm>
            <a:off x="6951775" y="1010704"/>
            <a:ext cx="1935600" cy="647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1600" b="1">
                <a:latin typeface="Maven Pro"/>
                <a:ea typeface="Maven Pro"/>
                <a:cs typeface="Maven Pro"/>
                <a:sym typeface="Maven Pro"/>
              </a:rPr>
              <a:t>Homeowners </a:t>
            </a:r>
            <a:endParaRPr sz="1600" b="1">
              <a:latin typeface="Maven Pro"/>
              <a:ea typeface="Maven Pro"/>
              <a:cs typeface="Maven Pro"/>
              <a:sym typeface="Maven Pro"/>
            </a:endParaRPr>
          </a:p>
          <a:p>
            <a:pPr marL="0" marR="0" lvl="0" indent="0" algn="ctr" rtl="0">
              <a:lnSpc>
                <a:spcPct val="100000"/>
              </a:lnSpc>
              <a:spcBef>
                <a:spcPts val="0"/>
              </a:spcBef>
              <a:spcAft>
                <a:spcPts val="0"/>
              </a:spcAft>
              <a:buClr>
                <a:srgbClr val="000000"/>
              </a:buClr>
              <a:buSzPts val="2000"/>
              <a:buFont typeface="Arial"/>
              <a:buNone/>
            </a:pPr>
            <a:r>
              <a:rPr lang="en" sz="1600" b="1">
                <a:latin typeface="Maven Pro"/>
                <a:ea typeface="Maven Pro"/>
                <a:cs typeface="Maven Pro"/>
                <a:sym typeface="Maven Pro"/>
              </a:rPr>
              <a:t>and Building Owners</a:t>
            </a:r>
            <a:endParaRPr sz="1400" b="0" i="0" u="none" strike="noStrike" cap="none">
              <a:solidFill>
                <a:srgbClr val="000000"/>
              </a:solidFill>
              <a:latin typeface="Maven Pro"/>
              <a:ea typeface="Maven Pro"/>
              <a:cs typeface="Maven Pro"/>
              <a:sym typeface="Maven Pro"/>
            </a:endParaRPr>
          </a:p>
        </p:txBody>
      </p:sp>
      <p:sp>
        <p:nvSpPr>
          <p:cNvPr id="1845" name="Google Shape;1845;p247"/>
          <p:cNvSpPr txBox="1"/>
          <p:nvPr/>
        </p:nvSpPr>
        <p:spPr>
          <a:xfrm>
            <a:off x="6674950" y="2982450"/>
            <a:ext cx="2169900" cy="877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dk1"/>
                </a:solidFill>
                <a:latin typeface="Maven Pro"/>
                <a:ea typeface="Maven Pro"/>
                <a:cs typeface="Maven Pro"/>
                <a:sym typeface="Maven Pro"/>
              </a:rPr>
              <a:t>Receive comfortable homes buildings and lower utility bills</a:t>
            </a:r>
            <a:endParaRPr sz="1500">
              <a:solidFill>
                <a:schemeClr val="dk1"/>
              </a:solidFill>
              <a:latin typeface="Maven Pro"/>
              <a:ea typeface="Maven Pro"/>
              <a:cs typeface="Maven Pro"/>
              <a:sym typeface="Maven Pro"/>
            </a:endParaRPr>
          </a:p>
        </p:txBody>
      </p:sp>
      <p:pic>
        <p:nvPicPr>
          <p:cNvPr id="1846" name="Google Shape;1846;p247"/>
          <p:cNvPicPr preferRelativeResize="0"/>
          <p:nvPr/>
        </p:nvPicPr>
        <p:blipFill>
          <a:blip r:embed="rId33">
            <a:alphaModFix/>
          </a:blip>
          <a:stretch>
            <a:fillRect/>
          </a:stretch>
        </p:blipFill>
        <p:spPr>
          <a:xfrm>
            <a:off x="7747976" y="1809750"/>
            <a:ext cx="845475" cy="845475"/>
          </a:xfrm>
          <a:prstGeom prst="rect">
            <a:avLst/>
          </a:prstGeom>
          <a:noFill/>
          <a:ln>
            <a:noFill/>
          </a:ln>
        </p:spPr>
      </p:pic>
      <p:pic>
        <p:nvPicPr>
          <p:cNvPr id="1847" name="Google Shape;1847;p247"/>
          <p:cNvPicPr preferRelativeResize="0"/>
          <p:nvPr/>
        </p:nvPicPr>
        <p:blipFill>
          <a:blip r:embed="rId34">
            <a:alphaModFix/>
          </a:blip>
          <a:stretch>
            <a:fillRect/>
          </a:stretch>
        </p:blipFill>
        <p:spPr>
          <a:xfrm>
            <a:off x="7339275" y="2395750"/>
            <a:ext cx="525000" cy="525000"/>
          </a:xfrm>
          <a:prstGeom prst="rect">
            <a:avLst/>
          </a:prstGeom>
          <a:noFill/>
          <a:ln>
            <a:noFill/>
          </a:ln>
        </p:spPr>
      </p:pic>
      <p:cxnSp>
        <p:nvCxnSpPr>
          <p:cNvPr id="1848" name="Google Shape;1848;p247"/>
          <p:cNvCxnSpPr/>
          <p:nvPr/>
        </p:nvCxnSpPr>
        <p:spPr>
          <a:xfrm>
            <a:off x="6471129" y="2207167"/>
            <a:ext cx="771600" cy="0"/>
          </a:xfrm>
          <a:prstGeom prst="straightConnector1">
            <a:avLst/>
          </a:prstGeom>
          <a:noFill/>
          <a:ln w="9525" cap="flat" cmpd="sng">
            <a:solidFill>
              <a:schemeClr val="dk2"/>
            </a:solidFill>
            <a:prstDash val="solid"/>
            <a:round/>
            <a:headEnd type="triangle" w="med" len="med"/>
            <a:tailEnd type="triangle" w="med" len="med"/>
          </a:ln>
        </p:spPr>
      </p:cxnSp>
      <p:sp>
        <p:nvSpPr>
          <p:cNvPr id="1849" name="Google Shape;1849;p247"/>
          <p:cNvSpPr txBox="1"/>
          <p:nvPr/>
        </p:nvSpPr>
        <p:spPr>
          <a:xfrm>
            <a:off x="6425375" y="2278302"/>
            <a:ext cx="996000" cy="530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i="0" u="none" strike="noStrike" cap="none">
                <a:solidFill>
                  <a:schemeClr val="dk1"/>
                </a:solidFill>
                <a:latin typeface="Maven Pro"/>
                <a:ea typeface="Maven Pro"/>
                <a:cs typeface="Maven Pro"/>
                <a:sym typeface="Maven Pro"/>
              </a:rPr>
              <a:t>Contract</a:t>
            </a:r>
            <a:endParaRPr sz="1100" i="0" u="none" strike="noStrike" cap="none">
              <a:solidFill>
                <a:schemeClr val="dk1"/>
              </a:solidFill>
              <a:latin typeface="Maven Pro"/>
              <a:ea typeface="Maven Pro"/>
              <a:cs typeface="Maven Pro"/>
              <a:sym typeface="Maven Pro"/>
            </a:endParaRPr>
          </a:p>
        </p:txBody>
      </p:sp>
      <p:pic>
        <p:nvPicPr>
          <p:cNvPr id="1850" name="Google Shape;1850;p247"/>
          <p:cNvPicPr preferRelativeResize="0"/>
          <p:nvPr/>
        </p:nvPicPr>
        <p:blipFill rotWithShape="1">
          <a:blip r:embed="rId35">
            <a:alphaModFix/>
          </a:blip>
          <a:srcRect/>
          <a:stretch/>
        </p:blipFill>
        <p:spPr>
          <a:xfrm>
            <a:off x="2211690" y="1591200"/>
            <a:ext cx="1531511" cy="1398350"/>
          </a:xfrm>
          <a:prstGeom prst="rect">
            <a:avLst/>
          </a:prstGeom>
          <a:noFill/>
          <a:ln>
            <a:noFill/>
          </a:ln>
          <a:effectLst>
            <a:outerShdw blurRad="100013" dist="28575" dir="5400000" algn="bl" rotWithShape="0">
              <a:srgbClr val="000000">
                <a:alpha val="79000"/>
              </a:srgbClr>
            </a:outerShdw>
          </a:effectLst>
        </p:spPr>
      </p:pic>
      <p:pic>
        <p:nvPicPr>
          <p:cNvPr id="1851" name="Google Shape;1851;p247">
            <a:hlinkClick r:id="rId36"/>
          </p:cNvPr>
          <p:cNvPicPr preferRelativeResize="0"/>
          <p:nvPr/>
        </p:nvPicPr>
        <p:blipFill>
          <a:blip r:embed="rId37">
            <a:alphaModFix/>
          </a:blip>
          <a:stretch>
            <a:fillRect/>
          </a:stretch>
        </p:blipFill>
        <p:spPr>
          <a:xfrm>
            <a:off x="1727739" y="3744966"/>
            <a:ext cx="2094323" cy="431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5"/>
        <p:cNvGrpSpPr/>
        <p:nvPr/>
      </p:nvGrpSpPr>
      <p:grpSpPr>
        <a:xfrm>
          <a:off x="0" y="0"/>
          <a:ext cx="0" cy="0"/>
          <a:chOff x="0" y="0"/>
          <a:chExt cx="0" cy="0"/>
        </a:xfrm>
      </p:grpSpPr>
      <p:sp>
        <p:nvSpPr>
          <p:cNvPr id="1856" name="Google Shape;1856;p248"/>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1857" name="Google Shape;1857;p248"/>
          <p:cNvSpPr txBox="1">
            <a:spLocks noGrp="1"/>
          </p:cNvSpPr>
          <p:nvPr>
            <p:ph type="title"/>
          </p:nvPr>
        </p:nvSpPr>
        <p:spPr>
          <a:xfrm>
            <a:off x="311700" y="216425"/>
            <a:ext cx="85206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200"/>
              <a:t>Open-Source M&amp;V at the Meter</a:t>
            </a:r>
            <a:endParaRPr sz="3200" b="1">
              <a:solidFill>
                <a:schemeClr val="lt1"/>
              </a:solidFill>
              <a:latin typeface="Maven Pro"/>
              <a:ea typeface="Maven Pro"/>
              <a:cs typeface="Maven Pro"/>
              <a:sym typeface="Maven Pro"/>
            </a:endParaRPr>
          </a:p>
        </p:txBody>
      </p:sp>
      <p:sp>
        <p:nvSpPr>
          <p:cNvPr id="1858" name="Google Shape;1858;p248"/>
          <p:cNvSpPr txBox="1">
            <a:spLocks noGrp="1"/>
          </p:cNvSpPr>
          <p:nvPr>
            <p:ph type="body" idx="4294967295"/>
          </p:nvPr>
        </p:nvSpPr>
        <p:spPr>
          <a:xfrm>
            <a:off x="621792" y="813816"/>
            <a:ext cx="7940700" cy="355200"/>
          </a:xfrm>
          <a:prstGeom prst="rect">
            <a:avLst/>
          </a:prstGeom>
        </p:spPr>
        <p:txBody>
          <a:bodyPr spcFirstLastPara="1" wrap="square" lIns="0" tIns="0" rIns="0" bIns="0" anchor="t" anchorCtr="0">
            <a:noAutofit/>
          </a:bodyPr>
          <a:lstStyle/>
          <a:p>
            <a:pPr marL="0" marR="0" lvl="0" indent="0" algn="l" rtl="0">
              <a:lnSpc>
                <a:spcPct val="135000"/>
              </a:lnSpc>
              <a:spcBef>
                <a:spcPts val="0"/>
              </a:spcBef>
              <a:spcAft>
                <a:spcPts val="0"/>
              </a:spcAft>
              <a:buNone/>
            </a:pPr>
            <a:r>
              <a:rPr lang="en" sz="2000" i="1">
                <a:solidFill>
                  <a:srgbClr val="087BEC"/>
                </a:solidFill>
              </a:rPr>
              <a:t>Proven accurate methods and code available publicly</a:t>
            </a:r>
            <a:endParaRPr sz="2000" i="1">
              <a:solidFill>
                <a:srgbClr val="087BEC"/>
              </a:solidFill>
              <a:latin typeface="Maven Pro Medium"/>
              <a:ea typeface="Maven Pro Medium"/>
              <a:cs typeface="Maven Pro Medium"/>
              <a:sym typeface="Maven Pro Medium"/>
            </a:endParaRPr>
          </a:p>
          <a:p>
            <a:pPr marL="0" lvl="0" indent="0" algn="l" rtl="0">
              <a:lnSpc>
                <a:spcPct val="135000"/>
              </a:lnSpc>
              <a:spcBef>
                <a:spcPts val="0"/>
              </a:spcBef>
              <a:spcAft>
                <a:spcPts val="0"/>
              </a:spcAft>
              <a:buNone/>
            </a:pPr>
            <a:endParaRPr sz="1200">
              <a:solidFill>
                <a:schemeClr val="lt1"/>
              </a:solidFill>
            </a:endParaRPr>
          </a:p>
        </p:txBody>
      </p:sp>
      <p:pic>
        <p:nvPicPr>
          <p:cNvPr id="1859" name="Google Shape;1859;p248"/>
          <p:cNvPicPr preferRelativeResize="0"/>
          <p:nvPr/>
        </p:nvPicPr>
        <p:blipFill>
          <a:blip r:embed="rId3">
            <a:alphaModFix/>
          </a:blip>
          <a:stretch>
            <a:fillRect/>
          </a:stretch>
        </p:blipFill>
        <p:spPr>
          <a:xfrm>
            <a:off x="631853" y="1487991"/>
            <a:ext cx="2731422" cy="3140773"/>
          </a:xfrm>
          <a:prstGeom prst="rect">
            <a:avLst/>
          </a:prstGeom>
          <a:noFill/>
          <a:ln w="9525" cap="flat" cmpd="sng">
            <a:solidFill>
              <a:srgbClr val="888888"/>
            </a:solidFill>
            <a:prstDash val="solid"/>
            <a:round/>
            <a:headEnd type="none" w="sm" len="sm"/>
            <a:tailEnd type="none" w="sm" len="sm"/>
          </a:ln>
        </p:spPr>
      </p:pic>
      <p:sp>
        <p:nvSpPr>
          <p:cNvPr id="1860" name="Google Shape;1860;p248"/>
          <p:cNvSpPr txBox="1"/>
          <p:nvPr/>
        </p:nvSpPr>
        <p:spPr>
          <a:xfrm>
            <a:off x="3562225" y="1232500"/>
            <a:ext cx="4359600" cy="3303000"/>
          </a:xfrm>
          <a:prstGeom prst="rect">
            <a:avLst/>
          </a:prstGeom>
          <a:noFill/>
          <a:ln>
            <a:noFill/>
          </a:ln>
        </p:spPr>
        <p:txBody>
          <a:bodyPr spcFirstLastPara="1" wrap="square" lIns="91425" tIns="45700" rIns="91425" bIns="45700" anchor="ctr" anchorCtr="0">
            <a:noAutofit/>
          </a:bodyPr>
          <a:lstStyle/>
          <a:p>
            <a:pPr marL="457200" marR="0" lvl="0" indent="-349250" algn="l" rtl="0">
              <a:lnSpc>
                <a:spcPct val="135000"/>
              </a:lnSpc>
              <a:spcBef>
                <a:spcPts val="1200"/>
              </a:spcBef>
              <a:spcAft>
                <a:spcPts val="0"/>
              </a:spcAft>
              <a:buSzPts val="1900"/>
              <a:buFont typeface="Maven Pro"/>
              <a:buChar char="➔"/>
            </a:pPr>
            <a:r>
              <a:rPr lang="en" sz="1500" b="1">
                <a:highlight>
                  <a:schemeClr val="lt1"/>
                </a:highlight>
                <a:latin typeface="Maven Pro"/>
                <a:ea typeface="Maven Pro"/>
                <a:cs typeface="Maven Pro"/>
                <a:sym typeface="Maven Pro"/>
              </a:rPr>
              <a:t>OpenEEmeter: </a:t>
            </a:r>
            <a:r>
              <a:rPr lang="en" sz="1300">
                <a:highlight>
                  <a:schemeClr val="lt1"/>
                </a:highlight>
                <a:latin typeface="Maven Pro"/>
                <a:ea typeface="Maven Pro"/>
                <a:cs typeface="Maven Pro"/>
                <a:sym typeface="Maven Pro"/>
              </a:rPr>
              <a:t>open-source code implementation of hourly, daily and monthly methods to quantify changes energy consumption</a:t>
            </a:r>
            <a:endParaRPr sz="1300">
              <a:highlight>
                <a:schemeClr val="lt1"/>
              </a:highlight>
              <a:latin typeface="Maven Pro"/>
              <a:ea typeface="Maven Pro"/>
              <a:cs typeface="Maven Pro"/>
              <a:sym typeface="Maven Pro"/>
            </a:endParaRPr>
          </a:p>
          <a:p>
            <a:pPr marL="457200" marR="0" lvl="0" indent="-349250" algn="l" rtl="0">
              <a:lnSpc>
                <a:spcPct val="135000"/>
              </a:lnSpc>
              <a:spcBef>
                <a:spcPts val="1200"/>
              </a:spcBef>
              <a:spcAft>
                <a:spcPts val="0"/>
              </a:spcAft>
              <a:buSzPts val="1900"/>
              <a:buFont typeface="Maven Pro"/>
              <a:buChar char="➔"/>
            </a:pPr>
            <a:r>
              <a:rPr lang="en" sz="1500" b="1">
                <a:highlight>
                  <a:schemeClr val="lt1"/>
                </a:highlight>
                <a:latin typeface="Maven Pro"/>
                <a:ea typeface="Maven Pro"/>
                <a:cs typeface="Maven Pro"/>
                <a:sym typeface="Maven Pro"/>
              </a:rPr>
              <a:t>GRIDmeter:</a:t>
            </a:r>
            <a:r>
              <a:rPr lang="en" sz="1300" b="1">
                <a:highlight>
                  <a:schemeClr val="lt1"/>
                </a:highlight>
                <a:latin typeface="Maven Pro"/>
                <a:ea typeface="Maven Pro"/>
                <a:cs typeface="Maven Pro"/>
                <a:sym typeface="Maven Pro"/>
              </a:rPr>
              <a:t> </a:t>
            </a:r>
            <a:r>
              <a:rPr lang="en" sz="1300">
                <a:highlight>
                  <a:schemeClr val="lt1"/>
                </a:highlight>
                <a:latin typeface="Maven Pro"/>
                <a:ea typeface="Maven Pro"/>
                <a:cs typeface="Maven Pro"/>
                <a:sym typeface="Maven Pro"/>
              </a:rPr>
              <a:t>code and methods for automated stratified and matched comparison groups</a:t>
            </a:r>
            <a:endParaRPr sz="1300">
              <a:highlight>
                <a:schemeClr val="lt1"/>
              </a:highlight>
              <a:latin typeface="Maven Pro"/>
              <a:ea typeface="Maven Pro"/>
              <a:cs typeface="Maven Pro"/>
              <a:sym typeface="Maven Pro"/>
            </a:endParaRPr>
          </a:p>
          <a:p>
            <a:pPr marL="457200" marR="0" lvl="0" indent="-349250" algn="l" rtl="0">
              <a:lnSpc>
                <a:spcPct val="135000"/>
              </a:lnSpc>
              <a:spcBef>
                <a:spcPts val="1200"/>
              </a:spcBef>
              <a:spcAft>
                <a:spcPts val="1000"/>
              </a:spcAft>
              <a:buSzPts val="1900"/>
              <a:buFont typeface="Maven Pro"/>
              <a:buChar char="➔"/>
            </a:pPr>
            <a:r>
              <a:rPr lang="en" sz="1500" b="1">
                <a:solidFill>
                  <a:schemeClr val="dk1"/>
                </a:solidFill>
                <a:highlight>
                  <a:schemeClr val="lt1"/>
                </a:highlight>
                <a:latin typeface="Maven Pro"/>
                <a:ea typeface="Maven Pro"/>
                <a:cs typeface="Maven Pro"/>
                <a:sym typeface="Maven Pro"/>
              </a:rPr>
              <a:t>FLEXvalue: </a:t>
            </a:r>
            <a:r>
              <a:rPr lang="en" sz="1300">
                <a:solidFill>
                  <a:schemeClr val="dk1"/>
                </a:solidFill>
                <a:highlight>
                  <a:schemeClr val="lt1"/>
                </a:highlight>
                <a:latin typeface="Maven Pro"/>
                <a:ea typeface="Maven Pro"/>
                <a:cs typeface="Maven Pro"/>
                <a:sym typeface="Maven Pro"/>
              </a:rPr>
              <a:t>hourly avoided cost calculations and cost-effectiveness tool </a:t>
            </a:r>
            <a:endParaRPr sz="1300">
              <a:highlight>
                <a:schemeClr val="lt1"/>
              </a:highlight>
              <a:latin typeface="Maven Pro"/>
              <a:ea typeface="Maven Pro"/>
              <a:cs typeface="Maven Pro"/>
              <a:sym typeface="Maven Pro"/>
            </a:endParaRPr>
          </a:p>
        </p:txBody>
      </p:sp>
      <p:pic>
        <p:nvPicPr>
          <p:cNvPr id="1861" name="Google Shape;1861;p248"/>
          <p:cNvPicPr preferRelativeResize="0"/>
          <p:nvPr/>
        </p:nvPicPr>
        <p:blipFill>
          <a:blip r:embed="rId4">
            <a:alphaModFix/>
          </a:blip>
          <a:stretch>
            <a:fillRect/>
          </a:stretch>
        </p:blipFill>
        <p:spPr>
          <a:xfrm>
            <a:off x="4003851" y="4598999"/>
            <a:ext cx="1371699" cy="344983"/>
          </a:xfrm>
          <a:prstGeom prst="rect">
            <a:avLst/>
          </a:prstGeom>
          <a:noFill/>
          <a:ln>
            <a:noFill/>
          </a:ln>
        </p:spPr>
      </p:pic>
      <p:pic>
        <p:nvPicPr>
          <p:cNvPr id="1862" name="Google Shape;1862;p248"/>
          <p:cNvPicPr preferRelativeResize="0"/>
          <p:nvPr/>
        </p:nvPicPr>
        <p:blipFill>
          <a:blip r:embed="rId5">
            <a:alphaModFix/>
          </a:blip>
          <a:stretch>
            <a:fillRect/>
          </a:stretch>
        </p:blipFill>
        <p:spPr>
          <a:xfrm>
            <a:off x="5630981" y="4627476"/>
            <a:ext cx="1371699" cy="2880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6"/>
        <p:cNvGrpSpPr/>
        <p:nvPr/>
      </p:nvGrpSpPr>
      <p:grpSpPr>
        <a:xfrm>
          <a:off x="0" y="0"/>
          <a:ext cx="0" cy="0"/>
          <a:chOff x="0" y="0"/>
          <a:chExt cx="0" cy="0"/>
        </a:xfrm>
      </p:grpSpPr>
      <p:sp>
        <p:nvSpPr>
          <p:cNvPr id="1867" name="Google Shape;1867;p249"/>
          <p:cNvSpPr txBox="1">
            <a:spLocks noGrp="1"/>
          </p:cNvSpPr>
          <p:nvPr>
            <p:ph type="title" idx="4294967295"/>
          </p:nvPr>
        </p:nvSpPr>
        <p:spPr>
          <a:xfrm>
            <a:off x="2355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solidFill>
                  <a:srgbClr val="000615"/>
                </a:solidFill>
                <a:latin typeface="Maven Pro SemiBold"/>
                <a:ea typeface="Maven Pro SemiBold"/>
                <a:cs typeface="Maven Pro SemiBold"/>
                <a:sym typeface="Maven Pro SemiBold"/>
              </a:rPr>
              <a:t>Recurve is a SaaS and Transaction Platform </a:t>
            </a:r>
            <a:endParaRPr b="0">
              <a:solidFill>
                <a:schemeClr val="dk1"/>
              </a:solidFill>
            </a:endParaRPr>
          </a:p>
        </p:txBody>
      </p:sp>
      <p:sp>
        <p:nvSpPr>
          <p:cNvPr id="1868" name="Google Shape;1868;p249"/>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
        <p:nvSpPr>
          <p:cNvPr id="1869" name="Google Shape;1869;p249"/>
          <p:cNvSpPr txBox="1"/>
          <p:nvPr/>
        </p:nvSpPr>
        <p:spPr>
          <a:xfrm>
            <a:off x="-61313" y="4958512"/>
            <a:ext cx="2675100" cy="23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
                <a:solidFill>
                  <a:srgbClr val="999999"/>
                </a:solidFill>
                <a:latin typeface="Nunito"/>
                <a:ea typeface="Nunito"/>
                <a:cs typeface="Nunito"/>
                <a:sym typeface="Nunito"/>
              </a:rPr>
              <a:t>© Recurve Analytics Inc. 2021 | Privileged and Confidential</a:t>
            </a:r>
            <a:endParaRPr sz="600">
              <a:solidFill>
                <a:srgbClr val="999999"/>
              </a:solidFill>
              <a:latin typeface="Maven Pro"/>
              <a:ea typeface="Maven Pro"/>
              <a:cs typeface="Maven Pro"/>
              <a:sym typeface="Maven Pro"/>
            </a:endParaRPr>
          </a:p>
        </p:txBody>
      </p:sp>
      <p:sp>
        <p:nvSpPr>
          <p:cNvPr id="1870" name="Google Shape;1870;p249"/>
          <p:cNvSpPr txBox="1">
            <a:spLocks noGrp="1"/>
          </p:cNvSpPr>
          <p:nvPr>
            <p:ph type="title" idx="4294967295"/>
          </p:nvPr>
        </p:nvSpPr>
        <p:spPr>
          <a:xfrm>
            <a:off x="0" y="0"/>
            <a:ext cx="9144000" cy="789000"/>
          </a:xfrm>
          <a:prstGeom prst="rect">
            <a:avLst/>
          </a:prstGeom>
          <a:gradFill>
            <a:gsLst>
              <a:gs pos="0">
                <a:srgbClr val="5041AD"/>
              </a:gs>
              <a:gs pos="100000">
                <a:srgbClr val="067DEE"/>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0"/>
              <a:t>Common Sense Algorithm </a:t>
            </a:r>
            <a:endParaRPr b="0">
              <a:solidFill>
                <a:schemeClr val="lt1"/>
              </a:solidFill>
              <a:latin typeface="Maven Pro Medium"/>
              <a:ea typeface="Maven Pro Medium"/>
              <a:cs typeface="Maven Pro Medium"/>
              <a:sym typeface="Maven Pro Medium"/>
            </a:endParaRPr>
          </a:p>
        </p:txBody>
      </p:sp>
      <p:sp>
        <p:nvSpPr>
          <p:cNvPr id="1871" name="Google Shape;1871;p249"/>
          <p:cNvSpPr/>
          <p:nvPr/>
        </p:nvSpPr>
        <p:spPr>
          <a:xfrm>
            <a:off x="4802975" y="2319350"/>
            <a:ext cx="2719400" cy="876300"/>
          </a:xfrm>
          <a:custGeom>
            <a:avLst/>
            <a:gdLst/>
            <a:ahLst/>
            <a:cxnLst/>
            <a:rect l="l" t="t" r="r" b="b"/>
            <a:pathLst>
              <a:path w="108776" h="35052" extrusionOk="0">
                <a:moveTo>
                  <a:pt x="381" y="9144"/>
                </a:moveTo>
                <a:lnTo>
                  <a:pt x="12764" y="16573"/>
                </a:lnTo>
                <a:lnTo>
                  <a:pt x="18098" y="17811"/>
                </a:lnTo>
                <a:lnTo>
                  <a:pt x="21622" y="16859"/>
                </a:lnTo>
                <a:lnTo>
                  <a:pt x="27623" y="14287"/>
                </a:lnTo>
                <a:lnTo>
                  <a:pt x="35624" y="9525"/>
                </a:lnTo>
                <a:lnTo>
                  <a:pt x="42958" y="4762"/>
                </a:lnTo>
                <a:lnTo>
                  <a:pt x="49340" y="1238"/>
                </a:lnTo>
                <a:lnTo>
                  <a:pt x="54198" y="0"/>
                </a:lnTo>
                <a:lnTo>
                  <a:pt x="59055" y="1428"/>
                </a:lnTo>
                <a:lnTo>
                  <a:pt x="66675" y="5429"/>
                </a:lnTo>
                <a:lnTo>
                  <a:pt x="74676" y="11144"/>
                </a:lnTo>
                <a:lnTo>
                  <a:pt x="82963" y="15811"/>
                </a:lnTo>
                <a:lnTo>
                  <a:pt x="88107" y="18002"/>
                </a:lnTo>
                <a:lnTo>
                  <a:pt x="92107" y="18383"/>
                </a:lnTo>
                <a:lnTo>
                  <a:pt x="99441" y="15621"/>
                </a:lnTo>
                <a:lnTo>
                  <a:pt x="106585" y="11049"/>
                </a:lnTo>
                <a:lnTo>
                  <a:pt x="108776" y="9525"/>
                </a:lnTo>
                <a:lnTo>
                  <a:pt x="108776" y="26384"/>
                </a:lnTo>
                <a:lnTo>
                  <a:pt x="94012" y="34385"/>
                </a:lnTo>
                <a:lnTo>
                  <a:pt x="89345" y="35052"/>
                </a:lnTo>
                <a:lnTo>
                  <a:pt x="83535" y="32956"/>
                </a:lnTo>
                <a:lnTo>
                  <a:pt x="77915" y="29432"/>
                </a:lnTo>
                <a:lnTo>
                  <a:pt x="71343" y="25241"/>
                </a:lnTo>
                <a:lnTo>
                  <a:pt x="63532" y="20193"/>
                </a:lnTo>
                <a:lnTo>
                  <a:pt x="58865" y="17811"/>
                </a:lnTo>
                <a:lnTo>
                  <a:pt x="55531" y="16668"/>
                </a:lnTo>
                <a:lnTo>
                  <a:pt x="52197" y="16859"/>
                </a:lnTo>
                <a:lnTo>
                  <a:pt x="47721" y="18383"/>
                </a:lnTo>
                <a:lnTo>
                  <a:pt x="41434" y="22098"/>
                </a:lnTo>
                <a:lnTo>
                  <a:pt x="34671" y="26193"/>
                </a:lnTo>
                <a:lnTo>
                  <a:pt x="28004" y="30384"/>
                </a:lnTo>
                <a:lnTo>
                  <a:pt x="22194" y="33337"/>
                </a:lnTo>
                <a:lnTo>
                  <a:pt x="18193" y="34385"/>
                </a:lnTo>
                <a:lnTo>
                  <a:pt x="13526" y="33337"/>
                </a:lnTo>
                <a:lnTo>
                  <a:pt x="8097" y="30575"/>
                </a:lnTo>
                <a:lnTo>
                  <a:pt x="3620" y="27717"/>
                </a:lnTo>
                <a:lnTo>
                  <a:pt x="0" y="25622"/>
                </a:lnTo>
                <a:close/>
              </a:path>
            </a:pathLst>
          </a:custGeom>
          <a:solidFill>
            <a:srgbClr val="FBB943"/>
          </a:solidFill>
          <a:ln>
            <a:noFill/>
          </a:ln>
        </p:spPr>
      </p:sp>
      <p:sp>
        <p:nvSpPr>
          <p:cNvPr id="1872" name="Google Shape;1872;p249"/>
          <p:cNvSpPr/>
          <p:nvPr/>
        </p:nvSpPr>
        <p:spPr>
          <a:xfrm rot="10800000" flipH="1">
            <a:off x="3890963" y="2305050"/>
            <a:ext cx="909625" cy="233675"/>
          </a:xfrm>
          <a:custGeom>
            <a:avLst/>
            <a:gdLst/>
            <a:ahLst/>
            <a:cxnLst/>
            <a:rect l="l" t="t" r="r" b="b"/>
            <a:pathLst>
              <a:path w="36385" h="9347" extrusionOk="0">
                <a:moveTo>
                  <a:pt x="0" y="572"/>
                </a:moveTo>
                <a:cubicBezTo>
                  <a:pt x="3016" y="2033"/>
                  <a:pt x="12033" y="9430"/>
                  <a:pt x="18097" y="9335"/>
                </a:cubicBezTo>
                <a:cubicBezTo>
                  <a:pt x="24161" y="9240"/>
                  <a:pt x="33337" y="1556"/>
                  <a:pt x="36385" y="0"/>
                </a:cubicBezTo>
              </a:path>
            </a:pathLst>
          </a:custGeom>
          <a:noFill/>
          <a:ln w="38100" cap="flat" cmpd="sng">
            <a:solidFill>
              <a:srgbClr val="389BFB"/>
            </a:solidFill>
            <a:prstDash val="solid"/>
            <a:round/>
            <a:headEnd type="none" w="med" len="med"/>
            <a:tailEnd type="none" w="med" len="med"/>
          </a:ln>
        </p:spPr>
      </p:sp>
      <p:sp>
        <p:nvSpPr>
          <p:cNvPr id="1873" name="Google Shape;1873;p249"/>
          <p:cNvSpPr/>
          <p:nvPr/>
        </p:nvSpPr>
        <p:spPr>
          <a:xfrm rot="10800000" flipH="1">
            <a:off x="3893338" y="2307213"/>
            <a:ext cx="909625" cy="233675"/>
          </a:xfrm>
          <a:custGeom>
            <a:avLst/>
            <a:gdLst/>
            <a:ahLst/>
            <a:cxnLst/>
            <a:rect l="l" t="t" r="r" b="b"/>
            <a:pathLst>
              <a:path w="36385" h="9347" extrusionOk="0">
                <a:moveTo>
                  <a:pt x="0" y="572"/>
                </a:moveTo>
                <a:cubicBezTo>
                  <a:pt x="3016" y="2033"/>
                  <a:pt x="12033" y="9430"/>
                  <a:pt x="18097" y="9335"/>
                </a:cubicBezTo>
                <a:cubicBezTo>
                  <a:pt x="24161" y="9240"/>
                  <a:pt x="33337" y="1556"/>
                  <a:pt x="36385" y="0"/>
                </a:cubicBezTo>
              </a:path>
            </a:pathLst>
          </a:custGeom>
          <a:noFill/>
          <a:ln w="38100" cap="flat" cmpd="sng">
            <a:solidFill>
              <a:srgbClr val="DB3E3B"/>
            </a:solidFill>
            <a:prstDash val="solid"/>
            <a:round/>
            <a:headEnd type="none" w="med" len="med"/>
            <a:tailEnd type="none" w="med" len="med"/>
          </a:ln>
        </p:spPr>
      </p:sp>
      <p:grpSp>
        <p:nvGrpSpPr>
          <p:cNvPr id="1874" name="Google Shape;1874;p249"/>
          <p:cNvGrpSpPr/>
          <p:nvPr/>
        </p:nvGrpSpPr>
        <p:grpSpPr>
          <a:xfrm>
            <a:off x="4795825" y="2321513"/>
            <a:ext cx="2728913" cy="457925"/>
            <a:chOff x="4567225" y="2321513"/>
            <a:chExt cx="2728913" cy="457925"/>
          </a:xfrm>
        </p:grpSpPr>
        <p:sp>
          <p:nvSpPr>
            <p:cNvPr id="1875" name="Google Shape;1875;p249"/>
            <p:cNvSpPr/>
            <p:nvPr/>
          </p:nvSpPr>
          <p:spPr>
            <a:xfrm rot="10800000" flipH="1">
              <a:off x="4567225" y="2536525"/>
              <a:ext cx="914400" cy="223850"/>
            </a:xfrm>
            <a:custGeom>
              <a:avLst/>
              <a:gdLst/>
              <a:ahLst/>
              <a:cxnLst/>
              <a:rect l="l" t="t" r="r" b="b"/>
              <a:pathLst>
                <a:path w="36576" h="8954" extrusionOk="0">
                  <a:moveTo>
                    <a:pt x="0" y="8954"/>
                  </a:moveTo>
                  <a:cubicBezTo>
                    <a:pt x="3048" y="7462"/>
                    <a:pt x="12192" y="0"/>
                    <a:pt x="18288" y="0"/>
                  </a:cubicBezTo>
                  <a:cubicBezTo>
                    <a:pt x="24384" y="0"/>
                    <a:pt x="33528" y="7462"/>
                    <a:pt x="36576" y="8954"/>
                  </a:cubicBezTo>
                </a:path>
              </a:pathLst>
            </a:custGeom>
            <a:noFill/>
            <a:ln w="38100" cap="flat" cmpd="sng">
              <a:solidFill>
                <a:srgbClr val="389BFB"/>
              </a:solidFill>
              <a:prstDash val="solid"/>
              <a:round/>
              <a:headEnd type="none" w="med" len="med"/>
              <a:tailEnd type="none" w="med" len="med"/>
            </a:ln>
          </p:spPr>
        </p:sp>
        <p:sp>
          <p:nvSpPr>
            <p:cNvPr id="1876" name="Google Shape;1876;p249"/>
            <p:cNvSpPr/>
            <p:nvPr/>
          </p:nvSpPr>
          <p:spPr>
            <a:xfrm rot="10800000" flipH="1">
              <a:off x="5474488" y="2321513"/>
              <a:ext cx="909625" cy="233675"/>
            </a:xfrm>
            <a:custGeom>
              <a:avLst/>
              <a:gdLst/>
              <a:ahLst/>
              <a:cxnLst/>
              <a:rect l="l" t="t" r="r" b="b"/>
              <a:pathLst>
                <a:path w="36385" h="9347" extrusionOk="0">
                  <a:moveTo>
                    <a:pt x="0" y="572"/>
                  </a:moveTo>
                  <a:cubicBezTo>
                    <a:pt x="3016" y="2033"/>
                    <a:pt x="12033" y="9430"/>
                    <a:pt x="18097" y="9335"/>
                  </a:cubicBezTo>
                  <a:cubicBezTo>
                    <a:pt x="24161" y="9240"/>
                    <a:pt x="33337" y="1556"/>
                    <a:pt x="36385" y="0"/>
                  </a:cubicBezTo>
                </a:path>
              </a:pathLst>
            </a:custGeom>
            <a:noFill/>
            <a:ln w="38100" cap="flat" cmpd="sng">
              <a:solidFill>
                <a:srgbClr val="389BFB"/>
              </a:solidFill>
              <a:prstDash val="solid"/>
              <a:round/>
              <a:headEnd type="none" w="med" len="med"/>
              <a:tailEnd type="none" w="med" len="med"/>
            </a:ln>
          </p:spPr>
        </p:sp>
        <p:sp>
          <p:nvSpPr>
            <p:cNvPr id="1877" name="Google Shape;1877;p249"/>
            <p:cNvSpPr/>
            <p:nvPr/>
          </p:nvSpPr>
          <p:spPr>
            <a:xfrm rot="10800000" flipH="1">
              <a:off x="6381738" y="2555588"/>
              <a:ext cx="914400" cy="223850"/>
            </a:xfrm>
            <a:custGeom>
              <a:avLst/>
              <a:gdLst/>
              <a:ahLst/>
              <a:cxnLst/>
              <a:rect l="l" t="t" r="r" b="b"/>
              <a:pathLst>
                <a:path w="36576" h="8954" extrusionOk="0">
                  <a:moveTo>
                    <a:pt x="0" y="8954"/>
                  </a:moveTo>
                  <a:cubicBezTo>
                    <a:pt x="3048" y="7462"/>
                    <a:pt x="12192" y="0"/>
                    <a:pt x="18288" y="0"/>
                  </a:cubicBezTo>
                  <a:cubicBezTo>
                    <a:pt x="24384" y="0"/>
                    <a:pt x="33528" y="7462"/>
                    <a:pt x="36576" y="8954"/>
                  </a:cubicBezTo>
                </a:path>
              </a:pathLst>
            </a:custGeom>
            <a:noFill/>
            <a:ln w="38100" cap="flat" cmpd="sng">
              <a:solidFill>
                <a:srgbClr val="389BFB"/>
              </a:solidFill>
              <a:prstDash val="solid"/>
              <a:round/>
              <a:headEnd type="none" w="med" len="med"/>
              <a:tailEnd type="none" w="med" len="med"/>
            </a:ln>
          </p:spPr>
        </p:sp>
      </p:grpSp>
      <p:sp>
        <p:nvSpPr>
          <p:cNvPr id="1878" name="Google Shape;1878;p249"/>
          <p:cNvSpPr/>
          <p:nvPr/>
        </p:nvSpPr>
        <p:spPr>
          <a:xfrm>
            <a:off x="3769375" y="2533827"/>
            <a:ext cx="1128700" cy="481150"/>
          </a:xfrm>
          <a:custGeom>
            <a:avLst/>
            <a:gdLst/>
            <a:ahLst/>
            <a:cxnLst/>
            <a:rect l="l" t="t" r="r" b="b"/>
            <a:pathLst>
              <a:path w="45148" h="19246" extrusionOk="0">
                <a:moveTo>
                  <a:pt x="0" y="2482"/>
                </a:moveTo>
                <a:cubicBezTo>
                  <a:pt x="1175" y="2101"/>
                  <a:pt x="2966" y="-765"/>
                  <a:pt x="7048" y="196"/>
                </a:cubicBezTo>
                <a:cubicBezTo>
                  <a:pt x="11130" y="1157"/>
                  <a:pt x="19159" y="5644"/>
                  <a:pt x="24493" y="8247"/>
                </a:cubicBezTo>
                <a:cubicBezTo>
                  <a:pt x="29827" y="10851"/>
                  <a:pt x="35610" y="13984"/>
                  <a:pt x="39052" y="15817"/>
                </a:cubicBezTo>
                <a:cubicBezTo>
                  <a:pt x="42495" y="17650"/>
                  <a:pt x="44132" y="18675"/>
                  <a:pt x="45148" y="19246"/>
                </a:cubicBezTo>
              </a:path>
            </a:pathLst>
          </a:custGeom>
          <a:noFill/>
          <a:ln w="38100" cap="flat" cmpd="sng">
            <a:solidFill>
              <a:srgbClr val="DB3E3B"/>
            </a:solidFill>
            <a:prstDash val="solid"/>
            <a:round/>
            <a:headEnd type="none" w="med" len="med"/>
            <a:tailEnd type="none" w="med" len="med"/>
          </a:ln>
        </p:spPr>
      </p:sp>
      <p:grpSp>
        <p:nvGrpSpPr>
          <p:cNvPr id="1879" name="Google Shape;1879;p249"/>
          <p:cNvGrpSpPr/>
          <p:nvPr/>
        </p:nvGrpSpPr>
        <p:grpSpPr>
          <a:xfrm>
            <a:off x="1162038" y="2292975"/>
            <a:ext cx="2728913" cy="457925"/>
            <a:chOff x="933438" y="2292975"/>
            <a:chExt cx="2728913" cy="457925"/>
          </a:xfrm>
        </p:grpSpPr>
        <p:sp>
          <p:nvSpPr>
            <p:cNvPr id="1880" name="Google Shape;1880;p249"/>
            <p:cNvSpPr/>
            <p:nvPr/>
          </p:nvSpPr>
          <p:spPr>
            <a:xfrm rot="10800000" flipH="1">
              <a:off x="1840700" y="2292975"/>
              <a:ext cx="909625" cy="233675"/>
            </a:xfrm>
            <a:custGeom>
              <a:avLst/>
              <a:gdLst/>
              <a:ahLst/>
              <a:cxnLst/>
              <a:rect l="l" t="t" r="r" b="b"/>
              <a:pathLst>
                <a:path w="36385" h="9347" extrusionOk="0">
                  <a:moveTo>
                    <a:pt x="0" y="572"/>
                  </a:moveTo>
                  <a:cubicBezTo>
                    <a:pt x="3016" y="2033"/>
                    <a:pt x="12033" y="9430"/>
                    <a:pt x="18097" y="9335"/>
                  </a:cubicBezTo>
                  <a:cubicBezTo>
                    <a:pt x="24161" y="9240"/>
                    <a:pt x="33337" y="1556"/>
                    <a:pt x="36385" y="0"/>
                  </a:cubicBezTo>
                </a:path>
              </a:pathLst>
            </a:custGeom>
            <a:noFill/>
            <a:ln w="38100" cap="flat" cmpd="sng">
              <a:solidFill>
                <a:srgbClr val="389BFB"/>
              </a:solidFill>
              <a:prstDash val="solid"/>
              <a:round/>
              <a:headEnd type="none" w="med" len="med"/>
              <a:tailEnd type="none" w="med" len="med"/>
            </a:ln>
          </p:spPr>
        </p:sp>
        <p:sp>
          <p:nvSpPr>
            <p:cNvPr id="1881" name="Google Shape;1881;p249"/>
            <p:cNvSpPr/>
            <p:nvPr/>
          </p:nvSpPr>
          <p:spPr>
            <a:xfrm rot="10800000" flipH="1">
              <a:off x="933438" y="2508000"/>
              <a:ext cx="914400" cy="223850"/>
            </a:xfrm>
            <a:custGeom>
              <a:avLst/>
              <a:gdLst/>
              <a:ahLst/>
              <a:cxnLst/>
              <a:rect l="l" t="t" r="r" b="b"/>
              <a:pathLst>
                <a:path w="36576" h="8954" extrusionOk="0">
                  <a:moveTo>
                    <a:pt x="0" y="8954"/>
                  </a:moveTo>
                  <a:cubicBezTo>
                    <a:pt x="3048" y="7462"/>
                    <a:pt x="12192" y="0"/>
                    <a:pt x="18288" y="0"/>
                  </a:cubicBezTo>
                  <a:cubicBezTo>
                    <a:pt x="24384" y="0"/>
                    <a:pt x="33528" y="7462"/>
                    <a:pt x="36576" y="8954"/>
                  </a:cubicBezTo>
                </a:path>
              </a:pathLst>
            </a:custGeom>
            <a:noFill/>
            <a:ln w="38100" cap="flat" cmpd="sng">
              <a:solidFill>
                <a:srgbClr val="389BFB"/>
              </a:solidFill>
              <a:prstDash val="solid"/>
              <a:round/>
              <a:headEnd type="none" w="med" len="med"/>
              <a:tailEnd type="none" w="med" len="med"/>
            </a:ln>
          </p:spPr>
        </p:sp>
        <p:sp>
          <p:nvSpPr>
            <p:cNvPr id="1882" name="Google Shape;1882;p249"/>
            <p:cNvSpPr/>
            <p:nvPr/>
          </p:nvSpPr>
          <p:spPr>
            <a:xfrm rot="10800000" flipH="1">
              <a:off x="2747950" y="2527050"/>
              <a:ext cx="914400" cy="223850"/>
            </a:xfrm>
            <a:custGeom>
              <a:avLst/>
              <a:gdLst/>
              <a:ahLst/>
              <a:cxnLst/>
              <a:rect l="l" t="t" r="r" b="b"/>
              <a:pathLst>
                <a:path w="36576" h="8954" extrusionOk="0">
                  <a:moveTo>
                    <a:pt x="0" y="8954"/>
                  </a:moveTo>
                  <a:cubicBezTo>
                    <a:pt x="3048" y="7462"/>
                    <a:pt x="12192" y="0"/>
                    <a:pt x="18288" y="0"/>
                  </a:cubicBezTo>
                  <a:cubicBezTo>
                    <a:pt x="24384" y="0"/>
                    <a:pt x="33528" y="7462"/>
                    <a:pt x="36576" y="8954"/>
                  </a:cubicBezTo>
                </a:path>
              </a:pathLst>
            </a:custGeom>
            <a:noFill/>
            <a:ln w="38100" cap="flat" cmpd="sng">
              <a:solidFill>
                <a:srgbClr val="389BFB"/>
              </a:solidFill>
              <a:prstDash val="solid"/>
              <a:round/>
              <a:headEnd type="none" w="med" len="med"/>
              <a:tailEnd type="none" w="med" len="med"/>
            </a:ln>
          </p:spPr>
        </p:sp>
      </p:grpSp>
      <p:grpSp>
        <p:nvGrpSpPr>
          <p:cNvPr id="1883" name="Google Shape;1883;p249"/>
          <p:cNvGrpSpPr/>
          <p:nvPr/>
        </p:nvGrpSpPr>
        <p:grpSpPr>
          <a:xfrm>
            <a:off x="4795825" y="2735475"/>
            <a:ext cx="2728913" cy="457925"/>
            <a:chOff x="4795825" y="2735475"/>
            <a:chExt cx="2728913" cy="457925"/>
          </a:xfrm>
        </p:grpSpPr>
        <p:sp>
          <p:nvSpPr>
            <p:cNvPr id="1884" name="Google Shape;1884;p249"/>
            <p:cNvSpPr/>
            <p:nvPr/>
          </p:nvSpPr>
          <p:spPr>
            <a:xfrm rot="10800000" flipH="1">
              <a:off x="4795825" y="2950488"/>
              <a:ext cx="914400" cy="223850"/>
            </a:xfrm>
            <a:custGeom>
              <a:avLst/>
              <a:gdLst/>
              <a:ahLst/>
              <a:cxnLst/>
              <a:rect l="l" t="t" r="r" b="b"/>
              <a:pathLst>
                <a:path w="36576" h="8954" extrusionOk="0">
                  <a:moveTo>
                    <a:pt x="0" y="8954"/>
                  </a:moveTo>
                  <a:cubicBezTo>
                    <a:pt x="3048" y="7462"/>
                    <a:pt x="12192" y="0"/>
                    <a:pt x="18288" y="0"/>
                  </a:cubicBezTo>
                  <a:cubicBezTo>
                    <a:pt x="24384" y="0"/>
                    <a:pt x="33528" y="7462"/>
                    <a:pt x="36576" y="8954"/>
                  </a:cubicBezTo>
                </a:path>
              </a:pathLst>
            </a:custGeom>
            <a:noFill/>
            <a:ln w="38100" cap="flat" cmpd="sng">
              <a:solidFill>
                <a:srgbClr val="23CE6B"/>
              </a:solidFill>
              <a:prstDash val="solid"/>
              <a:round/>
              <a:headEnd type="none" w="med" len="med"/>
              <a:tailEnd type="none" w="med" len="med"/>
            </a:ln>
          </p:spPr>
        </p:sp>
        <p:sp>
          <p:nvSpPr>
            <p:cNvPr id="1885" name="Google Shape;1885;p249"/>
            <p:cNvSpPr/>
            <p:nvPr/>
          </p:nvSpPr>
          <p:spPr>
            <a:xfrm rot="10800000" flipH="1">
              <a:off x="5703088" y="2735475"/>
              <a:ext cx="909625" cy="233675"/>
            </a:xfrm>
            <a:custGeom>
              <a:avLst/>
              <a:gdLst/>
              <a:ahLst/>
              <a:cxnLst/>
              <a:rect l="l" t="t" r="r" b="b"/>
              <a:pathLst>
                <a:path w="36385" h="9347" extrusionOk="0">
                  <a:moveTo>
                    <a:pt x="0" y="572"/>
                  </a:moveTo>
                  <a:cubicBezTo>
                    <a:pt x="3016" y="2033"/>
                    <a:pt x="12033" y="9430"/>
                    <a:pt x="18097" y="9335"/>
                  </a:cubicBezTo>
                  <a:cubicBezTo>
                    <a:pt x="24161" y="9240"/>
                    <a:pt x="33337" y="1556"/>
                    <a:pt x="36385" y="0"/>
                  </a:cubicBezTo>
                </a:path>
              </a:pathLst>
            </a:custGeom>
            <a:noFill/>
            <a:ln w="38100" cap="flat" cmpd="sng">
              <a:solidFill>
                <a:srgbClr val="23CE6B"/>
              </a:solidFill>
              <a:prstDash val="solid"/>
              <a:round/>
              <a:headEnd type="none" w="med" len="med"/>
              <a:tailEnd type="none" w="med" len="med"/>
            </a:ln>
          </p:spPr>
        </p:sp>
        <p:sp>
          <p:nvSpPr>
            <p:cNvPr id="1886" name="Google Shape;1886;p249"/>
            <p:cNvSpPr/>
            <p:nvPr/>
          </p:nvSpPr>
          <p:spPr>
            <a:xfrm rot="10800000" flipH="1">
              <a:off x="6610338" y="2969550"/>
              <a:ext cx="914400" cy="223850"/>
            </a:xfrm>
            <a:custGeom>
              <a:avLst/>
              <a:gdLst/>
              <a:ahLst/>
              <a:cxnLst/>
              <a:rect l="l" t="t" r="r" b="b"/>
              <a:pathLst>
                <a:path w="36576" h="8954" extrusionOk="0">
                  <a:moveTo>
                    <a:pt x="0" y="8954"/>
                  </a:moveTo>
                  <a:cubicBezTo>
                    <a:pt x="3048" y="7462"/>
                    <a:pt x="12192" y="0"/>
                    <a:pt x="18288" y="0"/>
                  </a:cubicBezTo>
                  <a:cubicBezTo>
                    <a:pt x="24384" y="0"/>
                    <a:pt x="33528" y="7462"/>
                    <a:pt x="36576" y="8954"/>
                  </a:cubicBezTo>
                </a:path>
              </a:pathLst>
            </a:custGeom>
            <a:noFill/>
            <a:ln w="38100" cap="flat" cmpd="sng">
              <a:solidFill>
                <a:srgbClr val="23CE6B"/>
              </a:solidFill>
              <a:prstDash val="solid"/>
              <a:round/>
              <a:headEnd type="none" w="med" len="med"/>
              <a:tailEnd type="none" w="med" len="med"/>
            </a:ln>
          </p:spPr>
        </p:sp>
      </p:grpSp>
      <p:grpSp>
        <p:nvGrpSpPr>
          <p:cNvPr id="1887" name="Google Shape;1887;p249"/>
          <p:cNvGrpSpPr/>
          <p:nvPr/>
        </p:nvGrpSpPr>
        <p:grpSpPr>
          <a:xfrm>
            <a:off x="4767113" y="3562350"/>
            <a:ext cx="2743200" cy="476250"/>
            <a:chOff x="4538513" y="3562350"/>
            <a:chExt cx="2743200" cy="476250"/>
          </a:xfrm>
        </p:grpSpPr>
        <p:cxnSp>
          <p:nvCxnSpPr>
            <p:cNvPr id="1888" name="Google Shape;1888;p249"/>
            <p:cNvCxnSpPr/>
            <p:nvPr/>
          </p:nvCxnSpPr>
          <p:spPr>
            <a:xfrm>
              <a:off x="4538513" y="3581400"/>
              <a:ext cx="0" cy="457200"/>
            </a:xfrm>
            <a:prstGeom prst="straightConnector1">
              <a:avLst/>
            </a:prstGeom>
            <a:noFill/>
            <a:ln w="38100" cap="flat" cmpd="sng">
              <a:solidFill>
                <a:srgbClr val="595959"/>
              </a:solidFill>
              <a:prstDash val="solid"/>
              <a:round/>
              <a:headEnd type="none" w="med" len="med"/>
              <a:tailEnd type="none" w="med" len="med"/>
            </a:ln>
          </p:spPr>
        </p:cxnSp>
        <p:cxnSp>
          <p:nvCxnSpPr>
            <p:cNvPr id="1889" name="Google Shape;1889;p249"/>
            <p:cNvCxnSpPr/>
            <p:nvPr/>
          </p:nvCxnSpPr>
          <p:spPr>
            <a:xfrm>
              <a:off x="7262663" y="3562350"/>
              <a:ext cx="0" cy="457200"/>
            </a:xfrm>
            <a:prstGeom prst="straightConnector1">
              <a:avLst/>
            </a:prstGeom>
            <a:noFill/>
            <a:ln w="38100" cap="flat" cmpd="sng">
              <a:solidFill>
                <a:srgbClr val="595959"/>
              </a:solidFill>
              <a:prstDash val="solid"/>
              <a:round/>
              <a:headEnd type="none" w="med" len="med"/>
              <a:tailEnd type="none" w="med" len="med"/>
            </a:ln>
          </p:spPr>
        </p:cxnSp>
        <p:cxnSp>
          <p:nvCxnSpPr>
            <p:cNvPr id="1890" name="Google Shape;1890;p249"/>
            <p:cNvCxnSpPr/>
            <p:nvPr/>
          </p:nvCxnSpPr>
          <p:spPr>
            <a:xfrm>
              <a:off x="4538513" y="3810000"/>
              <a:ext cx="2743200" cy="0"/>
            </a:xfrm>
            <a:prstGeom prst="straightConnector1">
              <a:avLst/>
            </a:prstGeom>
            <a:noFill/>
            <a:ln w="38100" cap="flat" cmpd="sng">
              <a:solidFill>
                <a:srgbClr val="595959"/>
              </a:solidFill>
              <a:prstDash val="solid"/>
              <a:round/>
              <a:headEnd type="none" w="med" len="med"/>
              <a:tailEnd type="none" w="med" len="med"/>
            </a:ln>
          </p:spPr>
        </p:cxnSp>
      </p:grpSp>
      <p:grpSp>
        <p:nvGrpSpPr>
          <p:cNvPr id="1891" name="Google Shape;1891;p249"/>
          <p:cNvGrpSpPr/>
          <p:nvPr/>
        </p:nvGrpSpPr>
        <p:grpSpPr>
          <a:xfrm>
            <a:off x="1157138" y="3428975"/>
            <a:ext cx="2743200" cy="609625"/>
            <a:chOff x="928538" y="3428975"/>
            <a:chExt cx="2743200" cy="609625"/>
          </a:xfrm>
        </p:grpSpPr>
        <p:cxnSp>
          <p:nvCxnSpPr>
            <p:cNvPr id="1892" name="Google Shape;1892;p249"/>
            <p:cNvCxnSpPr/>
            <p:nvPr/>
          </p:nvCxnSpPr>
          <p:spPr>
            <a:xfrm>
              <a:off x="928538" y="3581400"/>
              <a:ext cx="0" cy="457200"/>
            </a:xfrm>
            <a:prstGeom prst="straightConnector1">
              <a:avLst/>
            </a:prstGeom>
            <a:noFill/>
            <a:ln w="38100" cap="flat" cmpd="sng">
              <a:solidFill>
                <a:srgbClr val="595959"/>
              </a:solidFill>
              <a:prstDash val="solid"/>
              <a:round/>
              <a:headEnd type="none" w="med" len="med"/>
              <a:tailEnd type="none" w="med" len="med"/>
            </a:ln>
          </p:spPr>
        </p:cxnSp>
        <p:cxnSp>
          <p:nvCxnSpPr>
            <p:cNvPr id="1893" name="Google Shape;1893;p249"/>
            <p:cNvCxnSpPr/>
            <p:nvPr/>
          </p:nvCxnSpPr>
          <p:spPr>
            <a:xfrm>
              <a:off x="3652688" y="3562350"/>
              <a:ext cx="0" cy="457200"/>
            </a:xfrm>
            <a:prstGeom prst="straightConnector1">
              <a:avLst/>
            </a:prstGeom>
            <a:noFill/>
            <a:ln w="38100" cap="flat" cmpd="sng">
              <a:solidFill>
                <a:srgbClr val="595959"/>
              </a:solidFill>
              <a:prstDash val="solid"/>
              <a:round/>
              <a:headEnd type="none" w="med" len="med"/>
              <a:tailEnd type="none" w="med" len="med"/>
            </a:ln>
          </p:spPr>
        </p:cxnSp>
        <p:cxnSp>
          <p:nvCxnSpPr>
            <p:cNvPr id="1894" name="Google Shape;1894;p249"/>
            <p:cNvCxnSpPr/>
            <p:nvPr/>
          </p:nvCxnSpPr>
          <p:spPr>
            <a:xfrm>
              <a:off x="928538" y="3810000"/>
              <a:ext cx="2743200" cy="0"/>
            </a:xfrm>
            <a:prstGeom prst="straightConnector1">
              <a:avLst/>
            </a:prstGeom>
            <a:noFill/>
            <a:ln w="38100" cap="flat" cmpd="sng">
              <a:solidFill>
                <a:srgbClr val="595959"/>
              </a:solidFill>
              <a:prstDash val="solid"/>
              <a:round/>
              <a:headEnd type="none" w="med" len="med"/>
              <a:tailEnd type="none" w="med" len="med"/>
            </a:ln>
          </p:spPr>
        </p:cxnSp>
        <p:sp>
          <p:nvSpPr>
            <p:cNvPr id="1895" name="Google Shape;1895;p249"/>
            <p:cNvSpPr txBox="1"/>
            <p:nvPr/>
          </p:nvSpPr>
          <p:spPr>
            <a:xfrm>
              <a:off x="1342913" y="3428975"/>
              <a:ext cx="18954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389BFB"/>
                  </a:solidFill>
                  <a:latin typeface="Maven Pro"/>
                  <a:ea typeface="Maven Pro"/>
                  <a:cs typeface="Maven Pro"/>
                  <a:sym typeface="Maven Pro"/>
                </a:rPr>
                <a:t>Baseline</a:t>
              </a:r>
              <a:endParaRPr b="1">
                <a:solidFill>
                  <a:srgbClr val="389BFB"/>
                </a:solidFill>
                <a:latin typeface="Maven Pro"/>
                <a:ea typeface="Maven Pro"/>
                <a:cs typeface="Maven Pro"/>
                <a:sym typeface="Maven Pro"/>
              </a:endParaRPr>
            </a:p>
          </p:txBody>
        </p:sp>
      </p:grpSp>
      <p:sp>
        <p:nvSpPr>
          <p:cNvPr id="1896" name="Google Shape;1896;p249"/>
          <p:cNvSpPr txBox="1"/>
          <p:nvPr/>
        </p:nvSpPr>
        <p:spPr>
          <a:xfrm>
            <a:off x="5181488" y="3810000"/>
            <a:ext cx="18954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3CE6B"/>
                </a:solidFill>
                <a:latin typeface="Maven Pro"/>
                <a:ea typeface="Maven Pro"/>
                <a:cs typeface="Maven Pro"/>
                <a:sym typeface="Maven Pro"/>
              </a:rPr>
              <a:t>Treatment</a:t>
            </a:r>
            <a:endParaRPr b="1">
              <a:solidFill>
                <a:srgbClr val="23CE6B"/>
              </a:solidFill>
              <a:latin typeface="Maven Pro"/>
              <a:ea typeface="Maven Pro"/>
              <a:cs typeface="Maven Pro"/>
              <a:sym typeface="Maven Pro"/>
            </a:endParaRPr>
          </a:p>
        </p:txBody>
      </p:sp>
      <p:sp>
        <p:nvSpPr>
          <p:cNvPr id="1897" name="Google Shape;1897;p249"/>
          <p:cNvSpPr txBox="1"/>
          <p:nvPr/>
        </p:nvSpPr>
        <p:spPr>
          <a:xfrm>
            <a:off x="5181475" y="3428975"/>
            <a:ext cx="18954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389BFB"/>
                </a:solidFill>
                <a:latin typeface="Maven Pro"/>
                <a:ea typeface="Maven Pro"/>
                <a:cs typeface="Maven Pro"/>
                <a:sym typeface="Maven Pro"/>
              </a:rPr>
              <a:t>Business as Usual</a:t>
            </a:r>
            <a:endParaRPr b="1">
              <a:solidFill>
                <a:srgbClr val="389BFB"/>
              </a:solidFill>
              <a:latin typeface="Maven Pro"/>
              <a:ea typeface="Maven Pro"/>
              <a:cs typeface="Maven Pro"/>
              <a:sym typeface="Maven Pro"/>
            </a:endParaRPr>
          </a:p>
        </p:txBody>
      </p:sp>
      <p:grpSp>
        <p:nvGrpSpPr>
          <p:cNvPr id="1898" name="Google Shape;1898;p249"/>
          <p:cNvGrpSpPr/>
          <p:nvPr/>
        </p:nvGrpSpPr>
        <p:grpSpPr>
          <a:xfrm>
            <a:off x="3400425" y="1167225"/>
            <a:ext cx="1895400" cy="819225"/>
            <a:chOff x="3171825" y="1167225"/>
            <a:chExt cx="1895400" cy="819225"/>
          </a:xfrm>
        </p:grpSpPr>
        <p:cxnSp>
          <p:nvCxnSpPr>
            <p:cNvPr id="1899" name="Google Shape;1899;p249"/>
            <p:cNvCxnSpPr/>
            <p:nvPr/>
          </p:nvCxnSpPr>
          <p:spPr>
            <a:xfrm>
              <a:off x="3667125" y="1529250"/>
              <a:ext cx="0" cy="457200"/>
            </a:xfrm>
            <a:prstGeom prst="straightConnector1">
              <a:avLst/>
            </a:prstGeom>
            <a:noFill/>
            <a:ln w="38100" cap="flat" cmpd="sng">
              <a:solidFill>
                <a:srgbClr val="595959"/>
              </a:solidFill>
              <a:prstDash val="solid"/>
              <a:round/>
              <a:headEnd type="none" w="med" len="med"/>
              <a:tailEnd type="none" w="med" len="med"/>
            </a:ln>
          </p:spPr>
        </p:cxnSp>
        <p:cxnSp>
          <p:nvCxnSpPr>
            <p:cNvPr id="1900" name="Google Shape;1900;p249"/>
            <p:cNvCxnSpPr/>
            <p:nvPr/>
          </p:nvCxnSpPr>
          <p:spPr>
            <a:xfrm>
              <a:off x="4562475" y="1529250"/>
              <a:ext cx="0" cy="457200"/>
            </a:xfrm>
            <a:prstGeom prst="straightConnector1">
              <a:avLst/>
            </a:prstGeom>
            <a:noFill/>
            <a:ln w="38100" cap="flat" cmpd="sng">
              <a:solidFill>
                <a:srgbClr val="595959"/>
              </a:solidFill>
              <a:prstDash val="solid"/>
              <a:round/>
              <a:headEnd type="none" w="med" len="med"/>
              <a:tailEnd type="none" w="med" len="med"/>
            </a:ln>
          </p:spPr>
        </p:cxnSp>
        <p:cxnSp>
          <p:nvCxnSpPr>
            <p:cNvPr id="1901" name="Google Shape;1901;p249"/>
            <p:cNvCxnSpPr/>
            <p:nvPr/>
          </p:nvCxnSpPr>
          <p:spPr>
            <a:xfrm>
              <a:off x="3667125" y="1757850"/>
              <a:ext cx="904800" cy="0"/>
            </a:xfrm>
            <a:prstGeom prst="straightConnector1">
              <a:avLst/>
            </a:prstGeom>
            <a:noFill/>
            <a:ln w="38100" cap="flat" cmpd="sng">
              <a:solidFill>
                <a:srgbClr val="595959"/>
              </a:solidFill>
              <a:prstDash val="solid"/>
              <a:round/>
              <a:headEnd type="none" w="med" len="med"/>
              <a:tailEnd type="none" w="med" len="med"/>
            </a:ln>
          </p:spPr>
        </p:cxnSp>
        <p:sp>
          <p:nvSpPr>
            <p:cNvPr id="1902" name="Google Shape;1902;p249"/>
            <p:cNvSpPr txBox="1"/>
            <p:nvPr/>
          </p:nvSpPr>
          <p:spPr>
            <a:xfrm>
              <a:off x="3171825" y="1167225"/>
              <a:ext cx="18954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DB3E3B"/>
                  </a:solidFill>
                  <a:latin typeface="Maven Pro"/>
                  <a:ea typeface="Maven Pro"/>
                  <a:cs typeface="Maven Pro"/>
                  <a:sym typeface="Maven Pro"/>
                </a:rPr>
                <a:t>Intervention</a:t>
              </a:r>
              <a:endParaRPr b="1">
                <a:solidFill>
                  <a:srgbClr val="DB3E3B"/>
                </a:solidFill>
                <a:latin typeface="Maven Pro"/>
                <a:ea typeface="Maven Pro"/>
                <a:cs typeface="Maven Pro"/>
                <a:sym typeface="Maven Pro"/>
              </a:endParaRPr>
            </a:p>
          </p:txBody>
        </p:sp>
      </p:grpSp>
      <p:grpSp>
        <p:nvGrpSpPr>
          <p:cNvPr id="1903" name="Google Shape;1903;p249"/>
          <p:cNvGrpSpPr/>
          <p:nvPr/>
        </p:nvGrpSpPr>
        <p:grpSpPr>
          <a:xfrm>
            <a:off x="104675" y="1472043"/>
            <a:ext cx="7460431" cy="2446690"/>
            <a:chOff x="-123931" y="1817125"/>
            <a:chExt cx="7460431" cy="1491975"/>
          </a:xfrm>
        </p:grpSpPr>
        <p:cxnSp>
          <p:nvCxnSpPr>
            <p:cNvPr id="1904" name="Google Shape;1904;p249"/>
            <p:cNvCxnSpPr/>
            <p:nvPr/>
          </p:nvCxnSpPr>
          <p:spPr>
            <a:xfrm rot="10800000">
              <a:off x="714450" y="1817125"/>
              <a:ext cx="0" cy="1140900"/>
            </a:xfrm>
            <a:prstGeom prst="straightConnector1">
              <a:avLst/>
            </a:prstGeom>
            <a:noFill/>
            <a:ln w="38100" cap="flat" cmpd="sng">
              <a:solidFill>
                <a:srgbClr val="595959"/>
              </a:solidFill>
              <a:prstDash val="solid"/>
              <a:round/>
              <a:headEnd type="none" w="med" len="med"/>
              <a:tailEnd type="triangle" w="med" len="med"/>
            </a:ln>
          </p:spPr>
        </p:cxnSp>
        <p:cxnSp>
          <p:nvCxnSpPr>
            <p:cNvPr id="1905" name="Google Shape;1905;p249"/>
            <p:cNvCxnSpPr/>
            <p:nvPr/>
          </p:nvCxnSpPr>
          <p:spPr>
            <a:xfrm>
              <a:off x="695400" y="2953300"/>
              <a:ext cx="6641100" cy="27300"/>
            </a:xfrm>
            <a:prstGeom prst="straightConnector1">
              <a:avLst/>
            </a:prstGeom>
            <a:noFill/>
            <a:ln w="38100" cap="flat" cmpd="sng">
              <a:solidFill>
                <a:srgbClr val="595959"/>
              </a:solidFill>
              <a:prstDash val="solid"/>
              <a:round/>
              <a:headEnd type="none" w="med" len="med"/>
              <a:tailEnd type="triangle" w="med" len="med"/>
            </a:ln>
          </p:spPr>
        </p:cxnSp>
        <p:sp>
          <p:nvSpPr>
            <p:cNvPr id="1906" name="Google Shape;1906;p249"/>
            <p:cNvSpPr txBox="1"/>
            <p:nvPr/>
          </p:nvSpPr>
          <p:spPr>
            <a:xfrm>
              <a:off x="676169" y="2908900"/>
              <a:ext cx="9477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595959"/>
                  </a:solidFill>
                  <a:latin typeface="Maven Pro"/>
                  <a:ea typeface="Maven Pro"/>
                  <a:cs typeface="Maven Pro"/>
                  <a:sym typeface="Maven Pro"/>
                </a:rPr>
                <a:t>Time</a:t>
              </a:r>
              <a:endParaRPr sz="1200" b="1">
                <a:solidFill>
                  <a:srgbClr val="595959"/>
                </a:solidFill>
                <a:latin typeface="Maven Pro"/>
                <a:ea typeface="Maven Pro"/>
                <a:cs typeface="Maven Pro"/>
                <a:sym typeface="Maven Pro"/>
              </a:endParaRPr>
            </a:p>
          </p:txBody>
        </p:sp>
        <p:sp>
          <p:nvSpPr>
            <p:cNvPr id="1907" name="Google Shape;1907;p249"/>
            <p:cNvSpPr txBox="1"/>
            <p:nvPr/>
          </p:nvSpPr>
          <p:spPr>
            <a:xfrm>
              <a:off x="-123931" y="2295450"/>
              <a:ext cx="9477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595959"/>
                  </a:solidFill>
                  <a:latin typeface="Maven Pro"/>
                  <a:ea typeface="Maven Pro"/>
                  <a:cs typeface="Maven Pro"/>
                  <a:sym typeface="Maven Pro"/>
                </a:rPr>
                <a:t>Energy</a:t>
              </a:r>
              <a:endParaRPr sz="1200" b="1">
                <a:solidFill>
                  <a:srgbClr val="595959"/>
                </a:solidFill>
                <a:latin typeface="Maven Pro"/>
                <a:ea typeface="Maven Pro"/>
                <a:cs typeface="Maven Pro"/>
                <a:sym typeface="Maven Pro"/>
              </a:endParaRPr>
            </a:p>
          </p:txBody>
        </p:sp>
      </p:grpSp>
      <p:grpSp>
        <p:nvGrpSpPr>
          <p:cNvPr id="1908" name="Google Shape;1908;p249"/>
          <p:cNvGrpSpPr/>
          <p:nvPr/>
        </p:nvGrpSpPr>
        <p:grpSpPr>
          <a:xfrm>
            <a:off x="7477188" y="1905025"/>
            <a:ext cx="1895400" cy="981047"/>
            <a:chOff x="7248588" y="1905025"/>
            <a:chExt cx="1895400" cy="981047"/>
          </a:xfrm>
        </p:grpSpPr>
        <p:sp>
          <p:nvSpPr>
            <p:cNvPr id="1909" name="Google Shape;1909;p249"/>
            <p:cNvSpPr txBox="1"/>
            <p:nvPr/>
          </p:nvSpPr>
          <p:spPr>
            <a:xfrm>
              <a:off x="7248588" y="1905025"/>
              <a:ext cx="18954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BB943"/>
                  </a:solidFill>
                  <a:latin typeface="Maven Pro"/>
                  <a:ea typeface="Maven Pro"/>
                  <a:cs typeface="Maven Pro"/>
                  <a:sym typeface="Maven Pro"/>
                </a:rPr>
                <a:t>Avoided</a:t>
              </a:r>
              <a:br>
                <a:rPr lang="en" b="1">
                  <a:solidFill>
                    <a:srgbClr val="FBB943"/>
                  </a:solidFill>
                  <a:latin typeface="Maven Pro"/>
                  <a:ea typeface="Maven Pro"/>
                  <a:cs typeface="Maven Pro"/>
                  <a:sym typeface="Maven Pro"/>
                </a:rPr>
              </a:br>
              <a:r>
                <a:rPr lang="en" b="1">
                  <a:solidFill>
                    <a:srgbClr val="FBB943"/>
                  </a:solidFill>
                  <a:latin typeface="Maven Pro"/>
                  <a:ea typeface="Maven Pro"/>
                  <a:cs typeface="Maven Pro"/>
                  <a:sym typeface="Maven Pro"/>
                </a:rPr>
                <a:t>Energy Use</a:t>
              </a:r>
              <a:endParaRPr b="1">
                <a:solidFill>
                  <a:srgbClr val="FBB943"/>
                </a:solidFill>
                <a:latin typeface="Maven Pro"/>
                <a:ea typeface="Maven Pro"/>
                <a:cs typeface="Maven Pro"/>
                <a:sym typeface="Maven Pro"/>
              </a:endParaRPr>
            </a:p>
          </p:txBody>
        </p:sp>
        <p:sp>
          <p:nvSpPr>
            <p:cNvPr id="1910" name="Google Shape;1910;p249"/>
            <p:cNvSpPr/>
            <p:nvPr/>
          </p:nvSpPr>
          <p:spPr>
            <a:xfrm rot="10800000">
              <a:off x="7562625" y="2371872"/>
              <a:ext cx="676500" cy="514200"/>
            </a:xfrm>
            <a:prstGeom prst="bentArrow">
              <a:avLst>
                <a:gd name="adj1" fmla="val 25000"/>
                <a:gd name="adj2" fmla="val 25000"/>
                <a:gd name="adj3" fmla="val 25000"/>
                <a:gd name="adj4" fmla="val 43750"/>
              </a:avLst>
            </a:prstGeom>
            <a:solidFill>
              <a:srgbClr val="FBB94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11" name="Google Shape;1911;p249">
            <a:hlinkClick r:id="rId3"/>
          </p:cNvPr>
          <p:cNvPicPr preferRelativeResize="0"/>
          <p:nvPr/>
        </p:nvPicPr>
        <p:blipFill>
          <a:blip r:embed="rId4">
            <a:alphaModFix/>
          </a:blip>
          <a:stretch>
            <a:fillRect/>
          </a:stretch>
        </p:blipFill>
        <p:spPr>
          <a:xfrm>
            <a:off x="104684" y="4330954"/>
            <a:ext cx="2961616" cy="6096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5"/>
        <p:cNvGrpSpPr/>
        <p:nvPr/>
      </p:nvGrpSpPr>
      <p:grpSpPr>
        <a:xfrm>
          <a:off x="0" y="0"/>
          <a:ext cx="0" cy="0"/>
          <a:chOff x="0" y="0"/>
          <a:chExt cx="0" cy="0"/>
        </a:xfrm>
      </p:grpSpPr>
      <p:sp>
        <p:nvSpPr>
          <p:cNvPr id="1916" name="Google Shape;1916;p250"/>
          <p:cNvSpPr txBox="1">
            <a:spLocks noGrp="1"/>
          </p:cNvSpPr>
          <p:nvPr>
            <p:ph type="subTitle" idx="2"/>
          </p:nvPr>
        </p:nvSpPr>
        <p:spPr>
          <a:xfrm>
            <a:off x="2184375" y="4498550"/>
            <a:ext cx="6648000" cy="50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1100"/>
              <a:buFont typeface="Arial"/>
              <a:buNone/>
            </a:pPr>
            <a:r>
              <a:rPr lang="en"/>
              <a:t>Ted Thomas</a:t>
            </a:r>
            <a:endParaRPr/>
          </a:p>
          <a:p>
            <a:pPr marL="0" lvl="0" indent="0" algn="r" rtl="0">
              <a:spcBef>
                <a:spcPts val="0"/>
              </a:spcBef>
              <a:spcAft>
                <a:spcPts val="0"/>
              </a:spcAft>
              <a:buClr>
                <a:schemeClr val="dk1"/>
              </a:buClr>
              <a:buSzPts val="1100"/>
              <a:buFont typeface="Arial"/>
              <a:buNone/>
            </a:pPr>
            <a:r>
              <a:rPr lang="en"/>
              <a:t>ted.thomas@energizestrategies.com</a:t>
            </a:r>
            <a:endParaRPr/>
          </a:p>
        </p:txBody>
      </p:sp>
      <p:sp>
        <p:nvSpPr>
          <p:cNvPr id="1917" name="Google Shape;1917;p250"/>
          <p:cNvSpPr txBox="1">
            <a:spLocks noGrp="1"/>
          </p:cNvSpPr>
          <p:nvPr>
            <p:ph type="ctrTitle"/>
          </p:nvPr>
        </p:nvSpPr>
        <p:spPr>
          <a:xfrm>
            <a:off x="1703100" y="1498650"/>
            <a:ext cx="7440900" cy="2146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Valuing Demand Flexibility: </a:t>
            </a:r>
            <a:endParaRPr/>
          </a:p>
          <a:p>
            <a:pPr marL="0" lvl="0" indent="0" algn="ctr" rtl="0">
              <a:spcBef>
                <a:spcPts val="0"/>
              </a:spcBef>
              <a:spcAft>
                <a:spcPts val="0"/>
              </a:spcAft>
              <a:buNone/>
            </a:pPr>
            <a:r>
              <a:rPr lang="en" sz="2500" b="0"/>
              <a:t>Using a Common Measurement Framework</a:t>
            </a:r>
            <a:endParaRPr sz="2500" b="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922" name="Google Shape;1922;p251"/>
          <p:cNvSpPr txBox="1">
            <a:spLocks noGrp="1"/>
          </p:cNvSpPr>
          <p:nvPr>
            <p:ph type="sldNum" idx="12"/>
          </p:nvPr>
        </p:nvSpPr>
        <p:spPr>
          <a:xfrm>
            <a:off x="8688751" y="4811622"/>
            <a:ext cx="379800" cy="332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1923" name="Google Shape;1923;p251"/>
          <p:cNvSpPr txBox="1">
            <a:spLocks noGrp="1"/>
          </p:cNvSpPr>
          <p:nvPr>
            <p:ph type="title"/>
          </p:nvPr>
        </p:nvSpPr>
        <p:spPr>
          <a:xfrm>
            <a:off x="2355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a:solidFill>
                <a:schemeClr val="dk1"/>
              </a:solidFill>
            </a:endParaRPr>
          </a:p>
        </p:txBody>
      </p:sp>
      <p:sp>
        <p:nvSpPr>
          <p:cNvPr id="1924" name="Google Shape;1924;p251"/>
          <p:cNvSpPr txBox="1"/>
          <p:nvPr/>
        </p:nvSpPr>
        <p:spPr>
          <a:xfrm>
            <a:off x="-61313" y="4958512"/>
            <a:ext cx="2675100" cy="23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
                <a:solidFill>
                  <a:srgbClr val="999999"/>
                </a:solidFill>
                <a:latin typeface="Nunito"/>
                <a:ea typeface="Nunito"/>
                <a:cs typeface="Nunito"/>
                <a:sym typeface="Nunito"/>
              </a:rPr>
              <a:t>© Recurve Analytics Inc. 2021 | Privileged and Confidential</a:t>
            </a:r>
            <a:endParaRPr sz="600">
              <a:solidFill>
                <a:srgbClr val="999999"/>
              </a:solidFill>
              <a:latin typeface="Maven Pro"/>
              <a:ea typeface="Maven Pro"/>
              <a:cs typeface="Maven Pro"/>
              <a:sym typeface="Maven Pro"/>
            </a:endParaRPr>
          </a:p>
        </p:txBody>
      </p:sp>
      <p:sp>
        <p:nvSpPr>
          <p:cNvPr id="1925" name="Google Shape;1925;p251"/>
          <p:cNvSpPr txBox="1">
            <a:spLocks noGrp="1"/>
          </p:cNvSpPr>
          <p:nvPr>
            <p:ph type="title"/>
          </p:nvPr>
        </p:nvSpPr>
        <p:spPr>
          <a:xfrm>
            <a:off x="0" y="0"/>
            <a:ext cx="9144000" cy="810300"/>
          </a:xfrm>
          <a:prstGeom prst="rect">
            <a:avLst/>
          </a:prstGeom>
          <a:gradFill>
            <a:gsLst>
              <a:gs pos="0">
                <a:srgbClr val="5041AD"/>
              </a:gs>
              <a:gs pos="100000">
                <a:srgbClr val="067DEE"/>
              </a:gs>
            </a:gsLst>
            <a:lin ang="0"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solidFill>
                  <a:schemeClr val="lt1"/>
                </a:solidFill>
                <a:latin typeface="Maven Pro Medium"/>
                <a:ea typeface="Maven Pro Medium"/>
                <a:cs typeface="Maven Pro Medium"/>
                <a:sym typeface="Maven Pro Medium"/>
              </a:rPr>
              <a:t>System Benefits From Demand-Side Resources</a:t>
            </a:r>
            <a:endParaRPr b="1">
              <a:solidFill>
                <a:schemeClr val="lt1"/>
              </a:solidFill>
              <a:latin typeface="Maven Pro"/>
              <a:ea typeface="Maven Pro"/>
              <a:cs typeface="Maven Pro"/>
              <a:sym typeface="Maven Pro"/>
            </a:endParaRPr>
          </a:p>
        </p:txBody>
      </p:sp>
      <p:pic>
        <p:nvPicPr>
          <p:cNvPr id="1926" name="Google Shape;1926;p251"/>
          <p:cNvPicPr preferRelativeResize="0"/>
          <p:nvPr/>
        </p:nvPicPr>
        <p:blipFill>
          <a:blip r:embed="rId3">
            <a:alphaModFix/>
          </a:blip>
          <a:stretch>
            <a:fillRect/>
          </a:stretch>
        </p:blipFill>
        <p:spPr>
          <a:xfrm>
            <a:off x="0" y="810300"/>
            <a:ext cx="4572000" cy="4333425"/>
          </a:xfrm>
          <a:prstGeom prst="rect">
            <a:avLst/>
          </a:prstGeom>
          <a:noFill/>
          <a:ln>
            <a:noFill/>
          </a:ln>
        </p:spPr>
      </p:pic>
      <p:pic>
        <p:nvPicPr>
          <p:cNvPr id="1927" name="Google Shape;1927;p251"/>
          <p:cNvPicPr preferRelativeResize="0"/>
          <p:nvPr/>
        </p:nvPicPr>
        <p:blipFill rotWithShape="1">
          <a:blip r:embed="rId4">
            <a:alphaModFix/>
          </a:blip>
          <a:srcRect l="52378"/>
          <a:stretch/>
        </p:blipFill>
        <p:spPr>
          <a:xfrm>
            <a:off x="4572000" y="952887"/>
            <a:ext cx="4572001" cy="4190848"/>
          </a:xfrm>
          <a:prstGeom prst="rect">
            <a:avLst/>
          </a:prstGeom>
          <a:noFill/>
          <a:ln>
            <a:noFill/>
          </a:ln>
        </p:spPr>
      </p:pic>
      <p:pic>
        <p:nvPicPr>
          <p:cNvPr id="1928" name="Google Shape;1928;p251"/>
          <p:cNvPicPr preferRelativeResize="0"/>
          <p:nvPr/>
        </p:nvPicPr>
        <p:blipFill rotWithShape="1">
          <a:blip r:embed="rId4">
            <a:alphaModFix/>
          </a:blip>
          <a:srcRect l="7091" t="8180" r="68706" b="51581"/>
          <a:stretch/>
        </p:blipFill>
        <p:spPr>
          <a:xfrm>
            <a:off x="4779800" y="1685462"/>
            <a:ext cx="2139299" cy="15525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2"/>
        <p:cNvGrpSpPr/>
        <p:nvPr/>
      </p:nvGrpSpPr>
      <p:grpSpPr>
        <a:xfrm>
          <a:off x="0" y="0"/>
          <a:ext cx="0" cy="0"/>
          <a:chOff x="0" y="0"/>
          <a:chExt cx="0" cy="0"/>
        </a:xfrm>
      </p:grpSpPr>
      <p:sp>
        <p:nvSpPr>
          <p:cNvPr id="1933" name="Google Shape;1933;p252"/>
          <p:cNvSpPr txBox="1">
            <a:spLocks noGrp="1"/>
          </p:cNvSpPr>
          <p:nvPr>
            <p:ph type="title"/>
          </p:nvPr>
        </p:nvSpPr>
        <p:spPr>
          <a:xfrm>
            <a:off x="311700" y="216425"/>
            <a:ext cx="8520600" cy="116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chemeClr val="dk1"/>
                </a:solidFill>
              </a:rPr>
              <a:t>IRA Incentives + AMI Unlock Hourly Value</a:t>
            </a:r>
            <a:endParaRPr sz="3200">
              <a:solidFill>
                <a:schemeClr val="dk1"/>
              </a:solidFill>
            </a:endParaRPr>
          </a:p>
          <a:p>
            <a:pPr marL="0" lvl="0" indent="0" algn="l" rtl="0">
              <a:spcBef>
                <a:spcPts val="0"/>
              </a:spcBef>
              <a:spcAft>
                <a:spcPts val="0"/>
              </a:spcAft>
              <a:buNone/>
            </a:pPr>
            <a:endParaRPr sz="2000" b="0"/>
          </a:p>
          <a:p>
            <a:pPr marL="0" lvl="0" indent="0" algn="l" rtl="0">
              <a:spcBef>
                <a:spcPts val="0"/>
              </a:spcBef>
              <a:spcAft>
                <a:spcPts val="0"/>
              </a:spcAft>
              <a:buNone/>
            </a:pPr>
            <a:endParaRPr sz="2000" b="0"/>
          </a:p>
          <a:p>
            <a:pPr marL="0" lvl="0" indent="0" algn="l" rtl="0">
              <a:spcBef>
                <a:spcPts val="0"/>
              </a:spcBef>
              <a:spcAft>
                <a:spcPts val="0"/>
              </a:spcAft>
              <a:buNone/>
            </a:pPr>
            <a:endParaRPr sz="2000" b="0"/>
          </a:p>
        </p:txBody>
      </p:sp>
      <p:sp>
        <p:nvSpPr>
          <p:cNvPr id="1934" name="Google Shape;1934;p252"/>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
        <p:nvSpPr>
          <p:cNvPr id="1935" name="Google Shape;1935;p252"/>
          <p:cNvSpPr txBox="1"/>
          <p:nvPr/>
        </p:nvSpPr>
        <p:spPr>
          <a:xfrm>
            <a:off x="479450" y="751525"/>
            <a:ext cx="7310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i="1">
                <a:solidFill>
                  <a:srgbClr val="389BFB"/>
                </a:solidFill>
                <a:latin typeface="Maven Pro"/>
                <a:ea typeface="Maven Pro"/>
                <a:cs typeface="Maven Pro"/>
                <a:sym typeface="Maven Pro"/>
              </a:rPr>
              <a:t>Transforming Incentives Based on Time, Location, or GHGs</a:t>
            </a:r>
            <a:endParaRPr sz="2000" i="1">
              <a:solidFill>
                <a:srgbClr val="389BFB"/>
              </a:solidFill>
              <a:latin typeface="Maven Pro"/>
              <a:ea typeface="Maven Pro"/>
              <a:cs typeface="Maven Pro"/>
              <a:sym typeface="Maven Pro"/>
            </a:endParaRPr>
          </a:p>
        </p:txBody>
      </p:sp>
      <p:sp>
        <p:nvSpPr>
          <p:cNvPr id="1936" name="Google Shape;1936;p252"/>
          <p:cNvSpPr txBox="1"/>
          <p:nvPr/>
        </p:nvSpPr>
        <p:spPr>
          <a:xfrm>
            <a:off x="479450" y="1377075"/>
            <a:ext cx="46599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chemeClr val="dk1"/>
                </a:solidFill>
                <a:latin typeface="Maven Pro"/>
                <a:ea typeface="Maven Pro"/>
                <a:cs typeface="Maven Pro"/>
                <a:sym typeface="Maven Pro"/>
              </a:rPr>
              <a:t>Example:</a:t>
            </a:r>
            <a:r>
              <a:rPr lang="en" sz="1900">
                <a:solidFill>
                  <a:schemeClr val="dk1"/>
                </a:solidFill>
                <a:latin typeface="Maven Pro"/>
                <a:ea typeface="Maven Pro"/>
                <a:cs typeface="Maven Pro"/>
                <a:sym typeface="Maven Pro"/>
              </a:rPr>
              <a:t> Hourly Payment Rates </a:t>
            </a:r>
            <a:endParaRPr sz="1900">
              <a:solidFill>
                <a:schemeClr val="dk1"/>
              </a:solidFill>
              <a:latin typeface="Maven Pro"/>
              <a:ea typeface="Maven Pro"/>
              <a:cs typeface="Maven Pro"/>
              <a:sym typeface="Maven Pro"/>
            </a:endParaRPr>
          </a:p>
          <a:p>
            <a:pPr marL="0" lvl="0" indent="0" algn="l" rtl="0">
              <a:spcBef>
                <a:spcPts val="0"/>
              </a:spcBef>
              <a:spcAft>
                <a:spcPts val="0"/>
              </a:spcAft>
              <a:buNone/>
            </a:pPr>
            <a:r>
              <a:rPr lang="en" sz="1900">
                <a:solidFill>
                  <a:schemeClr val="dk1"/>
                </a:solidFill>
                <a:latin typeface="Maven Pro"/>
                <a:ea typeface="Maven Pro"/>
                <a:cs typeface="Maven Pro"/>
                <a:sym typeface="Maven Pro"/>
              </a:rPr>
              <a:t>Based on</a:t>
            </a:r>
            <a:r>
              <a:rPr lang="en" sz="1900">
                <a:solidFill>
                  <a:schemeClr val="lt1"/>
                </a:solidFill>
                <a:latin typeface="Maven Pro"/>
                <a:ea typeface="Maven Pro"/>
                <a:cs typeface="Maven Pro"/>
                <a:sym typeface="Maven Pro"/>
              </a:rPr>
              <a:t> </a:t>
            </a:r>
            <a:r>
              <a:rPr lang="en" sz="1900" u="sng">
                <a:solidFill>
                  <a:schemeClr val="hlink"/>
                </a:solidFill>
                <a:latin typeface="Maven Pro"/>
                <a:ea typeface="Maven Pro"/>
                <a:cs typeface="Maven Pro"/>
                <a:sym typeface="Maven Pro"/>
                <a:hlinkClick r:id="rId3"/>
              </a:rPr>
              <a:t>Avoided Cost Values</a:t>
            </a:r>
            <a:endParaRPr sz="1900">
              <a:solidFill>
                <a:schemeClr val="lt1"/>
              </a:solidFill>
              <a:latin typeface="Maven Pro"/>
              <a:ea typeface="Maven Pro"/>
              <a:cs typeface="Maven Pro"/>
              <a:sym typeface="Maven Pro"/>
            </a:endParaRPr>
          </a:p>
        </p:txBody>
      </p:sp>
      <p:sp>
        <p:nvSpPr>
          <p:cNvPr id="1937" name="Google Shape;1937;p252"/>
          <p:cNvSpPr txBox="1"/>
          <p:nvPr/>
        </p:nvSpPr>
        <p:spPr>
          <a:xfrm>
            <a:off x="4922625" y="1317150"/>
            <a:ext cx="4102200" cy="1569900"/>
          </a:xfrm>
          <a:prstGeom prst="rect">
            <a:avLst/>
          </a:prstGeom>
          <a:noFill/>
          <a:ln>
            <a:noFill/>
          </a:ln>
        </p:spPr>
        <p:txBody>
          <a:bodyPr spcFirstLastPara="1" wrap="square" lIns="91425" tIns="91425" rIns="91425" bIns="91425" anchor="t" anchorCtr="0">
            <a:spAutoFit/>
          </a:bodyPr>
          <a:lstStyle/>
          <a:p>
            <a:pPr marL="457200" lvl="0" indent="-311150" algn="l" rtl="0">
              <a:spcBef>
                <a:spcPts val="0"/>
              </a:spcBef>
              <a:spcAft>
                <a:spcPts val="0"/>
              </a:spcAft>
              <a:buClr>
                <a:schemeClr val="dk1"/>
              </a:buClr>
              <a:buSzPts val="1300"/>
              <a:buFont typeface="Maven Pro"/>
              <a:buChar char="●"/>
            </a:pPr>
            <a:r>
              <a:rPr lang="en" sz="1300">
                <a:solidFill>
                  <a:schemeClr val="dk1"/>
                </a:solidFill>
                <a:latin typeface="Maven Pro"/>
                <a:ea typeface="Maven Pro"/>
                <a:cs typeface="Maven Pro"/>
                <a:sym typeface="Maven Pro"/>
              </a:rPr>
              <a:t>Align incentives with GHG and grid value</a:t>
            </a:r>
            <a:endParaRPr sz="1300">
              <a:solidFill>
                <a:schemeClr val="dk1"/>
              </a:solidFill>
              <a:latin typeface="Maven Pro"/>
              <a:ea typeface="Maven Pro"/>
              <a:cs typeface="Maven Pro"/>
              <a:sym typeface="Maven Pro"/>
            </a:endParaRPr>
          </a:p>
          <a:p>
            <a:pPr marL="457200" lvl="0" indent="-311150" algn="l" rtl="0">
              <a:spcBef>
                <a:spcPts val="1000"/>
              </a:spcBef>
              <a:spcAft>
                <a:spcPts val="0"/>
              </a:spcAft>
              <a:buClr>
                <a:schemeClr val="dk1"/>
              </a:buClr>
              <a:buSzPts val="1300"/>
              <a:buFont typeface="Maven Pro"/>
              <a:buChar char="●"/>
            </a:pPr>
            <a:r>
              <a:rPr lang="en" sz="1300">
                <a:solidFill>
                  <a:schemeClr val="dk1"/>
                </a:solidFill>
                <a:latin typeface="Maven Pro"/>
                <a:ea typeface="Maven Pro"/>
                <a:cs typeface="Maven Pro"/>
                <a:sym typeface="Maven Pro"/>
              </a:rPr>
              <a:t>Encourage programs to focus on projects that drive the most grid value</a:t>
            </a:r>
            <a:endParaRPr sz="1300">
              <a:solidFill>
                <a:schemeClr val="dk1"/>
              </a:solidFill>
              <a:latin typeface="Maven Pro"/>
              <a:ea typeface="Maven Pro"/>
              <a:cs typeface="Maven Pro"/>
              <a:sym typeface="Maven Pro"/>
            </a:endParaRPr>
          </a:p>
          <a:p>
            <a:pPr marL="457200" lvl="0" indent="-311150" algn="l" rtl="0">
              <a:spcBef>
                <a:spcPts val="1000"/>
              </a:spcBef>
              <a:spcAft>
                <a:spcPts val="0"/>
              </a:spcAft>
              <a:buClr>
                <a:schemeClr val="dk1"/>
              </a:buClr>
              <a:buSzPts val="1300"/>
              <a:buFont typeface="Maven Pro"/>
              <a:buChar char="●"/>
            </a:pPr>
            <a:r>
              <a:rPr lang="en" sz="1300">
                <a:solidFill>
                  <a:schemeClr val="dk1"/>
                </a:solidFill>
                <a:latin typeface="Maven Pro"/>
                <a:ea typeface="Maven Pro"/>
                <a:cs typeface="Maven Pro"/>
                <a:sym typeface="Maven Pro"/>
              </a:rPr>
              <a:t>Maximize savings on TOU</a:t>
            </a:r>
            <a:endParaRPr sz="1300">
              <a:solidFill>
                <a:schemeClr val="dk1"/>
              </a:solidFill>
              <a:latin typeface="Maven Pro"/>
              <a:ea typeface="Maven Pro"/>
              <a:cs typeface="Maven Pro"/>
              <a:sym typeface="Maven Pro"/>
            </a:endParaRPr>
          </a:p>
          <a:p>
            <a:pPr marL="457200" lvl="0" indent="-311150" algn="l" rtl="0">
              <a:spcBef>
                <a:spcPts val="1000"/>
              </a:spcBef>
              <a:spcAft>
                <a:spcPts val="1000"/>
              </a:spcAft>
              <a:buClr>
                <a:schemeClr val="dk1"/>
              </a:buClr>
              <a:buSzPts val="1300"/>
              <a:buFont typeface="Maven Pro"/>
              <a:buChar char="●"/>
            </a:pPr>
            <a:r>
              <a:rPr lang="en" sz="1300">
                <a:solidFill>
                  <a:schemeClr val="dk1"/>
                </a:solidFill>
                <a:latin typeface="Maven Pro"/>
                <a:ea typeface="Maven Pro"/>
                <a:cs typeface="Maven Pro"/>
                <a:sym typeface="Maven Pro"/>
              </a:rPr>
              <a:t>Enable EE to function as a grid resource</a:t>
            </a:r>
            <a:endParaRPr sz="1300">
              <a:solidFill>
                <a:schemeClr val="dk1"/>
              </a:solidFill>
              <a:latin typeface="Maven Pro"/>
              <a:ea typeface="Maven Pro"/>
              <a:cs typeface="Maven Pro"/>
              <a:sym typeface="Maven Pro"/>
            </a:endParaRPr>
          </a:p>
        </p:txBody>
      </p:sp>
      <p:pic>
        <p:nvPicPr>
          <p:cNvPr id="1938" name="Google Shape;1938;p252"/>
          <p:cNvPicPr preferRelativeResize="0"/>
          <p:nvPr/>
        </p:nvPicPr>
        <p:blipFill>
          <a:blip r:embed="rId4">
            <a:alphaModFix/>
          </a:blip>
          <a:stretch>
            <a:fillRect/>
          </a:stretch>
        </p:blipFill>
        <p:spPr>
          <a:xfrm>
            <a:off x="479450" y="2219123"/>
            <a:ext cx="4237782" cy="1901475"/>
          </a:xfrm>
          <a:prstGeom prst="rect">
            <a:avLst/>
          </a:prstGeom>
          <a:noFill/>
          <a:ln>
            <a:noFill/>
          </a:ln>
        </p:spPr>
      </p:pic>
      <p:pic>
        <p:nvPicPr>
          <p:cNvPr id="1939" name="Google Shape;1939;p252"/>
          <p:cNvPicPr preferRelativeResize="0"/>
          <p:nvPr/>
        </p:nvPicPr>
        <p:blipFill rotWithShape="1">
          <a:blip r:embed="rId5">
            <a:alphaModFix/>
          </a:blip>
          <a:srcRect l="3731" t="3428" r="5268"/>
          <a:stretch/>
        </p:blipFill>
        <p:spPr>
          <a:xfrm>
            <a:off x="5560962" y="2840600"/>
            <a:ext cx="2825517" cy="2302899"/>
          </a:xfrm>
          <a:prstGeom prst="rect">
            <a:avLst/>
          </a:prstGeom>
          <a:noFill/>
          <a:ln>
            <a:noFill/>
          </a:ln>
        </p:spPr>
      </p:pic>
      <p:sp>
        <p:nvSpPr>
          <p:cNvPr id="1940" name="Google Shape;1940;p252"/>
          <p:cNvSpPr txBox="1"/>
          <p:nvPr/>
        </p:nvSpPr>
        <p:spPr>
          <a:xfrm>
            <a:off x="2044750" y="4754550"/>
            <a:ext cx="282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Maven Pro"/>
                <a:ea typeface="Maven Pro"/>
                <a:cs typeface="Maven Pro"/>
                <a:sym typeface="Maven Pro"/>
              </a:rPr>
              <a:t>Link to IRA Landing page</a:t>
            </a:r>
            <a:endParaRPr>
              <a:latin typeface="Maven Pro"/>
              <a:ea typeface="Maven Pro"/>
              <a:cs typeface="Maven Pro"/>
              <a:sym typeface="Maven Pr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44"/>
        <p:cNvGrpSpPr/>
        <p:nvPr/>
      </p:nvGrpSpPr>
      <p:grpSpPr>
        <a:xfrm>
          <a:off x="0" y="0"/>
          <a:ext cx="0" cy="0"/>
          <a:chOff x="0" y="0"/>
          <a:chExt cx="0" cy="0"/>
        </a:xfrm>
      </p:grpSpPr>
      <p:sp>
        <p:nvSpPr>
          <p:cNvPr id="1945" name="Google Shape;1945;p253"/>
          <p:cNvSpPr/>
          <p:nvPr/>
        </p:nvSpPr>
        <p:spPr>
          <a:xfrm>
            <a:off x="3016225" y="-97625"/>
            <a:ext cx="6127800" cy="5241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46" name="Google Shape;1946;p253"/>
          <p:cNvPicPr preferRelativeResize="0"/>
          <p:nvPr/>
        </p:nvPicPr>
        <p:blipFill rotWithShape="1">
          <a:blip r:embed="rId3">
            <a:alphaModFix/>
          </a:blip>
          <a:srcRect l="42186" t="10912" r="52344" b="11968"/>
          <a:stretch/>
        </p:blipFill>
        <p:spPr>
          <a:xfrm>
            <a:off x="4397300" y="1669307"/>
            <a:ext cx="351803" cy="2723398"/>
          </a:xfrm>
          <a:prstGeom prst="rect">
            <a:avLst/>
          </a:prstGeom>
          <a:noFill/>
          <a:ln>
            <a:noFill/>
          </a:ln>
        </p:spPr>
      </p:pic>
      <p:pic>
        <p:nvPicPr>
          <p:cNvPr id="1947" name="Google Shape;1947;p253"/>
          <p:cNvPicPr preferRelativeResize="0"/>
          <p:nvPr/>
        </p:nvPicPr>
        <p:blipFill rotWithShape="1">
          <a:blip r:embed="rId4">
            <a:alphaModFix/>
          </a:blip>
          <a:srcRect l="3334" t="31739" r="72488" b="53615"/>
          <a:stretch/>
        </p:blipFill>
        <p:spPr>
          <a:xfrm>
            <a:off x="3014875" y="2327725"/>
            <a:ext cx="1385677" cy="523501"/>
          </a:xfrm>
          <a:prstGeom prst="rect">
            <a:avLst/>
          </a:prstGeom>
          <a:noFill/>
          <a:ln>
            <a:noFill/>
          </a:ln>
        </p:spPr>
      </p:pic>
      <p:cxnSp>
        <p:nvCxnSpPr>
          <p:cNvPr id="1948" name="Google Shape;1948;p253"/>
          <p:cNvCxnSpPr/>
          <p:nvPr/>
        </p:nvCxnSpPr>
        <p:spPr>
          <a:xfrm rot="10800000" flipH="1">
            <a:off x="3025925" y="4390276"/>
            <a:ext cx="6127800" cy="2400"/>
          </a:xfrm>
          <a:prstGeom prst="straightConnector1">
            <a:avLst/>
          </a:prstGeom>
          <a:noFill/>
          <a:ln w="19050" cap="flat" cmpd="sng">
            <a:solidFill>
              <a:srgbClr val="595959"/>
            </a:solidFill>
            <a:prstDash val="solid"/>
            <a:round/>
            <a:headEnd type="none" w="med" len="med"/>
            <a:tailEnd type="none" w="med" len="med"/>
          </a:ln>
        </p:spPr>
      </p:cxnSp>
      <p:sp>
        <p:nvSpPr>
          <p:cNvPr id="1949" name="Google Shape;1949;p253"/>
          <p:cNvSpPr txBox="1"/>
          <p:nvPr/>
        </p:nvSpPr>
        <p:spPr>
          <a:xfrm>
            <a:off x="4167775" y="1029300"/>
            <a:ext cx="756600" cy="56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333333"/>
                </a:solidFill>
                <a:latin typeface="Maven Pro"/>
                <a:ea typeface="Maven Pro"/>
                <a:cs typeface="Maven Pro"/>
                <a:sym typeface="Maven Pro"/>
              </a:rPr>
              <a:t>Flex Project</a:t>
            </a:r>
            <a:endParaRPr sz="1200" b="1">
              <a:solidFill>
                <a:srgbClr val="333333"/>
              </a:solidFill>
              <a:latin typeface="Maven Pro"/>
              <a:ea typeface="Maven Pro"/>
              <a:cs typeface="Maven Pro"/>
              <a:sym typeface="Maven Pro"/>
            </a:endParaRPr>
          </a:p>
        </p:txBody>
      </p:sp>
      <p:grpSp>
        <p:nvGrpSpPr>
          <p:cNvPr id="1950" name="Google Shape;1950;p253"/>
          <p:cNvGrpSpPr/>
          <p:nvPr/>
        </p:nvGrpSpPr>
        <p:grpSpPr>
          <a:xfrm>
            <a:off x="6945675" y="1127226"/>
            <a:ext cx="954923" cy="3265472"/>
            <a:chOff x="6384908" y="1138147"/>
            <a:chExt cx="945000" cy="3267105"/>
          </a:xfrm>
        </p:grpSpPr>
        <p:pic>
          <p:nvPicPr>
            <p:cNvPr id="1951" name="Google Shape;1951;p253"/>
            <p:cNvPicPr preferRelativeResize="0"/>
            <p:nvPr/>
          </p:nvPicPr>
          <p:blipFill rotWithShape="1">
            <a:blip r:embed="rId5">
              <a:alphaModFix/>
            </a:blip>
            <a:srcRect l="66593" t="10937" r="24462" b="9286"/>
            <a:stretch/>
          </p:blipFill>
          <p:spPr>
            <a:xfrm>
              <a:off x="6579360" y="1677428"/>
              <a:ext cx="550372" cy="2727824"/>
            </a:xfrm>
            <a:prstGeom prst="rect">
              <a:avLst/>
            </a:prstGeom>
            <a:noFill/>
            <a:ln>
              <a:noFill/>
            </a:ln>
          </p:spPr>
        </p:pic>
        <p:sp>
          <p:nvSpPr>
            <p:cNvPr id="1952" name="Google Shape;1952;p253"/>
            <p:cNvSpPr txBox="1"/>
            <p:nvPr/>
          </p:nvSpPr>
          <p:spPr>
            <a:xfrm>
              <a:off x="6384908" y="1138147"/>
              <a:ext cx="945000" cy="491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200" b="1">
                  <a:solidFill>
                    <a:srgbClr val="005298"/>
                  </a:solidFill>
                  <a:latin typeface="Maven Pro"/>
                  <a:ea typeface="Maven Pro"/>
                  <a:cs typeface="Maven Pro"/>
                  <a:sym typeface="Maven Pro"/>
                </a:rPr>
                <a:t>DR Event Savings</a:t>
              </a:r>
              <a:endParaRPr sz="1200" b="1">
                <a:solidFill>
                  <a:srgbClr val="005298"/>
                </a:solidFill>
                <a:latin typeface="Maven Pro"/>
                <a:ea typeface="Maven Pro"/>
                <a:cs typeface="Maven Pro"/>
                <a:sym typeface="Maven Pro"/>
              </a:endParaRPr>
            </a:p>
          </p:txBody>
        </p:sp>
      </p:grpSp>
      <p:grpSp>
        <p:nvGrpSpPr>
          <p:cNvPr id="1953" name="Google Shape;1953;p253"/>
          <p:cNvGrpSpPr/>
          <p:nvPr/>
        </p:nvGrpSpPr>
        <p:grpSpPr>
          <a:xfrm>
            <a:off x="2968700" y="1670398"/>
            <a:ext cx="1280809" cy="900008"/>
            <a:chOff x="2995187" y="1651178"/>
            <a:chExt cx="1267500" cy="988694"/>
          </a:xfrm>
        </p:grpSpPr>
        <p:sp>
          <p:nvSpPr>
            <p:cNvPr id="1954" name="Google Shape;1954;p253"/>
            <p:cNvSpPr/>
            <p:nvPr/>
          </p:nvSpPr>
          <p:spPr>
            <a:xfrm>
              <a:off x="2995187" y="1651178"/>
              <a:ext cx="1267500" cy="575100"/>
            </a:xfrm>
            <a:prstGeom prst="roundRect">
              <a:avLst>
                <a:gd name="adj" fmla="val 6426"/>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rgbClr val="666666"/>
                  </a:solidFill>
                  <a:latin typeface="Maven Pro"/>
                  <a:ea typeface="Maven Pro"/>
                  <a:cs typeface="Maven Pro"/>
                  <a:sym typeface="Maven Pro"/>
                </a:rPr>
                <a:t>Historical</a:t>
              </a:r>
              <a:r>
                <a:rPr lang="en" sz="1100">
                  <a:solidFill>
                    <a:srgbClr val="666666"/>
                  </a:solidFill>
                  <a:latin typeface="Maven Pro Medium"/>
                  <a:ea typeface="Maven Pro Medium"/>
                  <a:cs typeface="Maven Pro Medium"/>
                  <a:sym typeface="Maven Pro Medium"/>
                </a:rPr>
                <a:t> </a:t>
              </a:r>
              <a:r>
                <a:rPr lang="en" sz="1100" b="1">
                  <a:solidFill>
                    <a:srgbClr val="666666"/>
                  </a:solidFill>
                  <a:latin typeface="Maven Pro"/>
                  <a:ea typeface="Maven Pro"/>
                  <a:cs typeface="Maven Pro"/>
                  <a:sym typeface="Maven Pro"/>
                </a:rPr>
                <a:t>Consumption</a:t>
              </a:r>
              <a:endParaRPr sz="1100" b="1">
                <a:solidFill>
                  <a:srgbClr val="666666"/>
                </a:solidFill>
                <a:latin typeface="Maven Pro"/>
                <a:ea typeface="Maven Pro"/>
                <a:cs typeface="Maven Pro"/>
                <a:sym typeface="Maven Pro"/>
              </a:endParaRPr>
            </a:p>
          </p:txBody>
        </p:sp>
        <p:cxnSp>
          <p:nvCxnSpPr>
            <p:cNvPr id="1955" name="Google Shape;1955;p253"/>
            <p:cNvCxnSpPr/>
            <p:nvPr/>
          </p:nvCxnSpPr>
          <p:spPr>
            <a:xfrm rot="10800000">
              <a:off x="3557577" y="2219272"/>
              <a:ext cx="27600" cy="420600"/>
            </a:xfrm>
            <a:prstGeom prst="straightConnector1">
              <a:avLst/>
            </a:prstGeom>
            <a:noFill/>
            <a:ln w="9525" cap="flat" cmpd="sng">
              <a:solidFill>
                <a:srgbClr val="999999"/>
              </a:solidFill>
              <a:prstDash val="solid"/>
              <a:round/>
              <a:headEnd type="oval" w="med" len="med"/>
              <a:tailEnd type="none" w="med" len="med"/>
            </a:ln>
          </p:spPr>
        </p:cxnSp>
      </p:grpSp>
      <p:pic>
        <p:nvPicPr>
          <p:cNvPr id="1956" name="Google Shape;1956;p253"/>
          <p:cNvPicPr preferRelativeResize="0"/>
          <p:nvPr/>
        </p:nvPicPr>
        <p:blipFill rotWithShape="1">
          <a:blip r:embed="rId6">
            <a:alphaModFix/>
          </a:blip>
          <a:srcRect l="47087" t="22882" r="33002" b="52925"/>
          <a:stretch/>
        </p:blipFill>
        <p:spPr>
          <a:xfrm>
            <a:off x="5874272" y="2033900"/>
            <a:ext cx="1280777" cy="607901"/>
          </a:xfrm>
          <a:prstGeom prst="rect">
            <a:avLst/>
          </a:prstGeom>
          <a:noFill/>
          <a:ln>
            <a:noFill/>
          </a:ln>
        </p:spPr>
      </p:pic>
      <p:sp>
        <p:nvSpPr>
          <p:cNvPr id="1957" name="Google Shape;1957;p253"/>
          <p:cNvSpPr/>
          <p:nvPr/>
        </p:nvSpPr>
        <p:spPr>
          <a:xfrm>
            <a:off x="5946850" y="1404990"/>
            <a:ext cx="896100" cy="649200"/>
          </a:xfrm>
          <a:prstGeom prst="roundRect">
            <a:avLst>
              <a:gd name="adj" fmla="val 6426"/>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666666"/>
                </a:solidFill>
                <a:latin typeface="Maven Pro"/>
                <a:ea typeface="Maven Pro"/>
                <a:cs typeface="Maven Pro"/>
                <a:sym typeface="Maven Pro"/>
              </a:rPr>
              <a:t>Long Term </a:t>
            </a:r>
            <a:endParaRPr sz="1200" b="1">
              <a:solidFill>
                <a:srgbClr val="666666"/>
              </a:solidFill>
              <a:latin typeface="Maven Pro"/>
              <a:ea typeface="Maven Pro"/>
              <a:cs typeface="Maven Pro"/>
              <a:sym typeface="Maven Pro"/>
            </a:endParaRPr>
          </a:p>
          <a:p>
            <a:pPr marL="0" lvl="0" indent="0" algn="ctr" rtl="0">
              <a:spcBef>
                <a:spcPts val="0"/>
              </a:spcBef>
              <a:spcAft>
                <a:spcPts val="0"/>
              </a:spcAft>
              <a:buNone/>
            </a:pPr>
            <a:r>
              <a:rPr lang="en" sz="1200" b="1">
                <a:solidFill>
                  <a:srgbClr val="666666"/>
                </a:solidFill>
                <a:latin typeface="Maven Pro"/>
                <a:ea typeface="Maven Pro"/>
                <a:cs typeface="Maven Pro"/>
                <a:sym typeface="Maven Pro"/>
              </a:rPr>
              <a:t>Baseline</a:t>
            </a:r>
            <a:endParaRPr sz="1200" b="1">
              <a:solidFill>
                <a:srgbClr val="666666"/>
              </a:solidFill>
              <a:latin typeface="Maven Pro"/>
              <a:ea typeface="Maven Pro"/>
              <a:cs typeface="Maven Pro"/>
              <a:sym typeface="Maven Pro"/>
            </a:endParaRPr>
          </a:p>
        </p:txBody>
      </p:sp>
      <p:cxnSp>
        <p:nvCxnSpPr>
          <p:cNvPr id="1958" name="Google Shape;1958;p253"/>
          <p:cNvCxnSpPr/>
          <p:nvPr/>
        </p:nvCxnSpPr>
        <p:spPr>
          <a:xfrm rot="10800000">
            <a:off x="6407761" y="2048365"/>
            <a:ext cx="20100" cy="368400"/>
          </a:xfrm>
          <a:prstGeom prst="straightConnector1">
            <a:avLst/>
          </a:prstGeom>
          <a:noFill/>
          <a:ln w="9525" cap="flat" cmpd="sng">
            <a:solidFill>
              <a:srgbClr val="999999"/>
            </a:solidFill>
            <a:prstDash val="solid"/>
            <a:round/>
            <a:headEnd type="oval" w="med" len="med"/>
            <a:tailEnd type="none" w="med" len="med"/>
          </a:ln>
        </p:spPr>
      </p:cxnSp>
      <p:grpSp>
        <p:nvGrpSpPr>
          <p:cNvPr id="1959" name="Google Shape;1959;p253"/>
          <p:cNvGrpSpPr/>
          <p:nvPr/>
        </p:nvGrpSpPr>
        <p:grpSpPr>
          <a:xfrm>
            <a:off x="7538100" y="2683471"/>
            <a:ext cx="867615" cy="1255245"/>
            <a:chOff x="7593247" y="2825021"/>
            <a:chExt cx="858600" cy="1242202"/>
          </a:xfrm>
        </p:grpSpPr>
        <p:sp>
          <p:nvSpPr>
            <p:cNvPr id="1960" name="Google Shape;1960;p253"/>
            <p:cNvSpPr/>
            <p:nvPr/>
          </p:nvSpPr>
          <p:spPr>
            <a:xfrm>
              <a:off x="7593247" y="3512823"/>
              <a:ext cx="858600" cy="554400"/>
            </a:xfrm>
            <a:prstGeom prst="roundRect">
              <a:avLst>
                <a:gd name="adj" fmla="val 6426"/>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666666"/>
                  </a:solidFill>
                  <a:latin typeface="Maven Pro"/>
                  <a:ea typeface="Maven Pro"/>
                  <a:cs typeface="Maven Pro"/>
                  <a:sym typeface="Maven Pro"/>
                </a:rPr>
                <a:t>Event Period </a:t>
              </a:r>
              <a:endParaRPr sz="1200" b="1">
                <a:solidFill>
                  <a:srgbClr val="666666"/>
                </a:solidFill>
                <a:latin typeface="Maven Pro"/>
                <a:ea typeface="Maven Pro"/>
                <a:cs typeface="Maven Pro"/>
                <a:sym typeface="Maven Pro"/>
              </a:endParaRPr>
            </a:p>
            <a:p>
              <a:pPr marL="0" lvl="0" indent="0" algn="ctr" rtl="0">
                <a:spcBef>
                  <a:spcPts val="0"/>
                </a:spcBef>
                <a:spcAft>
                  <a:spcPts val="0"/>
                </a:spcAft>
                <a:buNone/>
              </a:pPr>
              <a:r>
                <a:rPr lang="en" sz="1200" b="1">
                  <a:solidFill>
                    <a:srgbClr val="666666"/>
                  </a:solidFill>
                  <a:latin typeface="Maven Pro"/>
                  <a:ea typeface="Maven Pro"/>
                  <a:cs typeface="Maven Pro"/>
                  <a:sym typeface="Maven Pro"/>
                </a:rPr>
                <a:t>Baseline</a:t>
              </a:r>
              <a:endParaRPr sz="1200" b="1">
                <a:solidFill>
                  <a:srgbClr val="666666"/>
                </a:solidFill>
                <a:latin typeface="Maven Pro"/>
                <a:ea typeface="Maven Pro"/>
                <a:cs typeface="Maven Pro"/>
                <a:sym typeface="Maven Pro"/>
              </a:endParaRPr>
            </a:p>
          </p:txBody>
        </p:sp>
        <p:cxnSp>
          <p:nvCxnSpPr>
            <p:cNvPr id="1961" name="Google Shape;1961;p253"/>
            <p:cNvCxnSpPr/>
            <p:nvPr/>
          </p:nvCxnSpPr>
          <p:spPr>
            <a:xfrm>
              <a:off x="7661675" y="2825021"/>
              <a:ext cx="348900" cy="676500"/>
            </a:xfrm>
            <a:prstGeom prst="straightConnector1">
              <a:avLst/>
            </a:prstGeom>
            <a:noFill/>
            <a:ln w="9525" cap="flat" cmpd="sng">
              <a:solidFill>
                <a:srgbClr val="999999"/>
              </a:solidFill>
              <a:prstDash val="solid"/>
              <a:round/>
              <a:headEnd type="oval" w="med" len="med"/>
              <a:tailEnd type="none" w="med" len="med"/>
            </a:ln>
          </p:spPr>
        </p:cxnSp>
      </p:grpSp>
      <p:grpSp>
        <p:nvGrpSpPr>
          <p:cNvPr id="1962" name="Google Shape;1962;p253"/>
          <p:cNvGrpSpPr/>
          <p:nvPr/>
        </p:nvGrpSpPr>
        <p:grpSpPr>
          <a:xfrm>
            <a:off x="8002651" y="3256941"/>
            <a:ext cx="1280809" cy="1387214"/>
            <a:chOff x="7976769" y="3248629"/>
            <a:chExt cx="1267500" cy="1372800"/>
          </a:xfrm>
        </p:grpSpPr>
        <p:sp>
          <p:nvSpPr>
            <p:cNvPr id="1963" name="Google Shape;1963;p253"/>
            <p:cNvSpPr/>
            <p:nvPr/>
          </p:nvSpPr>
          <p:spPr>
            <a:xfrm>
              <a:off x="7976769" y="3923329"/>
              <a:ext cx="1267500" cy="698100"/>
            </a:xfrm>
            <a:prstGeom prst="roundRect">
              <a:avLst>
                <a:gd name="adj" fmla="val 6426"/>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666666"/>
                  </a:solidFill>
                  <a:latin typeface="Maven Pro"/>
                  <a:ea typeface="Maven Pro"/>
                  <a:cs typeface="Maven Pro"/>
                  <a:sym typeface="Maven Pro"/>
                </a:rPr>
                <a:t>Performance</a:t>
              </a:r>
              <a:endParaRPr sz="1200" b="1">
                <a:solidFill>
                  <a:srgbClr val="666666"/>
                </a:solidFill>
                <a:latin typeface="Maven Pro"/>
                <a:ea typeface="Maven Pro"/>
                <a:cs typeface="Maven Pro"/>
                <a:sym typeface="Maven Pro"/>
              </a:endParaRPr>
            </a:p>
            <a:p>
              <a:pPr marL="0" lvl="0" indent="0" algn="ctr" rtl="0">
                <a:spcBef>
                  <a:spcPts val="0"/>
                </a:spcBef>
                <a:spcAft>
                  <a:spcPts val="0"/>
                </a:spcAft>
                <a:buNone/>
              </a:pPr>
              <a:r>
                <a:rPr lang="en" sz="1200" b="1">
                  <a:solidFill>
                    <a:srgbClr val="666666"/>
                  </a:solidFill>
                  <a:latin typeface="Maven Pro"/>
                  <a:ea typeface="Maven Pro"/>
                  <a:cs typeface="Maven Pro"/>
                  <a:sym typeface="Maven Pro"/>
                </a:rPr>
                <a:t>Period Consumption</a:t>
              </a:r>
              <a:endParaRPr sz="1200" b="1">
                <a:solidFill>
                  <a:srgbClr val="666666"/>
                </a:solidFill>
                <a:latin typeface="Maven Pro"/>
                <a:ea typeface="Maven Pro"/>
                <a:cs typeface="Maven Pro"/>
                <a:sym typeface="Maven Pro"/>
              </a:endParaRPr>
            </a:p>
          </p:txBody>
        </p:sp>
        <p:cxnSp>
          <p:nvCxnSpPr>
            <p:cNvPr id="1964" name="Google Shape;1964;p253"/>
            <p:cNvCxnSpPr>
              <a:endCxn id="1963" idx="0"/>
            </p:cNvCxnSpPr>
            <p:nvPr/>
          </p:nvCxnSpPr>
          <p:spPr>
            <a:xfrm>
              <a:off x="8429619" y="3248629"/>
              <a:ext cx="180900" cy="674700"/>
            </a:xfrm>
            <a:prstGeom prst="straightConnector1">
              <a:avLst/>
            </a:prstGeom>
            <a:noFill/>
            <a:ln w="9525" cap="flat" cmpd="sng">
              <a:solidFill>
                <a:srgbClr val="999999"/>
              </a:solidFill>
              <a:prstDash val="solid"/>
              <a:round/>
              <a:headEnd type="oval" w="med" len="med"/>
              <a:tailEnd type="none" w="med" len="med"/>
            </a:ln>
          </p:spPr>
        </p:cxnSp>
      </p:grpSp>
      <p:sp>
        <p:nvSpPr>
          <p:cNvPr id="1965" name="Google Shape;1965;p253"/>
          <p:cNvSpPr txBox="1">
            <a:spLocks noGrp="1"/>
          </p:cNvSpPr>
          <p:nvPr>
            <p:ph type="title"/>
          </p:nvPr>
        </p:nvSpPr>
        <p:spPr>
          <a:xfrm>
            <a:off x="122475" y="355225"/>
            <a:ext cx="2694600" cy="406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Peak Impacts: FLEXmarket</a:t>
            </a:r>
            <a:endParaRPr>
              <a:solidFill>
                <a:schemeClr val="dk1"/>
              </a:solidFill>
            </a:endParaRPr>
          </a:p>
          <a:p>
            <a:pPr marL="0" lvl="0" indent="0" algn="l" rtl="0">
              <a:spcBef>
                <a:spcPts val="0"/>
              </a:spcBef>
              <a:spcAft>
                <a:spcPts val="0"/>
              </a:spcAft>
              <a:buNone/>
            </a:pPr>
            <a:endParaRPr sz="2400">
              <a:solidFill>
                <a:schemeClr val="dk1"/>
              </a:solidFill>
            </a:endParaRPr>
          </a:p>
          <a:p>
            <a:pPr marL="0" lvl="0" indent="0" algn="l" rtl="0">
              <a:spcBef>
                <a:spcPts val="0"/>
              </a:spcBef>
              <a:spcAft>
                <a:spcPts val="0"/>
              </a:spcAft>
              <a:buNone/>
            </a:pPr>
            <a:r>
              <a:rPr lang="en" sz="2000">
                <a:solidFill>
                  <a:schemeClr val="dk1"/>
                </a:solidFill>
              </a:rPr>
              <a:t>Promote load shifting and event-based energy response</a:t>
            </a:r>
            <a:endParaRPr sz="2400" b="0">
              <a:solidFill>
                <a:schemeClr val="dk1"/>
              </a:solidFill>
            </a:endParaRPr>
          </a:p>
        </p:txBody>
      </p:sp>
      <p:pic>
        <p:nvPicPr>
          <p:cNvPr id="1966" name="Google Shape;1966;p253"/>
          <p:cNvPicPr preferRelativeResize="0"/>
          <p:nvPr/>
        </p:nvPicPr>
        <p:blipFill rotWithShape="1">
          <a:blip r:embed="rId7">
            <a:alphaModFix/>
          </a:blip>
          <a:srcRect l="66624" t="42269" b="43999"/>
          <a:stretch/>
        </p:blipFill>
        <p:spPr>
          <a:xfrm>
            <a:off x="7129570" y="2830592"/>
            <a:ext cx="2146875" cy="490769"/>
          </a:xfrm>
          <a:prstGeom prst="rect">
            <a:avLst/>
          </a:prstGeom>
          <a:noFill/>
          <a:ln>
            <a:noFill/>
          </a:ln>
        </p:spPr>
      </p:pic>
      <p:pic>
        <p:nvPicPr>
          <p:cNvPr id="1967" name="Google Shape;1967;p253"/>
          <p:cNvPicPr preferRelativeResize="0"/>
          <p:nvPr/>
        </p:nvPicPr>
        <p:blipFill rotWithShape="1">
          <a:blip r:embed="rId8">
            <a:alphaModFix/>
          </a:blip>
          <a:srcRect l="47084" t="39752" r="32706" b="44572"/>
          <a:stretch/>
        </p:blipFill>
        <p:spPr>
          <a:xfrm>
            <a:off x="5874275" y="2746075"/>
            <a:ext cx="1314999" cy="560324"/>
          </a:xfrm>
          <a:prstGeom prst="rect">
            <a:avLst/>
          </a:prstGeom>
          <a:noFill/>
          <a:ln>
            <a:noFill/>
          </a:ln>
        </p:spPr>
      </p:pic>
      <p:pic>
        <p:nvPicPr>
          <p:cNvPr id="1968" name="Google Shape;1968;p253"/>
          <p:cNvPicPr preferRelativeResize="0"/>
          <p:nvPr/>
        </p:nvPicPr>
        <p:blipFill rotWithShape="1">
          <a:blip r:embed="rId9">
            <a:alphaModFix/>
          </a:blip>
          <a:srcRect l="66937" t="35106" r="24727" b="49216"/>
          <a:stretch/>
        </p:blipFill>
        <p:spPr>
          <a:xfrm>
            <a:off x="7155042" y="2439262"/>
            <a:ext cx="536192" cy="705375"/>
          </a:xfrm>
          <a:prstGeom prst="rect">
            <a:avLst/>
          </a:prstGeom>
          <a:noFill/>
          <a:ln>
            <a:noFill/>
          </a:ln>
        </p:spPr>
      </p:pic>
      <p:grpSp>
        <p:nvGrpSpPr>
          <p:cNvPr id="1969" name="Google Shape;1969;p253"/>
          <p:cNvGrpSpPr/>
          <p:nvPr/>
        </p:nvGrpSpPr>
        <p:grpSpPr>
          <a:xfrm>
            <a:off x="5912100" y="3305233"/>
            <a:ext cx="1280809" cy="771517"/>
            <a:chOff x="5907941" y="3296419"/>
            <a:chExt cx="1267500" cy="763500"/>
          </a:xfrm>
        </p:grpSpPr>
        <p:sp>
          <p:nvSpPr>
            <p:cNvPr id="1970" name="Google Shape;1970;p253"/>
            <p:cNvSpPr/>
            <p:nvPr/>
          </p:nvSpPr>
          <p:spPr>
            <a:xfrm>
              <a:off x="5907941" y="3574219"/>
              <a:ext cx="1267500" cy="485700"/>
            </a:xfrm>
            <a:prstGeom prst="roundRect">
              <a:avLst>
                <a:gd name="adj" fmla="val 6426"/>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666666"/>
                  </a:solidFill>
                  <a:latin typeface="Maven Pro"/>
                  <a:ea typeface="Maven Pro"/>
                  <a:cs typeface="Maven Pro"/>
                  <a:sym typeface="Maven Pro"/>
                </a:rPr>
                <a:t>Post Project Consumption</a:t>
              </a:r>
              <a:endParaRPr sz="1200" b="1">
                <a:solidFill>
                  <a:srgbClr val="666666"/>
                </a:solidFill>
                <a:latin typeface="Maven Pro"/>
                <a:ea typeface="Maven Pro"/>
                <a:cs typeface="Maven Pro"/>
                <a:sym typeface="Maven Pro"/>
              </a:endParaRPr>
            </a:p>
          </p:txBody>
        </p:sp>
        <p:cxnSp>
          <p:nvCxnSpPr>
            <p:cNvPr id="1971" name="Google Shape;1971;p253"/>
            <p:cNvCxnSpPr>
              <a:endCxn id="1970" idx="0"/>
            </p:cNvCxnSpPr>
            <p:nvPr/>
          </p:nvCxnSpPr>
          <p:spPr>
            <a:xfrm>
              <a:off x="6509591" y="3296419"/>
              <a:ext cx="32100" cy="277800"/>
            </a:xfrm>
            <a:prstGeom prst="straightConnector1">
              <a:avLst/>
            </a:prstGeom>
            <a:noFill/>
            <a:ln w="9525" cap="flat" cmpd="sng">
              <a:solidFill>
                <a:srgbClr val="999999"/>
              </a:solidFill>
              <a:prstDash val="solid"/>
              <a:round/>
              <a:headEnd type="oval" w="med" len="med"/>
              <a:tailEnd type="none" w="med" len="med"/>
            </a:ln>
          </p:spPr>
        </p:cxnSp>
      </p:grpSp>
      <p:pic>
        <p:nvPicPr>
          <p:cNvPr id="1972" name="Google Shape;1972;p253"/>
          <p:cNvPicPr preferRelativeResize="0"/>
          <p:nvPr/>
        </p:nvPicPr>
        <p:blipFill rotWithShape="1">
          <a:blip r:embed="rId6">
            <a:alphaModFix/>
          </a:blip>
          <a:srcRect l="78460" t="22882" r="3745" b="52927"/>
          <a:stretch/>
        </p:blipFill>
        <p:spPr>
          <a:xfrm>
            <a:off x="4749100" y="1926050"/>
            <a:ext cx="1158876" cy="607851"/>
          </a:xfrm>
          <a:prstGeom prst="rect">
            <a:avLst/>
          </a:prstGeom>
          <a:noFill/>
          <a:ln>
            <a:noFill/>
          </a:ln>
        </p:spPr>
      </p:pic>
      <p:pic>
        <p:nvPicPr>
          <p:cNvPr id="1973" name="Google Shape;1973;p253"/>
          <p:cNvPicPr preferRelativeResize="0"/>
          <p:nvPr/>
        </p:nvPicPr>
        <p:blipFill rotWithShape="1">
          <a:blip r:embed="rId8">
            <a:alphaModFix/>
          </a:blip>
          <a:srcRect l="50664" t="39752" r="32705" b="44572"/>
          <a:stretch/>
        </p:blipFill>
        <p:spPr>
          <a:xfrm>
            <a:off x="4749100" y="2775325"/>
            <a:ext cx="1168396" cy="560324"/>
          </a:xfrm>
          <a:prstGeom prst="rect">
            <a:avLst/>
          </a:prstGeom>
          <a:noFill/>
          <a:ln>
            <a:noFill/>
          </a:ln>
        </p:spPr>
      </p:pic>
      <p:grpSp>
        <p:nvGrpSpPr>
          <p:cNvPr id="1974" name="Google Shape;1974;p253"/>
          <p:cNvGrpSpPr/>
          <p:nvPr/>
        </p:nvGrpSpPr>
        <p:grpSpPr>
          <a:xfrm>
            <a:off x="5035425" y="1010127"/>
            <a:ext cx="954922" cy="3382571"/>
            <a:chOff x="6384920" y="1020989"/>
            <a:chExt cx="945000" cy="3384263"/>
          </a:xfrm>
        </p:grpSpPr>
        <p:pic>
          <p:nvPicPr>
            <p:cNvPr id="1975" name="Google Shape;1975;p253"/>
            <p:cNvPicPr preferRelativeResize="0"/>
            <p:nvPr/>
          </p:nvPicPr>
          <p:blipFill rotWithShape="1">
            <a:blip r:embed="rId5">
              <a:alphaModFix/>
            </a:blip>
            <a:srcRect l="66593" t="10937" r="24462" b="9286"/>
            <a:stretch/>
          </p:blipFill>
          <p:spPr>
            <a:xfrm>
              <a:off x="6579360" y="1677428"/>
              <a:ext cx="550372" cy="2727824"/>
            </a:xfrm>
            <a:prstGeom prst="rect">
              <a:avLst/>
            </a:prstGeom>
            <a:noFill/>
            <a:ln>
              <a:noFill/>
            </a:ln>
          </p:spPr>
        </p:pic>
        <p:sp>
          <p:nvSpPr>
            <p:cNvPr id="1976" name="Google Shape;1976;p253"/>
            <p:cNvSpPr txBox="1"/>
            <p:nvPr/>
          </p:nvSpPr>
          <p:spPr>
            <a:xfrm>
              <a:off x="6384920" y="1020989"/>
              <a:ext cx="945000" cy="608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200" b="1">
                  <a:solidFill>
                    <a:srgbClr val="005298"/>
                  </a:solidFill>
                  <a:latin typeface="Maven Pro"/>
                  <a:ea typeface="Maven Pro"/>
                  <a:cs typeface="Maven Pro"/>
                  <a:sym typeface="Maven Pro"/>
                </a:rPr>
                <a:t>EE  Project Savings</a:t>
              </a:r>
              <a:endParaRPr sz="1200" b="1">
                <a:solidFill>
                  <a:srgbClr val="005298"/>
                </a:solidFill>
                <a:latin typeface="Maven Pro"/>
                <a:ea typeface="Maven Pro"/>
                <a:cs typeface="Maven Pro"/>
                <a:sym typeface="Maven Pro"/>
              </a:endParaRPr>
            </a:p>
          </p:txBody>
        </p:sp>
      </p:grpSp>
      <p:pic>
        <p:nvPicPr>
          <p:cNvPr id="1977" name="Google Shape;1977;p253"/>
          <p:cNvPicPr preferRelativeResize="0"/>
          <p:nvPr/>
        </p:nvPicPr>
        <p:blipFill rotWithShape="1">
          <a:blip r:embed="rId10">
            <a:alphaModFix/>
          </a:blip>
          <a:srcRect l="57837" t="39752" r="34531" b="44572"/>
          <a:stretch/>
        </p:blipFill>
        <p:spPr>
          <a:xfrm>
            <a:off x="5253050" y="2774650"/>
            <a:ext cx="536175" cy="560324"/>
          </a:xfrm>
          <a:prstGeom prst="rect">
            <a:avLst/>
          </a:prstGeom>
          <a:noFill/>
          <a:ln>
            <a:noFill/>
          </a:ln>
        </p:spPr>
      </p:pic>
      <p:grpSp>
        <p:nvGrpSpPr>
          <p:cNvPr id="1978" name="Google Shape;1978;p253"/>
          <p:cNvGrpSpPr/>
          <p:nvPr/>
        </p:nvGrpSpPr>
        <p:grpSpPr>
          <a:xfrm>
            <a:off x="3015475" y="2752597"/>
            <a:ext cx="2086885" cy="1459970"/>
            <a:chOff x="4169012" y="2801356"/>
            <a:chExt cx="2065200" cy="1444800"/>
          </a:xfrm>
        </p:grpSpPr>
        <p:sp>
          <p:nvSpPr>
            <p:cNvPr id="1979" name="Google Shape;1979;p253"/>
            <p:cNvSpPr/>
            <p:nvPr/>
          </p:nvSpPr>
          <p:spPr>
            <a:xfrm>
              <a:off x="4169012" y="3287356"/>
              <a:ext cx="1301400" cy="958800"/>
            </a:xfrm>
            <a:prstGeom prst="roundRect">
              <a:avLst>
                <a:gd name="adj" fmla="val 6426"/>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666666"/>
                  </a:solidFill>
                  <a:latin typeface="Maven Pro"/>
                  <a:ea typeface="Maven Pro"/>
                  <a:cs typeface="Maven Pro"/>
                  <a:sym typeface="Maven Pro"/>
                </a:rPr>
                <a:t>Additional Value Captured by EE Load Shape</a:t>
              </a:r>
              <a:endParaRPr sz="1200" b="1">
                <a:solidFill>
                  <a:srgbClr val="666666"/>
                </a:solidFill>
                <a:latin typeface="Maven Pro"/>
                <a:ea typeface="Maven Pro"/>
                <a:cs typeface="Maven Pro"/>
                <a:sym typeface="Maven Pro"/>
              </a:endParaRPr>
            </a:p>
          </p:txBody>
        </p:sp>
        <p:cxnSp>
          <p:nvCxnSpPr>
            <p:cNvPr id="1980" name="Google Shape;1980;p253"/>
            <p:cNvCxnSpPr>
              <a:endCxn id="1979" idx="0"/>
            </p:cNvCxnSpPr>
            <p:nvPr/>
          </p:nvCxnSpPr>
          <p:spPr>
            <a:xfrm flipH="1">
              <a:off x="4819712" y="2801356"/>
              <a:ext cx="1414500" cy="486000"/>
            </a:xfrm>
            <a:prstGeom prst="straightConnector1">
              <a:avLst/>
            </a:prstGeom>
            <a:noFill/>
            <a:ln w="9525" cap="flat" cmpd="sng">
              <a:solidFill>
                <a:srgbClr val="999999"/>
              </a:solidFill>
              <a:prstDash val="solid"/>
              <a:round/>
              <a:headEnd type="oval" w="med" len="med"/>
              <a:tailEnd type="none" w="med" len="med"/>
            </a:ln>
          </p:spPr>
        </p:cxnSp>
      </p:grpSp>
      <p:cxnSp>
        <p:nvCxnSpPr>
          <p:cNvPr id="1981" name="Google Shape;1981;p253"/>
          <p:cNvCxnSpPr/>
          <p:nvPr/>
        </p:nvCxnSpPr>
        <p:spPr>
          <a:xfrm flipH="1">
            <a:off x="5257850" y="2281250"/>
            <a:ext cx="300000" cy="266700"/>
          </a:xfrm>
          <a:prstGeom prst="straightConnector1">
            <a:avLst/>
          </a:prstGeom>
          <a:noFill/>
          <a:ln w="9525" cap="flat" cmpd="sng">
            <a:solidFill>
              <a:srgbClr val="FF0000"/>
            </a:solidFill>
            <a:prstDash val="solid"/>
            <a:round/>
            <a:headEnd type="none" w="med" len="med"/>
            <a:tailEnd type="none" w="med" len="med"/>
          </a:ln>
        </p:spPr>
      </p:cxnSp>
      <p:cxnSp>
        <p:nvCxnSpPr>
          <p:cNvPr id="1982" name="Google Shape;1982;p253"/>
          <p:cNvCxnSpPr/>
          <p:nvPr/>
        </p:nvCxnSpPr>
        <p:spPr>
          <a:xfrm flipH="1">
            <a:off x="5262475" y="2327725"/>
            <a:ext cx="357300" cy="320100"/>
          </a:xfrm>
          <a:prstGeom prst="straightConnector1">
            <a:avLst/>
          </a:prstGeom>
          <a:noFill/>
          <a:ln w="9525" cap="flat" cmpd="sng">
            <a:solidFill>
              <a:srgbClr val="FF0000"/>
            </a:solidFill>
            <a:prstDash val="solid"/>
            <a:round/>
            <a:headEnd type="none" w="med" len="med"/>
            <a:tailEnd type="none" w="med" len="med"/>
          </a:ln>
        </p:spPr>
      </p:cxnSp>
      <p:cxnSp>
        <p:nvCxnSpPr>
          <p:cNvPr id="1983" name="Google Shape;1983;p253"/>
          <p:cNvCxnSpPr/>
          <p:nvPr/>
        </p:nvCxnSpPr>
        <p:spPr>
          <a:xfrm flipH="1">
            <a:off x="5257825" y="2387888"/>
            <a:ext cx="419100" cy="369600"/>
          </a:xfrm>
          <a:prstGeom prst="straightConnector1">
            <a:avLst/>
          </a:prstGeom>
          <a:noFill/>
          <a:ln w="9525" cap="flat" cmpd="sng">
            <a:solidFill>
              <a:srgbClr val="FF0000"/>
            </a:solidFill>
            <a:prstDash val="solid"/>
            <a:round/>
            <a:headEnd type="none" w="med" len="med"/>
            <a:tailEnd type="none" w="med" len="med"/>
          </a:ln>
        </p:spPr>
      </p:cxnSp>
      <p:cxnSp>
        <p:nvCxnSpPr>
          <p:cNvPr id="1984" name="Google Shape;1984;p253"/>
          <p:cNvCxnSpPr/>
          <p:nvPr/>
        </p:nvCxnSpPr>
        <p:spPr>
          <a:xfrm flipH="1">
            <a:off x="5262500" y="2439238"/>
            <a:ext cx="482100" cy="423000"/>
          </a:xfrm>
          <a:prstGeom prst="straightConnector1">
            <a:avLst/>
          </a:prstGeom>
          <a:noFill/>
          <a:ln w="9525" cap="flat" cmpd="sng">
            <a:solidFill>
              <a:srgbClr val="FF0000"/>
            </a:solidFill>
            <a:prstDash val="solid"/>
            <a:round/>
            <a:headEnd type="none" w="med" len="med"/>
            <a:tailEnd type="none" w="med" len="med"/>
          </a:ln>
        </p:spPr>
      </p:cxnSp>
      <p:cxnSp>
        <p:nvCxnSpPr>
          <p:cNvPr id="1985" name="Google Shape;1985;p253"/>
          <p:cNvCxnSpPr/>
          <p:nvPr/>
        </p:nvCxnSpPr>
        <p:spPr>
          <a:xfrm flipH="1">
            <a:off x="5272113" y="2510663"/>
            <a:ext cx="504000" cy="447000"/>
          </a:xfrm>
          <a:prstGeom prst="straightConnector1">
            <a:avLst/>
          </a:prstGeom>
          <a:noFill/>
          <a:ln w="9525" cap="flat" cmpd="sng">
            <a:solidFill>
              <a:srgbClr val="FF0000"/>
            </a:solidFill>
            <a:prstDash val="solid"/>
            <a:round/>
            <a:headEnd type="none" w="med" len="med"/>
            <a:tailEnd type="none" w="med" len="med"/>
          </a:ln>
        </p:spPr>
      </p:cxnSp>
      <p:cxnSp>
        <p:nvCxnSpPr>
          <p:cNvPr id="1986" name="Google Shape;1986;p253"/>
          <p:cNvCxnSpPr/>
          <p:nvPr/>
        </p:nvCxnSpPr>
        <p:spPr>
          <a:xfrm flipH="1">
            <a:off x="5265638" y="2624950"/>
            <a:ext cx="504000" cy="447000"/>
          </a:xfrm>
          <a:prstGeom prst="straightConnector1">
            <a:avLst/>
          </a:prstGeom>
          <a:noFill/>
          <a:ln w="9525" cap="flat" cmpd="sng">
            <a:solidFill>
              <a:srgbClr val="FF0000"/>
            </a:solidFill>
            <a:prstDash val="solid"/>
            <a:round/>
            <a:headEnd type="none" w="med" len="med"/>
            <a:tailEnd type="none" w="med" len="med"/>
          </a:ln>
        </p:spPr>
      </p:cxnSp>
      <p:cxnSp>
        <p:nvCxnSpPr>
          <p:cNvPr id="1987" name="Google Shape;1987;p253"/>
          <p:cNvCxnSpPr/>
          <p:nvPr/>
        </p:nvCxnSpPr>
        <p:spPr>
          <a:xfrm flipH="1">
            <a:off x="5265575" y="2969425"/>
            <a:ext cx="223200" cy="202500"/>
          </a:xfrm>
          <a:prstGeom prst="straightConnector1">
            <a:avLst/>
          </a:prstGeom>
          <a:noFill/>
          <a:ln w="9525" cap="flat" cmpd="sng">
            <a:solidFill>
              <a:srgbClr val="FF0000"/>
            </a:solidFill>
            <a:prstDash val="solid"/>
            <a:round/>
            <a:headEnd type="none" w="med" len="med"/>
            <a:tailEnd type="none" w="med" len="med"/>
          </a:ln>
        </p:spPr>
      </p:cxnSp>
      <p:cxnSp>
        <p:nvCxnSpPr>
          <p:cNvPr id="1988" name="Google Shape;1988;p253"/>
          <p:cNvCxnSpPr/>
          <p:nvPr/>
        </p:nvCxnSpPr>
        <p:spPr>
          <a:xfrm flipH="1">
            <a:off x="5626950" y="2736050"/>
            <a:ext cx="145200" cy="126300"/>
          </a:xfrm>
          <a:prstGeom prst="straightConnector1">
            <a:avLst/>
          </a:prstGeom>
          <a:noFill/>
          <a:ln w="9525" cap="flat" cmpd="sng">
            <a:solidFill>
              <a:srgbClr val="FF0000"/>
            </a:solidFill>
            <a:prstDash val="solid"/>
            <a:round/>
            <a:headEnd type="none" w="med" len="med"/>
            <a:tailEnd type="none" w="med" len="med"/>
          </a:ln>
        </p:spPr>
      </p:cxnSp>
      <p:cxnSp>
        <p:nvCxnSpPr>
          <p:cNvPr id="1989" name="Google Shape;1989;p253"/>
          <p:cNvCxnSpPr/>
          <p:nvPr/>
        </p:nvCxnSpPr>
        <p:spPr>
          <a:xfrm flipH="1">
            <a:off x="5260225" y="3138500"/>
            <a:ext cx="147600" cy="133500"/>
          </a:xfrm>
          <a:prstGeom prst="straightConnector1">
            <a:avLst/>
          </a:prstGeom>
          <a:noFill/>
          <a:ln w="9525" cap="flat" cmpd="sng">
            <a:solidFill>
              <a:srgbClr val="FF0000"/>
            </a:solidFill>
            <a:prstDash val="solid"/>
            <a:round/>
            <a:headEnd type="none" w="med" len="med"/>
            <a:tailEnd type="none" w="med" len="med"/>
          </a:ln>
        </p:spPr>
      </p:cxnSp>
      <p:cxnSp>
        <p:nvCxnSpPr>
          <p:cNvPr id="1990" name="Google Shape;1990;p253"/>
          <p:cNvCxnSpPr/>
          <p:nvPr/>
        </p:nvCxnSpPr>
        <p:spPr>
          <a:xfrm flipH="1">
            <a:off x="5693825" y="2859875"/>
            <a:ext cx="83100" cy="69900"/>
          </a:xfrm>
          <a:prstGeom prst="straightConnector1">
            <a:avLst/>
          </a:prstGeom>
          <a:noFill/>
          <a:ln w="9525" cap="flat" cmpd="sng">
            <a:solidFill>
              <a:srgbClr val="FF0000"/>
            </a:solidFill>
            <a:prstDash val="solid"/>
            <a:round/>
            <a:headEnd type="none" w="med" len="med"/>
            <a:tailEnd type="none" w="med" len="med"/>
          </a:ln>
        </p:spPr>
      </p:cxnSp>
      <p:pic>
        <p:nvPicPr>
          <p:cNvPr id="1991" name="Google Shape;1991;p253"/>
          <p:cNvPicPr preferRelativeResize="0"/>
          <p:nvPr/>
        </p:nvPicPr>
        <p:blipFill rotWithShape="1">
          <a:blip r:embed="rId6">
            <a:alphaModFix/>
          </a:blip>
          <a:srcRect l="66945" t="22882" r="3745" b="52925"/>
          <a:stretch/>
        </p:blipFill>
        <p:spPr>
          <a:xfrm>
            <a:off x="7155049" y="2033900"/>
            <a:ext cx="1885321" cy="607901"/>
          </a:xfrm>
          <a:prstGeom prst="rect">
            <a:avLst/>
          </a:prstGeom>
          <a:noFill/>
          <a:ln>
            <a:noFill/>
          </a:ln>
        </p:spPr>
      </p:pic>
      <p:sp>
        <p:nvSpPr>
          <p:cNvPr id="1992" name="Google Shape;1992;p253"/>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1993" name="Google Shape;1993;p253"/>
          <p:cNvSpPr txBox="1"/>
          <p:nvPr/>
        </p:nvSpPr>
        <p:spPr>
          <a:xfrm>
            <a:off x="3079075" y="4570375"/>
            <a:ext cx="57333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i="1" u="sng">
                <a:solidFill>
                  <a:schemeClr val="hlink"/>
                </a:solidFill>
                <a:latin typeface="Maven Pro"/>
                <a:ea typeface="Maven Pro"/>
                <a:cs typeface="Maven Pro"/>
                <a:sym typeface="Maven Pro"/>
                <a:hlinkClick r:id="rId11"/>
              </a:rPr>
              <a:t>Expanding Energy Efficiency Open-Source Measurement Methods to Incorporate Demand Response for Grid Stability</a:t>
            </a:r>
            <a:r>
              <a:rPr lang="en" sz="1000" i="1">
                <a:latin typeface="Maven Pro"/>
                <a:ea typeface="Maven Pro"/>
                <a:cs typeface="Maven Pro"/>
                <a:sym typeface="Maven Pro"/>
              </a:rPr>
              <a:t>, </a:t>
            </a:r>
            <a:r>
              <a:rPr lang="en" sz="1000">
                <a:latin typeface="Maven Pro"/>
                <a:ea typeface="Maven Pro"/>
                <a:cs typeface="Maven Pro"/>
                <a:sym typeface="Maven Pro"/>
              </a:rPr>
              <a:t>ACEEE Summer Study, 2022.</a:t>
            </a:r>
            <a:endParaRPr sz="1000">
              <a:latin typeface="Maven Pro"/>
              <a:ea typeface="Maven Pro"/>
              <a:cs typeface="Maven Pro"/>
              <a:sym typeface="Maven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8"/>
                                        </p:tgtEl>
                                        <p:attrNameLst>
                                          <p:attrName>style.visibility</p:attrName>
                                        </p:attrNameLst>
                                      </p:cBhvr>
                                      <p:to>
                                        <p:strVal val="visible"/>
                                      </p:to>
                                    </p:set>
                                    <p:animEffect transition="in" filter="fade">
                                      <p:cBhvr>
                                        <p:cTn id="7" dur="1000"/>
                                        <p:tgtEl>
                                          <p:spTgt spid="1948"/>
                                        </p:tgtEl>
                                      </p:cBhvr>
                                    </p:animEffect>
                                  </p:childTnLst>
                                </p:cTn>
                              </p:par>
                              <p:par>
                                <p:cTn id="8" presetID="10" presetClass="entr" presetSubtype="0" fill="hold" nodeType="withEffect">
                                  <p:stCondLst>
                                    <p:cond delay="0"/>
                                  </p:stCondLst>
                                  <p:childTnLst>
                                    <p:set>
                                      <p:cBhvr>
                                        <p:cTn id="9" dur="1" fill="hold">
                                          <p:stCondLst>
                                            <p:cond delay="0"/>
                                          </p:stCondLst>
                                        </p:cTn>
                                        <p:tgtEl>
                                          <p:spTgt spid="1947"/>
                                        </p:tgtEl>
                                        <p:attrNameLst>
                                          <p:attrName>style.visibility</p:attrName>
                                        </p:attrNameLst>
                                      </p:cBhvr>
                                      <p:to>
                                        <p:strVal val="visible"/>
                                      </p:to>
                                    </p:set>
                                    <p:animEffect transition="in" filter="fade">
                                      <p:cBhvr>
                                        <p:cTn id="10" dur="1100"/>
                                        <p:tgtEl>
                                          <p:spTgt spid="1947"/>
                                        </p:tgtEl>
                                      </p:cBhvr>
                                    </p:animEffect>
                                  </p:childTnLst>
                                </p:cTn>
                              </p:par>
                              <p:par>
                                <p:cTn id="11" presetID="10" presetClass="entr" presetSubtype="0" fill="hold" nodeType="withEffect">
                                  <p:stCondLst>
                                    <p:cond delay="0"/>
                                  </p:stCondLst>
                                  <p:childTnLst>
                                    <p:set>
                                      <p:cBhvr>
                                        <p:cTn id="12" dur="1" fill="hold">
                                          <p:stCondLst>
                                            <p:cond delay="0"/>
                                          </p:stCondLst>
                                        </p:cTn>
                                        <p:tgtEl>
                                          <p:spTgt spid="1953"/>
                                        </p:tgtEl>
                                        <p:attrNameLst>
                                          <p:attrName>style.visibility</p:attrName>
                                        </p:attrNameLst>
                                      </p:cBhvr>
                                      <p:to>
                                        <p:strVal val="visible"/>
                                      </p:to>
                                    </p:set>
                                    <p:animEffect transition="in" filter="fade">
                                      <p:cBhvr>
                                        <p:cTn id="13" dur="1000"/>
                                        <p:tgtEl>
                                          <p:spTgt spid="195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49"/>
                                        </p:tgtEl>
                                        <p:attrNameLst>
                                          <p:attrName>style.visibility</p:attrName>
                                        </p:attrNameLst>
                                      </p:cBhvr>
                                      <p:to>
                                        <p:strVal val="visible"/>
                                      </p:to>
                                    </p:set>
                                    <p:animEffect transition="in" filter="fade">
                                      <p:cBhvr>
                                        <p:cTn id="18" dur="1000"/>
                                        <p:tgtEl>
                                          <p:spTgt spid="1949"/>
                                        </p:tgtEl>
                                      </p:cBhvr>
                                    </p:animEffect>
                                  </p:childTnLst>
                                </p:cTn>
                              </p:par>
                              <p:par>
                                <p:cTn id="19" presetID="10" presetClass="entr" presetSubtype="0" fill="hold" nodeType="withEffect">
                                  <p:stCondLst>
                                    <p:cond delay="0"/>
                                  </p:stCondLst>
                                  <p:childTnLst>
                                    <p:set>
                                      <p:cBhvr>
                                        <p:cTn id="20" dur="1" fill="hold">
                                          <p:stCondLst>
                                            <p:cond delay="0"/>
                                          </p:stCondLst>
                                        </p:cTn>
                                        <p:tgtEl>
                                          <p:spTgt spid="1946"/>
                                        </p:tgtEl>
                                        <p:attrNameLst>
                                          <p:attrName>style.visibility</p:attrName>
                                        </p:attrNameLst>
                                      </p:cBhvr>
                                      <p:to>
                                        <p:strVal val="visible"/>
                                      </p:to>
                                    </p:set>
                                    <p:animEffect transition="in" filter="fade">
                                      <p:cBhvr>
                                        <p:cTn id="21" dur="1000"/>
                                        <p:tgtEl>
                                          <p:spTgt spid="194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73"/>
                                        </p:tgtEl>
                                        <p:attrNameLst>
                                          <p:attrName>style.visibility</p:attrName>
                                        </p:attrNameLst>
                                      </p:cBhvr>
                                      <p:to>
                                        <p:strVal val="visible"/>
                                      </p:to>
                                    </p:set>
                                    <p:animEffect transition="in" filter="fade">
                                      <p:cBhvr>
                                        <p:cTn id="26" dur="1000"/>
                                        <p:tgtEl>
                                          <p:spTgt spid="1973"/>
                                        </p:tgtEl>
                                      </p:cBhvr>
                                    </p:animEffect>
                                  </p:childTnLst>
                                </p:cTn>
                              </p:par>
                              <p:par>
                                <p:cTn id="27" presetID="10" presetClass="entr" presetSubtype="0" fill="hold" nodeType="withEffect">
                                  <p:stCondLst>
                                    <p:cond delay="0"/>
                                  </p:stCondLst>
                                  <p:childTnLst>
                                    <p:set>
                                      <p:cBhvr>
                                        <p:cTn id="28" dur="1" fill="hold">
                                          <p:stCondLst>
                                            <p:cond delay="0"/>
                                          </p:stCondLst>
                                        </p:cTn>
                                        <p:tgtEl>
                                          <p:spTgt spid="1956"/>
                                        </p:tgtEl>
                                        <p:attrNameLst>
                                          <p:attrName>style.visibility</p:attrName>
                                        </p:attrNameLst>
                                      </p:cBhvr>
                                      <p:to>
                                        <p:strVal val="visible"/>
                                      </p:to>
                                    </p:set>
                                    <p:animEffect transition="in" filter="fade">
                                      <p:cBhvr>
                                        <p:cTn id="29" dur="1000"/>
                                        <p:tgtEl>
                                          <p:spTgt spid="1956"/>
                                        </p:tgtEl>
                                      </p:cBhvr>
                                    </p:animEffect>
                                  </p:childTnLst>
                                </p:cTn>
                              </p:par>
                              <p:par>
                                <p:cTn id="30" presetID="10" presetClass="entr" presetSubtype="0" fill="hold" nodeType="withEffect">
                                  <p:stCondLst>
                                    <p:cond delay="0"/>
                                  </p:stCondLst>
                                  <p:childTnLst>
                                    <p:set>
                                      <p:cBhvr>
                                        <p:cTn id="31" dur="1" fill="hold">
                                          <p:stCondLst>
                                            <p:cond delay="0"/>
                                          </p:stCondLst>
                                        </p:cTn>
                                        <p:tgtEl>
                                          <p:spTgt spid="1957"/>
                                        </p:tgtEl>
                                        <p:attrNameLst>
                                          <p:attrName>style.visibility</p:attrName>
                                        </p:attrNameLst>
                                      </p:cBhvr>
                                      <p:to>
                                        <p:strVal val="visible"/>
                                      </p:to>
                                    </p:set>
                                    <p:animEffect transition="in" filter="fade">
                                      <p:cBhvr>
                                        <p:cTn id="32" dur="1000"/>
                                        <p:tgtEl>
                                          <p:spTgt spid="1957"/>
                                        </p:tgtEl>
                                      </p:cBhvr>
                                    </p:animEffect>
                                  </p:childTnLst>
                                </p:cTn>
                              </p:par>
                              <p:par>
                                <p:cTn id="33" presetID="10" presetClass="entr" presetSubtype="0" fill="hold" nodeType="withEffect">
                                  <p:stCondLst>
                                    <p:cond delay="0"/>
                                  </p:stCondLst>
                                  <p:childTnLst>
                                    <p:set>
                                      <p:cBhvr>
                                        <p:cTn id="34" dur="1" fill="hold">
                                          <p:stCondLst>
                                            <p:cond delay="0"/>
                                          </p:stCondLst>
                                        </p:cTn>
                                        <p:tgtEl>
                                          <p:spTgt spid="1958"/>
                                        </p:tgtEl>
                                        <p:attrNameLst>
                                          <p:attrName>style.visibility</p:attrName>
                                        </p:attrNameLst>
                                      </p:cBhvr>
                                      <p:to>
                                        <p:strVal val="visible"/>
                                      </p:to>
                                    </p:set>
                                    <p:animEffect transition="in" filter="fade">
                                      <p:cBhvr>
                                        <p:cTn id="35" dur="1000"/>
                                        <p:tgtEl>
                                          <p:spTgt spid="1958"/>
                                        </p:tgtEl>
                                      </p:cBhvr>
                                    </p:animEffect>
                                  </p:childTnLst>
                                </p:cTn>
                              </p:par>
                              <p:par>
                                <p:cTn id="36" presetID="10" presetClass="entr" presetSubtype="0" fill="hold" nodeType="withEffect">
                                  <p:stCondLst>
                                    <p:cond delay="0"/>
                                  </p:stCondLst>
                                  <p:childTnLst>
                                    <p:set>
                                      <p:cBhvr>
                                        <p:cTn id="37" dur="1" fill="hold">
                                          <p:stCondLst>
                                            <p:cond delay="0"/>
                                          </p:stCondLst>
                                        </p:cTn>
                                        <p:tgtEl>
                                          <p:spTgt spid="1967"/>
                                        </p:tgtEl>
                                        <p:attrNameLst>
                                          <p:attrName>style.visibility</p:attrName>
                                        </p:attrNameLst>
                                      </p:cBhvr>
                                      <p:to>
                                        <p:strVal val="visible"/>
                                      </p:to>
                                    </p:set>
                                    <p:animEffect transition="in" filter="fade">
                                      <p:cBhvr>
                                        <p:cTn id="38" dur="1000"/>
                                        <p:tgtEl>
                                          <p:spTgt spid="1967"/>
                                        </p:tgtEl>
                                      </p:cBhvr>
                                    </p:animEffect>
                                  </p:childTnLst>
                                </p:cTn>
                              </p:par>
                              <p:par>
                                <p:cTn id="39" presetID="10" presetClass="entr" presetSubtype="0" fill="hold" nodeType="withEffect">
                                  <p:stCondLst>
                                    <p:cond delay="0"/>
                                  </p:stCondLst>
                                  <p:childTnLst>
                                    <p:set>
                                      <p:cBhvr>
                                        <p:cTn id="40" dur="1" fill="hold">
                                          <p:stCondLst>
                                            <p:cond delay="0"/>
                                          </p:stCondLst>
                                        </p:cTn>
                                        <p:tgtEl>
                                          <p:spTgt spid="1969"/>
                                        </p:tgtEl>
                                        <p:attrNameLst>
                                          <p:attrName>style.visibility</p:attrName>
                                        </p:attrNameLst>
                                      </p:cBhvr>
                                      <p:to>
                                        <p:strVal val="visible"/>
                                      </p:to>
                                    </p:set>
                                    <p:animEffect transition="in" filter="fade">
                                      <p:cBhvr>
                                        <p:cTn id="41" dur="1100"/>
                                        <p:tgtEl>
                                          <p:spTgt spid="1969"/>
                                        </p:tgtEl>
                                      </p:cBhvr>
                                    </p:animEffect>
                                  </p:childTnLst>
                                </p:cTn>
                              </p:par>
                              <p:par>
                                <p:cTn id="42" presetID="10" presetClass="entr" presetSubtype="0" fill="hold" nodeType="withEffect">
                                  <p:stCondLst>
                                    <p:cond delay="0"/>
                                  </p:stCondLst>
                                  <p:childTnLst>
                                    <p:set>
                                      <p:cBhvr>
                                        <p:cTn id="43" dur="1" fill="hold">
                                          <p:stCondLst>
                                            <p:cond delay="0"/>
                                          </p:stCondLst>
                                        </p:cTn>
                                        <p:tgtEl>
                                          <p:spTgt spid="1972"/>
                                        </p:tgtEl>
                                        <p:attrNameLst>
                                          <p:attrName>style.visibility</p:attrName>
                                        </p:attrNameLst>
                                      </p:cBhvr>
                                      <p:to>
                                        <p:strVal val="visible"/>
                                      </p:to>
                                    </p:set>
                                    <p:animEffect transition="in" filter="fade">
                                      <p:cBhvr>
                                        <p:cTn id="44" dur="1000"/>
                                        <p:tgtEl>
                                          <p:spTgt spid="197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974"/>
                                        </p:tgtEl>
                                        <p:attrNameLst>
                                          <p:attrName>style.visibility</p:attrName>
                                        </p:attrNameLst>
                                      </p:cBhvr>
                                      <p:to>
                                        <p:strVal val="visible"/>
                                      </p:to>
                                    </p:set>
                                    <p:animEffect transition="in" filter="fade">
                                      <p:cBhvr>
                                        <p:cTn id="49" dur="1000"/>
                                        <p:tgtEl>
                                          <p:spTgt spid="197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977"/>
                                        </p:tgtEl>
                                        <p:attrNameLst>
                                          <p:attrName>style.visibility</p:attrName>
                                        </p:attrNameLst>
                                      </p:cBhvr>
                                      <p:to>
                                        <p:strVal val="visible"/>
                                      </p:to>
                                    </p:set>
                                    <p:animEffect transition="in" filter="fade">
                                      <p:cBhvr>
                                        <p:cTn id="54" dur="1000"/>
                                        <p:tgtEl>
                                          <p:spTgt spid="197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981"/>
                                        </p:tgtEl>
                                        <p:attrNameLst>
                                          <p:attrName>style.visibility</p:attrName>
                                        </p:attrNameLst>
                                      </p:cBhvr>
                                      <p:to>
                                        <p:strVal val="visible"/>
                                      </p:to>
                                    </p:set>
                                    <p:animEffect transition="in" filter="fade">
                                      <p:cBhvr>
                                        <p:cTn id="59" dur="1000"/>
                                        <p:tgtEl>
                                          <p:spTgt spid="1981"/>
                                        </p:tgtEl>
                                      </p:cBhvr>
                                    </p:animEffect>
                                  </p:childTnLst>
                                </p:cTn>
                              </p:par>
                              <p:par>
                                <p:cTn id="60" presetID="10" presetClass="entr" presetSubtype="0" fill="hold" nodeType="withEffect">
                                  <p:stCondLst>
                                    <p:cond delay="0"/>
                                  </p:stCondLst>
                                  <p:childTnLst>
                                    <p:set>
                                      <p:cBhvr>
                                        <p:cTn id="61" dur="1" fill="hold">
                                          <p:stCondLst>
                                            <p:cond delay="0"/>
                                          </p:stCondLst>
                                        </p:cTn>
                                        <p:tgtEl>
                                          <p:spTgt spid="1982"/>
                                        </p:tgtEl>
                                        <p:attrNameLst>
                                          <p:attrName>style.visibility</p:attrName>
                                        </p:attrNameLst>
                                      </p:cBhvr>
                                      <p:to>
                                        <p:strVal val="visible"/>
                                      </p:to>
                                    </p:set>
                                    <p:animEffect transition="in" filter="fade">
                                      <p:cBhvr>
                                        <p:cTn id="62" dur="1000"/>
                                        <p:tgtEl>
                                          <p:spTgt spid="1982"/>
                                        </p:tgtEl>
                                      </p:cBhvr>
                                    </p:animEffect>
                                  </p:childTnLst>
                                </p:cTn>
                              </p:par>
                              <p:par>
                                <p:cTn id="63" presetID="10" presetClass="entr" presetSubtype="0" fill="hold" nodeType="withEffect">
                                  <p:stCondLst>
                                    <p:cond delay="0"/>
                                  </p:stCondLst>
                                  <p:childTnLst>
                                    <p:set>
                                      <p:cBhvr>
                                        <p:cTn id="64" dur="1" fill="hold">
                                          <p:stCondLst>
                                            <p:cond delay="0"/>
                                          </p:stCondLst>
                                        </p:cTn>
                                        <p:tgtEl>
                                          <p:spTgt spid="1983"/>
                                        </p:tgtEl>
                                        <p:attrNameLst>
                                          <p:attrName>style.visibility</p:attrName>
                                        </p:attrNameLst>
                                      </p:cBhvr>
                                      <p:to>
                                        <p:strVal val="visible"/>
                                      </p:to>
                                    </p:set>
                                    <p:animEffect transition="in" filter="fade">
                                      <p:cBhvr>
                                        <p:cTn id="65" dur="1000"/>
                                        <p:tgtEl>
                                          <p:spTgt spid="1983"/>
                                        </p:tgtEl>
                                      </p:cBhvr>
                                    </p:animEffect>
                                  </p:childTnLst>
                                </p:cTn>
                              </p:par>
                              <p:par>
                                <p:cTn id="66" presetID="10" presetClass="entr" presetSubtype="0" fill="hold" nodeType="withEffect">
                                  <p:stCondLst>
                                    <p:cond delay="0"/>
                                  </p:stCondLst>
                                  <p:childTnLst>
                                    <p:set>
                                      <p:cBhvr>
                                        <p:cTn id="67" dur="1" fill="hold">
                                          <p:stCondLst>
                                            <p:cond delay="0"/>
                                          </p:stCondLst>
                                        </p:cTn>
                                        <p:tgtEl>
                                          <p:spTgt spid="1984"/>
                                        </p:tgtEl>
                                        <p:attrNameLst>
                                          <p:attrName>style.visibility</p:attrName>
                                        </p:attrNameLst>
                                      </p:cBhvr>
                                      <p:to>
                                        <p:strVal val="visible"/>
                                      </p:to>
                                    </p:set>
                                    <p:animEffect transition="in" filter="fade">
                                      <p:cBhvr>
                                        <p:cTn id="68" dur="1000"/>
                                        <p:tgtEl>
                                          <p:spTgt spid="1984"/>
                                        </p:tgtEl>
                                      </p:cBhvr>
                                    </p:animEffect>
                                  </p:childTnLst>
                                </p:cTn>
                              </p:par>
                              <p:par>
                                <p:cTn id="69" presetID="10" presetClass="entr" presetSubtype="0" fill="hold" nodeType="withEffect">
                                  <p:stCondLst>
                                    <p:cond delay="0"/>
                                  </p:stCondLst>
                                  <p:childTnLst>
                                    <p:set>
                                      <p:cBhvr>
                                        <p:cTn id="70" dur="1" fill="hold">
                                          <p:stCondLst>
                                            <p:cond delay="0"/>
                                          </p:stCondLst>
                                        </p:cTn>
                                        <p:tgtEl>
                                          <p:spTgt spid="1985"/>
                                        </p:tgtEl>
                                        <p:attrNameLst>
                                          <p:attrName>style.visibility</p:attrName>
                                        </p:attrNameLst>
                                      </p:cBhvr>
                                      <p:to>
                                        <p:strVal val="visible"/>
                                      </p:to>
                                    </p:set>
                                    <p:animEffect transition="in" filter="fade">
                                      <p:cBhvr>
                                        <p:cTn id="71" dur="1000"/>
                                        <p:tgtEl>
                                          <p:spTgt spid="1985"/>
                                        </p:tgtEl>
                                      </p:cBhvr>
                                    </p:animEffect>
                                  </p:childTnLst>
                                </p:cTn>
                              </p:par>
                              <p:par>
                                <p:cTn id="72" presetID="10" presetClass="entr" presetSubtype="0" fill="hold" nodeType="withEffect">
                                  <p:stCondLst>
                                    <p:cond delay="0"/>
                                  </p:stCondLst>
                                  <p:childTnLst>
                                    <p:set>
                                      <p:cBhvr>
                                        <p:cTn id="73" dur="1" fill="hold">
                                          <p:stCondLst>
                                            <p:cond delay="0"/>
                                          </p:stCondLst>
                                        </p:cTn>
                                        <p:tgtEl>
                                          <p:spTgt spid="1986"/>
                                        </p:tgtEl>
                                        <p:attrNameLst>
                                          <p:attrName>style.visibility</p:attrName>
                                        </p:attrNameLst>
                                      </p:cBhvr>
                                      <p:to>
                                        <p:strVal val="visible"/>
                                      </p:to>
                                    </p:set>
                                    <p:animEffect transition="in" filter="fade">
                                      <p:cBhvr>
                                        <p:cTn id="74" dur="1000"/>
                                        <p:tgtEl>
                                          <p:spTgt spid="1986"/>
                                        </p:tgtEl>
                                      </p:cBhvr>
                                    </p:animEffect>
                                  </p:childTnLst>
                                </p:cTn>
                              </p:par>
                              <p:par>
                                <p:cTn id="75" presetID="10" presetClass="entr" presetSubtype="0" fill="hold" nodeType="withEffect">
                                  <p:stCondLst>
                                    <p:cond delay="0"/>
                                  </p:stCondLst>
                                  <p:childTnLst>
                                    <p:set>
                                      <p:cBhvr>
                                        <p:cTn id="76" dur="1" fill="hold">
                                          <p:stCondLst>
                                            <p:cond delay="0"/>
                                          </p:stCondLst>
                                        </p:cTn>
                                        <p:tgtEl>
                                          <p:spTgt spid="1987"/>
                                        </p:tgtEl>
                                        <p:attrNameLst>
                                          <p:attrName>style.visibility</p:attrName>
                                        </p:attrNameLst>
                                      </p:cBhvr>
                                      <p:to>
                                        <p:strVal val="visible"/>
                                      </p:to>
                                    </p:set>
                                    <p:animEffect transition="in" filter="fade">
                                      <p:cBhvr>
                                        <p:cTn id="77" dur="1000"/>
                                        <p:tgtEl>
                                          <p:spTgt spid="1987"/>
                                        </p:tgtEl>
                                      </p:cBhvr>
                                    </p:animEffect>
                                  </p:childTnLst>
                                </p:cTn>
                              </p:par>
                              <p:par>
                                <p:cTn id="78" presetID="10" presetClass="entr" presetSubtype="0" fill="hold" nodeType="withEffect">
                                  <p:stCondLst>
                                    <p:cond delay="0"/>
                                  </p:stCondLst>
                                  <p:childTnLst>
                                    <p:set>
                                      <p:cBhvr>
                                        <p:cTn id="79" dur="1" fill="hold">
                                          <p:stCondLst>
                                            <p:cond delay="0"/>
                                          </p:stCondLst>
                                        </p:cTn>
                                        <p:tgtEl>
                                          <p:spTgt spid="1988"/>
                                        </p:tgtEl>
                                        <p:attrNameLst>
                                          <p:attrName>style.visibility</p:attrName>
                                        </p:attrNameLst>
                                      </p:cBhvr>
                                      <p:to>
                                        <p:strVal val="visible"/>
                                      </p:to>
                                    </p:set>
                                    <p:animEffect transition="in" filter="fade">
                                      <p:cBhvr>
                                        <p:cTn id="80" dur="1000"/>
                                        <p:tgtEl>
                                          <p:spTgt spid="1988"/>
                                        </p:tgtEl>
                                      </p:cBhvr>
                                    </p:animEffect>
                                  </p:childTnLst>
                                </p:cTn>
                              </p:par>
                              <p:par>
                                <p:cTn id="81" presetID="10" presetClass="entr" presetSubtype="0" fill="hold" nodeType="withEffect">
                                  <p:stCondLst>
                                    <p:cond delay="0"/>
                                  </p:stCondLst>
                                  <p:childTnLst>
                                    <p:set>
                                      <p:cBhvr>
                                        <p:cTn id="82" dur="1" fill="hold">
                                          <p:stCondLst>
                                            <p:cond delay="0"/>
                                          </p:stCondLst>
                                        </p:cTn>
                                        <p:tgtEl>
                                          <p:spTgt spid="1989"/>
                                        </p:tgtEl>
                                        <p:attrNameLst>
                                          <p:attrName>style.visibility</p:attrName>
                                        </p:attrNameLst>
                                      </p:cBhvr>
                                      <p:to>
                                        <p:strVal val="visible"/>
                                      </p:to>
                                    </p:set>
                                    <p:animEffect transition="in" filter="fade">
                                      <p:cBhvr>
                                        <p:cTn id="83" dur="1000"/>
                                        <p:tgtEl>
                                          <p:spTgt spid="1989"/>
                                        </p:tgtEl>
                                      </p:cBhvr>
                                    </p:animEffect>
                                  </p:childTnLst>
                                </p:cTn>
                              </p:par>
                              <p:par>
                                <p:cTn id="84" presetID="10" presetClass="entr" presetSubtype="0" fill="hold" nodeType="withEffect">
                                  <p:stCondLst>
                                    <p:cond delay="0"/>
                                  </p:stCondLst>
                                  <p:childTnLst>
                                    <p:set>
                                      <p:cBhvr>
                                        <p:cTn id="85" dur="1" fill="hold">
                                          <p:stCondLst>
                                            <p:cond delay="0"/>
                                          </p:stCondLst>
                                        </p:cTn>
                                        <p:tgtEl>
                                          <p:spTgt spid="1990"/>
                                        </p:tgtEl>
                                        <p:attrNameLst>
                                          <p:attrName>style.visibility</p:attrName>
                                        </p:attrNameLst>
                                      </p:cBhvr>
                                      <p:to>
                                        <p:strVal val="visible"/>
                                      </p:to>
                                    </p:set>
                                    <p:animEffect transition="in" filter="fade">
                                      <p:cBhvr>
                                        <p:cTn id="86" dur="1000"/>
                                        <p:tgtEl>
                                          <p:spTgt spid="1990"/>
                                        </p:tgtEl>
                                      </p:cBhvr>
                                    </p:animEffect>
                                  </p:childTnLst>
                                </p:cTn>
                              </p:par>
                              <p:par>
                                <p:cTn id="87" presetID="10" presetClass="entr" presetSubtype="0" fill="hold" nodeType="withEffect">
                                  <p:stCondLst>
                                    <p:cond delay="0"/>
                                  </p:stCondLst>
                                  <p:childTnLst>
                                    <p:set>
                                      <p:cBhvr>
                                        <p:cTn id="88" dur="1" fill="hold">
                                          <p:stCondLst>
                                            <p:cond delay="0"/>
                                          </p:stCondLst>
                                        </p:cTn>
                                        <p:tgtEl>
                                          <p:spTgt spid="1978"/>
                                        </p:tgtEl>
                                        <p:attrNameLst>
                                          <p:attrName>style.visibility</p:attrName>
                                        </p:attrNameLst>
                                      </p:cBhvr>
                                      <p:to>
                                        <p:strVal val="visible"/>
                                      </p:to>
                                    </p:set>
                                    <p:animEffect transition="in" filter="fade">
                                      <p:cBhvr>
                                        <p:cTn id="89" dur="1000"/>
                                        <p:tgtEl>
                                          <p:spTgt spid="1978"/>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1991"/>
                                        </p:tgtEl>
                                        <p:attrNameLst>
                                          <p:attrName>style.visibility</p:attrName>
                                        </p:attrNameLst>
                                      </p:cBhvr>
                                      <p:to>
                                        <p:strVal val="visible"/>
                                      </p:to>
                                    </p:set>
                                    <p:animEffect transition="in" filter="fade">
                                      <p:cBhvr>
                                        <p:cTn id="94" dur="1300"/>
                                        <p:tgtEl>
                                          <p:spTgt spid="1991"/>
                                        </p:tgtEl>
                                      </p:cBhvr>
                                    </p:animEffect>
                                  </p:childTnLst>
                                </p:cTn>
                              </p:par>
                              <p:par>
                                <p:cTn id="95" presetID="10" presetClass="entr" presetSubtype="0" fill="hold" nodeType="withEffect">
                                  <p:stCondLst>
                                    <p:cond delay="0"/>
                                  </p:stCondLst>
                                  <p:childTnLst>
                                    <p:set>
                                      <p:cBhvr>
                                        <p:cTn id="96" dur="1" fill="hold">
                                          <p:stCondLst>
                                            <p:cond delay="0"/>
                                          </p:stCondLst>
                                        </p:cTn>
                                        <p:tgtEl>
                                          <p:spTgt spid="1966"/>
                                        </p:tgtEl>
                                        <p:attrNameLst>
                                          <p:attrName>style.visibility</p:attrName>
                                        </p:attrNameLst>
                                      </p:cBhvr>
                                      <p:to>
                                        <p:strVal val="visible"/>
                                      </p:to>
                                    </p:set>
                                    <p:animEffect transition="in" filter="fade">
                                      <p:cBhvr>
                                        <p:cTn id="97" dur="1000"/>
                                        <p:tgtEl>
                                          <p:spTgt spid="196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950"/>
                                        </p:tgtEl>
                                        <p:attrNameLst>
                                          <p:attrName>style.visibility</p:attrName>
                                        </p:attrNameLst>
                                      </p:cBhvr>
                                      <p:to>
                                        <p:strVal val="visible"/>
                                      </p:to>
                                    </p:set>
                                    <p:animEffect transition="in" filter="fade">
                                      <p:cBhvr>
                                        <p:cTn id="102" dur="1000"/>
                                        <p:tgtEl>
                                          <p:spTgt spid="1950"/>
                                        </p:tgtEl>
                                      </p:cBhvr>
                                    </p:animEffect>
                                  </p:childTnLst>
                                </p:cTn>
                              </p:par>
                              <p:par>
                                <p:cTn id="103" presetID="10" presetClass="entr" presetSubtype="0" fill="hold" nodeType="withEffect">
                                  <p:stCondLst>
                                    <p:cond delay="0"/>
                                  </p:stCondLst>
                                  <p:childTnLst>
                                    <p:set>
                                      <p:cBhvr>
                                        <p:cTn id="104" dur="1" fill="hold">
                                          <p:stCondLst>
                                            <p:cond delay="0"/>
                                          </p:stCondLst>
                                        </p:cTn>
                                        <p:tgtEl>
                                          <p:spTgt spid="1968"/>
                                        </p:tgtEl>
                                        <p:attrNameLst>
                                          <p:attrName>style.visibility</p:attrName>
                                        </p:attrNameLst>
                                      </p:cBhvr>
                                      <p:to>
                                        <p:strVal val="visible"/>
                                      </p:to>
                                    </p:set>
                                    <p:animEffect transition="in" filter="fade">
                                      <p:cBhvr>
                                        <p:cTn id="105" dur="1000"/>
                                        <p:tgtEl>
                                          <p:spTgt spid="1968"/>
                                        </p:tgtEl>
                                      </p:cBhvr>
                                    </p:animEffect>
                                  </p:childTnLst>
                                </p:cTn>
                              </p:par>
                              <p:par>
                                <p:cTn id="106" presetID="10" presetClass="entr" presetSubtype="0" fill="hold" nodeType="withEffect">
                                  <p:stCondLst>
                                    <p:cond delay="0"/>
                                  </p:stCondLst>
                                  <p:childTnLst>
                                    <p:set>
                                      <p:cBhvr>
                                        <p:cTn id="107" dur="1" fill="hold">
                                          <p:stCondLst>
                                            <p:cond delay="0"/>
                                          </p:stCondLst>
                                        </p:cTn>
                                        <p:tgtEl>
                                          <p:spTgt spid="1959"/>
                                        </p:tgtEl>
                                        <p:attrNameLst>
                                          <p:attrName>style.visibility</p:attrName>
                                        </p:attrNameLst>
                                      </p:cBhvr>
                                      <p:to>
                                        <p:strVal val="visible"/>
                                      </p:to>
                                    </p:set>
                                    <p:animEffect transition="in" filter="fade">
                                      <p:cBhvr>
                                        <p:cTn id="108" dur="1000"/>
                                        <p:tgtEl>
                                          <p:spTgt spid="1959"/>
                                        </p:tgtEl>
                                      </p:cBhvr>
                                    </p:animEffect>
                                  </p:childTnLst>
                                </p:cTn>
                              </p:par>
                              <p:par>
                                <p:cTn id="109" presetID="10" presetClass="entr" presetSubtype="0" fill="hold" nodeType="withEffect">
                                  <p:stCondLst>
                                    <p:cond delay="0"/>
                                  </p:stCondLst>
                                  <p:childTnLst>
                                    <p:set>
                                      <p:cBhvr>
                                        <p:cTn id="110" dur="1" fill="hold">
                                          <p:stCondLst>
                                            <p:cond delay="0"/>
                                          </p:stCondLst>
                                        </p:cTn>
                                        <p:tgtEl>
                                          <p:spTgt spid="1962"/>
                                        </p:tgtEl>
                                        <p:attrNameLst>
                                          <p:attrName>style.visibility</p:attrName>
                                        </p:attrNameLst>
                                      </p:cBhvr>
                                      <p:to>
                                        <p:strVal val="visible"/>
                                      </p:to>
                                    </p:set>
                                    <p:animEffect transition="in" filter="fade">
                                      <p:cBhvr>
                                        <p:cTn id="111" dur="1000"/>
                                        <p:tgtEl>
                                          <p:spTgt spid="1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97"/>
        <p:cNvGrpSpPr/>
        <p:nvPr/>
      </p:nvGrpSpPr>
      <p:grpSpPr>
        <a:xfrm>
          <a:off x="0" y="0"/>
          <a:ext cx="0" cy="0"/>
          <a:chOff x="0" y="0"/>
          <a:chExt cx="0" cy="0"/>
        </a:xfrm>
      </p:grpSpPr>
      <p:sp>
        <p:nvSpPr>
          <p:cNvPr id="1998" name="Google Shape;1998;p254"/>
          <p:cNvSpPr txBox="1">
            <a:spLocks noGrp="1"/>
          </p:cNvSpPr>
          <p:nvPr>
            <p:ph type="sldNum" idx="12"/>
          </p:nvPr>
        </p:nvSpPr>
        <p:spPr>
          <a:xfrm>
            <a:off x="8688751" y="4811622"/>
            <a:ext cx="379800" cy="332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1999" name="Google Shape;1999;p254"/>
          <p:cNvSpPr txBox="1">
            <a:spLocks noGrp="1"/>
          </p:cNvSpPr>
          <p:nvPr>
            <p:ph type="title"/>
          </p:nvPr>
        </p:nvSpPr>
        <p:spPr>
          <a:xfrm>
            <a:off x="2355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a:solidFill>
                <a:schemeClr val="dk1"/>
              </a:solidFill>
            </a:endParaRPr>
          </a:p>
        </p:txBody>
      </p:sp>
      <p:sp>
        <p:nvSpPr>
          <p:cNvPr id="2000" name="Google Shape;2000;p254"/>
          <p:cNvSpPr txBox="1"/>
          <p:nvPr/>
        </p:nvSpPr>
        <p:spPr>
          <a:xfrm>
            <a:off x="-61313" y="4958512"/>
            <a:ext cx="2675100" cy="23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
                <a:solidFill>
                  <a:srgbClr val="999999"/>
                </a:solidFill>
                <a:latin typeface="Nunito"/>
                <a:ea typeface="Nunito"/>
                <a:cs typeface="Nunito"/>
                <a:sym typeface="Nunito"/>
              </a:rPr>
              <a:t>© Recurve Analytics Inc. 2021 | Privileged and Confidential</a:t>
            </a:r>
            <a:endParaRPr sz="600">
              <a:solidFill>
                <a:srgbClr val="999999"/>
              </a:solidFill>
              <a:latin typeface="Maven Pro"/>
              <a:ea typeface="Maven Pro"/>
              <a:cs typeface="Maven Pro"/>
              <a:sym typeface="Maven Pro"/>
            </a:endParaRPr>
          </a:p>
        </p:txBody>
      </p:sp>
      <p:pic>
        <p:nvPicPr>
          <p:cNvPr id="2001" name="Google Shape;2001;p254"/>
          <p:cNvPicPr preferRelativeResize="0"/>
          <p:nvPr/>
        </p:nvPicPr>
        <p:blipFill rotWithShape="1">
          <a:blip r:embed="rId3">
            <a:alphaModFix/>
          </a:blip>
          <a:srcRect r="43867"/>
          <a:stretch/>
        </p:blipFill>
        <p:spPr>
          <a:xfrm>
            <a:off x="4330226" y="789122"/>
            <a:ext cx="4813776" cy="4380628"/>
          </a:xfrm>
          <a:prstGeom prst="rect">
            <a:avLst/>
          </a:prstGeom>
          <a:noFill/>
          <a:ln>
            <a:noFill/>
          </a:ln>
        </p:spPr>
      </p:pic>
      <p:sp>
        <p:nvSpPr>
          <p:cNvPr id="2002" name="Google Shape;2002;p254"/>
          <p:cNvSpPr txBox="1">
            <a:spLocks noGrp="1"/>
          </p:cNvSpPr>
          <p:nvPr>
            <p:ph type="title"/>
          </p:nvPr>
        </p:nvSpPr>
        <p:spPr>
          <a:xfrm>
            <a:off x="0" y="0"/>
            <a:ext cx="9144000" cy="810300"/>
          </a:xfrm>
          <a:prstGeom prst="rect">
            <a:avLst/>
          </a:prstGeom>
          <a:gradFill>
            <a:gsLst>
              <a:gs pos="0">
                <a:srgbClr val="5041AD"/>
              </a:gs>
              <a:gs pos="100000">
                <a:srgbClr val="067DEE"/>
              </a:gs>
            </a:gsLst>
            <a:lin ang="0"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solidFill>
                  <a:schemeClr val="lt1"/>
                </a:solidFill>
                <a:latin typeface="Maven Pro Medium"/>
                <a:ea typeface="Maven Pro Medium"/>
                <a:cs typeface="Maven Pro Medium"/>
                <a:sym typeface="Maven Pro Medium"/>
              </a:rPr>
              <a:t>Advanced Metering Infrastructure Is Underutilized</a:t>
            </a:r>
            <a:endParaRPr b="1">
              <a:solidFill>
                <a:schemeClr val="lt1"/>
              </a:solidFill>
              <a:latin typeface="Maven Pro"/>
              <a:ea typeface="Maven Pro"/>
              <a:cs typeface="Maven Pro"/>
              <a:sym typeface="Maven Pro"/>
            </a:endParaRPr>
          </a:p>
        </p:txBody>
      </p:sp>
      <p:sp>
        <p:nvSpPr>
          <p:cNvPr id="2003" name="Google Shape;2003;p254"/>
          <p:cNvSpPr txBox="1"/>
          <p:nvPr/>
        </p:nvSpPr>
        <p:spPr>
          <a:xfrm>
            <a:off x="235500" y="4387075"/>
            <a:ext cx="38661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i="1" u="sng">
                <a:solidFill>
                  <a:schemeClr val="hlink"/>
                </a:solidFill>
                <a:latin typeface="Maven Pro"/>
                <a:ea typeface="Maven Pro"/>
                <a:cs typeface="Maven Pro"/>
                <a:sym typeface="Maven Pro"/>
                <a:hlinkClick r:id="rId4"/>
              </a:rPr>
              <a:t>Leveraging Advanced Metering Infrastructure to Save Energy</a:t>
            </a:r>
            <a:r>
              <a:rPr lang="en" sz="1300" i="1">
                <a:latin typeface="Maven Pro"/>
                <a:ea typeface="Maven Pro"/>
                <a:cs typeface="Maven Pro"/>
                <a:sym typeface="Maven Pro"/>
              </a:rPr>
              <a:t>, ACEEE Study 2020</a:t>
            </a:r>
            <a:endParaRPr sz="1300" i="1">
              <a:latin typeface="Maven Pro"/>
              <a:ea typeface="Maven Pro"/>
              <a:cs typeface="Maven Pro"/>
              <a:sym typeface="Maven Pro"/>
            </a:endParaRPr>
          </a:p>
        </p:txBody>
      </p:sp>
      <p:sp>
        <p:nvSpPr>
          <p:cNvPr id="2004" name="Google Shape;2004;p254"/>
          <p:cNvSpPr txBox="1"/>
          <p:nvPr/>
        </p:nvSpPr>
        <p:spPr>
          <a:xfrm>
            <a:off x="3450" y="1060075"/>
            <a:ext cx="4330200" cy="3211800"/>
          </a:xfrm>
          <a:prstGeom prst="rect">
            <a:avLst/>
          </a:prstGeom>
          <a:noFill/>
          <a:ln>
            <a:noFill/>
          </a:ln>
        </p:spPr>
        <p:txBody>
          <a:bodyPr spcFirstLastPara="1" wrap="square" lIns="91425" tIns="91425" rIns="91425" bIns="91425" anchor="t" anchorCtr="0">
            <a:spAutoFit/>
          </a:bodyPr>
          <a:lstStyle/>
          <a:p>
            <a:pPr marL="457200" lvl="0" indent="-323850" algn="l" rtl="0">
              <a:spcBef>
                <a:spcPts val="1000"/>
              </a:spcBef>
              <a:spcAft>
                <a:spcPts val="0"/>
              </a:spcAft>
              <a:buSzPts val="1500"/>
              <a:buFont typeface="Maven Pro"/>
              <a:buChar char="●"/>
            </a:pPr>
            <a:r>
              <a:rPr lang="en" sz="1500">
                <a:latin typeface="Maven Pro"/>
                <a:ea typeface="Maven Pro"/>
                <a:cs typeface="Maven Pro"/>
                <a:sym typeface="Maven Pro"/>
              </a:rPr>
              <a:t>Missed opportunities for AMI to improve energy efficiency and demand response abound</a:t>
            </a:r>
            <a:endParaRPr sz="1500">
              <a:latin typeface="Maven Pro"/>
              <a:ea typeface="Maven Pro"/>
              <a:cs typeface="Maven Pro"/>
              <a:sym typeface="Maven Pro"/>
            </a:endParaRPr>
          </a:p>
          <a:p>
            <a:pPr marL="457200" lvl="0" indent="-323850" algn="l" rtl="0">
              <a:spcBef>
                <a:spcPts val="1000"/>
              </a:spcBef>
              <a:spcAft>
                <a:spcPts val="0"/>
              </a:spcAft>
              <a:buSzPts val="1500"/>
              <a:buFont typeface="Maven Pro"/>
              <a:buChar char="●"/>
            </a:pPr>
            <a:r>
              <a:rPr lang="en" sz="1500">
                <a:latin typeface="Maven Pro"/>
                <a:ea typeface="Maven Pro"/>
                <a:cs typeface="Maven Pro"/>
                <a:sym typeface="Maven Pro"/>
              </a:rPr>
              <a:t>Opportunities for time-variant pricing, granular usage feedback, pay for performance and actionable intelligence are still out there. </a:t>
            </a:r>
            <a:endParaRPr sz="1500">
              <a:latin typeface="Maven Pro"/>
              <a:ea typeface="Maven Pro"/>
              <a:cs typeface="Maven Pro"/>
              <a:sym typeface="Maven Pro"/>
            </a:endParaRPr>
          </a:p>
          <a:p>
            <a:pPr marL="457200" lvl="0" indent="-323850" algn="l" rtl="0">
              <a:spcBef>
                <a:spcPts val="1000"/>
              </a:spcBef>
              <a:spcAft>
                <a:spcPts val="0"/>
              </a:spcAft>
              <a:buSzPts val="1500"/>
              <a:buFont typeface="Maven Pro"/>
              <a:buChar char="●"/>
            </a:pPr>
            <a:r>
              <a:rPr lang="en" sz="1500">
                <a:latin typeface="Maven Pro"/>
                <a:ea typeface="Maven Pro"/>
                <a:cs typeface="Maven Pro"/>
                <a:sym typeface="Maven Pro"/>
              </a:rPr>
              <a:t>Regulators and state agencies can encourage use of AMI by having reasonable protocols for data access and set performance standards for metered energy savings and pilots</a:t>
            </a:r>
            <a:endParaRPr sz="1500">
              <a:latin typeface="Maven Pro"/>
              <a:ea typeface="Maven Pro"/>
              <a:cs typeface="Maven Pro"/>
              <a:sym typeface="Maven Pr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08"/>
        <p:cNvGrpSpPr/>
        <p:nvPr/>
      </p:nvGrpSpPr>
      <p:grpSpPr>
        <a:xfrm>
          <a:off x="0" y="0"/>
          <a:ext cx="0" cy="0"/>
          <a:chOff x="0" y="0"/>
          <a:chExt cx="0" cy="0"/>
        </a:xfrm>
      </p:grpSpPr>
      <p:pic>
        <p:nvPicPr>
          <p:cNvPr id="2009" name="Google Shape;2009;p255"/>
          <p:cNvPicPr preferRelativeResize="0"/>
          <p:nvPr/>
        </p:nvPicPr>
        <p:blipFill rotWithShape="1">
          <a:blip r:embed="rId3">
            <a:alphaModFix/>
          </a:blip>
          <a:srcRect t="98232"/>
          <a:stretch/>
        </p:blipFill>
        <p:spPr>
          <a:xfrm>
            <a:off x="25" y="4614275"/>
            <a:ext cx="9143900" cy="537175"/>
          </a:xfrm>
          <a:prstGeom prst="rect">
            <a:avLst/>
          </a:prstGeom>
          <a:noFill/>
          <a:ln>
            <a:noFill/>
          </a:ln>
        </p:spPr>
      </p:pic>
      <p:sp>
        <p:nvSpPr>
          <p:cNvPr id="2010" name="Google Shape;2010;p255"/>
          <p:cNvSpPr txBox="1">
            <a:spLocks noGrp="1"/>
          </p:cNvSpPr>
          <p:nvPr>
            <p:ph type="sldNum" idx="12"/>
          </p:nvPr>
        </p:nvSpPr>
        <p:spPr>
          <a:xfrm>
            <a:off x="8662175" y="4783350"/>
            <a:ext cx="406500" cy="355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grpSp>
        <p:nvGrpSpPr>
          <p:cNvPr id="2011" name="Google Shape;2011;p255"/>
          <p:cNvGrpSpPr/>
          <p:nvPr/>
        </p:nvGrpSpPr>
        <p:grpSpPr>
          <a:xfrm>
            <a:off x="457423" y="1955561"/>
            <a:ext cx="7837482" cy="2664746"/>
            <a:chOff x="319473" y="1306850"/>
            <a:chExt cx="8301538" cy="2822525"/>
          </a:xfrm>
        </p:grpSpPr>
        <p:pic>
          <p:nvPicPr>
            <p:cNvPr id="2012" name="Google Shape;2012;p255"/>
            <p:cNvPicPr preferRelativeResize="0"/>
            <p:nvPr/>
          </p:nvPicPr>
          <p:blipFill>
            <a:blip r:embed="rId3">
              <a:alphaModFix/>
            </a:blip>
            <a:stretch>
              <a:fillRect/>
            </a:stretch>
          </p:blipFill>
          <p:spPr>
            <a:xfrm>
              <a:off x="319473" y="1306850"/>
              <a:ext cx="8301538" cy="2822525"/>
            </a:xfrm>
            <a:prstGeom prst="rect">
              <a:avLst/>
            </a:prstGeom>
            <a:noFill/>
            <a:ln>
              <a:noFill/>
            </a:ln>
          </p:spPr>
        </p:pic>
        <p:pic>
          <p:nvPicPr>
            <p:cNvPr id="2013" name="Google Shape;2013;p255"/>
            <p:cNvPicPr preferRelativeResize="0"/>
            <p:nvPr/>
          </p:nvPicPr>
          <p:blipFill>
            <a:blip r:embed="rId4">
              <a:alphaModFix/>
            </a:blip>
            <a:stretch>
              <a:fillRect/>
            </a:stretch>
          </p:blipFill>
          <p:spPr>
            <a:xfrm>
              <a:off x="6080673" y="3064598"/>
              <a:ext cx="199125" cy="314400"/>
            </a:xfrm>
            <a:prstGeom prst="rect">
              <a:avLst/>
            </a:prstGeom>
            <a:noFill/>
            <a:ln>
              <a:noFill/>
            </a:ln>
          </p:spPr>
        </p:pic>
      </p:grpSp>
      <p:sp>
        <p:nvSpPr>
          <p:cNvPr id="2014" name="Google Shape;2014;p255"/>
          <p:cNvSpPr txBox="1">
            <a:spLocks noGrp="1"/>
          </p:cNvSpPr>
          <p:nvPr>
            <p:ph type="title"/>
          </p:nvPr>
        </p:nvSpPr>
        <p:spPr>
          <a:xfrm>
            <a:off x="25" y="4641625"/>
            <a:ext cx="4572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700">
                <a:solidFill>
                  <a:schemeClr val="lt1"/>
                </a:solidFill>
              </a:rPr>
              <a:t>Supply: Energy Resources</a:t>
            </a:r>
            <a:endParaRPr sz="900">
              <a:solidFill>
                <a:schemeClr val="lt1"/>
              </a:solidFill>
            </a:endParaRPr>
          </a:p>
        </p:txBody>
      </p:sp>
      <p:sp>
        <p:nvSpPr>
          <p:cNvPr id="2015" name="Google Shape;2015;p255"/>
          <p:cNvSpPr txBox="1">
            <a:spLocks noGrp="1"/>
          </p:cNvSpPr>
          <p:nvPr>
            <p:ph type="title"/>
          </p:nvPr>
        </p:nvSpPr>
        <p:spPr>
          <a:xfrm>
            <a:off x="4669100" y="4643675"/>
            <a:ext cx="4474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700">
                <a:solidFill>
                  <a:schemeClr val="lt1"/>
                </a:solidFill>
              </a:rPr>
              <a:t>Demand: Load Modifying Resources </a:t>
            </a:r>
            <a:r>
              <a:rPr lang="en" sz="900">
                <a:solidFill>
                  <a:schemeClr val="lt1"/>
                </a:solidFill>
              </a:rPr>
              <a:t> </a:t>
            </a:r>
            <a:endParaRPr sz="900">
              <a:solidFill>
                <a:schemeClr val="lt1"/>
              </a:solidFill>
            </a:endParaRPr>
          </a:p>
        </p:txBody>
      </p:sp>
      <p:pic>
        <p:nvPicPr>
          <p:cNvPr id="2016" name="Google Shape;2016;p255"/>
          <p:cNvPicPr preferRelativeResize="0"/>
          <p:nvPr/>
        </p:nvPicPr>
        <p:blipFill rotWithShape="1">
          <a:blip r:embed="rId3">
            <a:alphaModFix/>
          </a:blip>
          <a:srcRect r="98798"/>
          <a:stretch/>
        </p:blipFill>
        <p:spPr>
          <a:xfrm>
            <a:off x="25" y="1955550"/>
            <a:ext cx="534050" cy="2664750"/>
          </a:xfrm>
          <a:prstGeom prst="rect">
            <a:avLst/>
          </a:prstGeom>
          <a:noFill/>
          <a:ln>
            <a:noFill/>
          </a:ln>
        </p:spPr>
      </p:pic>
      <p:cxnSp>
        <p:nvCxnSpPr>
          <p:cNvPr id="2017" name="Google Shape;2017;p255"/>
          <p:cNvCxnSpPr/>
          <p:nvPr/>
        </p:nvCxnSpPr>
        <p:spPr>
          <a:xfrm rot="10800000">
            <a:off x="4613950" y="3686100"/>
            <a:ext cx="0" cy="1461900"/>
          </a:xfrm>
          <a:prstGeom prst="straightConnector1">
            <a:avLst/>
          </a:prstGeom>
          <a:noFill/>
          <a:ln w="76200" cap="flat" cmpd="sng">
            <a:solidFill>
              <a:srgbClr val="067DEE"/>
            </a:solidFill>
            <a:prstDash val="solid"/>
            <a:round/>
            <a:headEnd type="none" w="med" len="med"/>
            <a:tailEnd type="none" w="med" len="med"/>
          </a:ln>
        </p:spPr>
      </p:cxnSp>
      <p:pic>
        <p:nvPicPr>
          <p:cNvPr id="2018" name="Google Shape;2018;p255"/>
          <p:cNvPicPr preferRelativeResize="0"/>
          <p:nvPr/>
        </p:nvPicPr>
        <p:blipFill rotWithShape="1">
          <a:blip r:embed="rId3">
            <a:alphaModFix/>
          </a:blip>
          <a:srcRect r="98798"/>
          <a:stretch/>
        </p:blipFill>
        <p:spPr>
          <a:xfrm>
            <a:off x="8253875" y="1955550"/>
            <a:ext cx="892150" cy="2664750"/>
          </a:xfrm>
          <a:prstGeom prst="rect">
            <a:avLst/>
          </a:prstGeom>
          <a:noFill/>
          <a:ln>
            <a:noFill/>
          </a:ln>
        </p:spPr>
      </p:pic>
      <p:sp>
        <p:nvSpPr>
          <p:cNvPr id="2019" name="Google Shape;2019;p255"/>
          <p:cNvSpPr txBox="1">
            <a:spLocks noGrp="1"/>
          </p:cNvSpPr>
          <p:nvPr>
            <p:ph type="title"/>
          </p:nvPr>
        </p:nvSpPr>
        <p:spPr>
          <a:xfrm>
            <a:off x="0" y="0"/>
            <a:ext cx="9144000" cy="810300"/>
          </a:xfrm>
          <a:prstGeom prst="rect">
            <a:avLst/>
          </a:prstGeom>
          <a:gradFill>
            <a:gsLst>
              <a:gs pos="0">
                <a:srgbClr val="5041AD"/>
              </a:gs>
              <a:gs pos="100000">
                <a:srgbClr val="067DEE"/>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Maven Pro Medium"/>
                <a:ea typeface="Maven Pro Medium"/>
                <a:cs typeface="Maven Pro Medium"/>
                <a:sym typeface="Maven Pro Medium"/>
              </a:rPr>
              <a:t>IRA HOMEs - Gateway to Virtual Power Plants</a:t>
            </a:r>
            <a:endParaRPr>
              <a:solidFill>
                <a:schemeClr val="lt1"/>
              </a:solidFill>
              <a:latin typeface="Maven Pro Medium"/>
              <a:ea typeface="Maven Pro Medium"/>
              <a:cs typeface="Maven Pro Medium"/>
              <a:sym typeface="Maven Pro Medium"/>
            </a:endParaRPr>
          </a:p>
        </p:txBody>
      </p:sp>
      <p:sp>
        <p:nvSpPr>
          <p:cNvPr id="2020" name="Google Shape;2020;p255"/>
          <p:cNvSpPr/>
          <p:nvPr/>
        </p:nvSpPr>
        <p:spPr>
          <a:xfrm>
            <a:off x="4317554" y="1165257"/>
            <a:ext cx="590700" cy="477900"/>
          </a:xfrm>
          <a:prstGeom prst="mathEqual">
            <a:avLst>
              <a:gd name="adj1" fmla="val 23520"/>
              <a:gd name="adj2" fmla="val 11760"/>
            </a:avLst>
          </a:prstGeom>
          <a:gradFill>
            <a:gsLst>
              <a:gs pos="0">
                <a:srgbClr val="5041AD"/>
              </a:gs>
              <a:gs pos="100000">
                <a:srgbClr val="067DEE"/>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55"/>
          <p:cNvSpPr/>
          <p:nvPr/>
        </p:nvSpPr>
        <p:spPr>
          <a:xfrm>
            <a:off x="5100" y="1573550"/>
            <a:ext cx="9138900" cy="572700"/>
          </a:xfrm>
          <a:prstGeom prst="rect">
            <a:avLst/>
          </a:prstGeom>
          <a:gradFill>
            <a:gsLst>
              <a:gs pos="0">
                <a:srgbClr val="ECEDED"/>
              </a:gs>
              <a:gs pos="100000">
                <a:schemeClr val="lt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55"/>
          <p:cNvSpPr txBox="1">
            <a:spLocks noGrp="1"/>
          </p:cNvSpPr>
          <p:nvPr>
            <p:ph type="title"/>
          </p:nvPr>
        </p:nvSpPr>
        <p:spPr>
          <a:xfrm>
            <a:off x="1174288" y="1026884"/>
            <a:ext cx="720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500">
                <a:solidFill>
                  <a:srgbClr val="1C4587"/>
                </a:solidFill>
              </a:rPr>
              <a:t>Supply           Demand</a:t>
            </a:r>
            <a:r>
              <a:rPr lang="en" sz="3500">
                <a:solidFill>
                  <a:srgbClr val="067DEE"/>
                </a:solidFill>
              </a:rPr>
              <a:t> </a:t>
            </a:r>
            <a:r>
              <a:rPr lang="en" sz="2700"/>
              <a:t> </a:t>
            </a:r>
            <a:endParaRPr sz="27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22"/>
                                        </p:tgtEl>
                                        <p:attrNameLst>
                                          <p:attrName>style.visibility</p:attrName>
                                        </p:attrNameLst>
                                      </p:cBhvr>
                                      <p:to>
                                        <p:strVal val="visible"/>
                                      </p:to>
                                    </p:set>
                                    <p:animEffect transition="in" filter="fade">
                                      <p:cBhvr>
                                        <p:cTn id="7" dur="1000"/>
                                        <p:tgtEl>
                                          <p:spTgt spid="2022"/>
                                        </p:tgtEl>
                                      </p:cBhvr>
                                    </p:animEffect>
                                  </p:childTnLst>
                                </p:cTn>
                              </p:par>
                              <p:par>
                                <p:cTn id="8" presetID="10" presetClass="entr" presetSubtype="0" fill="hold" nodeType="withEffect">
                                  <p:stCondLst>
                                    <p:cond delay="0"/>
                                  </p:stCondLst>
                                  <p:childTnLst>
                                    <p:set>
                                      <p:cBhvr>
                                        <p:cTn id="9" dur="1" fill="hold">
                                          <p:stCondLst>
                                            <p:cond delay="0"/>
                                          </p:stCondLst>
                                        </p:cTn>
                                        <p:tgtEl>
                                          <p:spTgt spid="2020"/>
                                        </p:tgtEl>
                                        <p:attrNameLst>
                                          <p:attrName>style.visibility</p:attrName>
                                        </p:attrNameLst>
                                      </p:cBhvr>
                                      <p:to>
                                        <p:strVal val="visible"/>
                                      </p:to>
                                    </p:set>
                                    <p:animEffect transition="in" filter="fade">
                                      <p:cBhvr>
                                        <p:cTn id="10" dur="1000"/>
                                        <p:tgtEl>
                                          <p:spTgt spid="2020"/>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014"/>
                                        </p:tgtEl>
                                        <p:attrNameLst>
                                          <p:attrName>style.visibility</p:attrName>
                                        </p:attrNameLst>
                                      </p:cBhvr>
                                      <p:to>
                                        <p:strVal val="visible"/>
                                      </p:to>
                                    </p:set>
                                    <p:animEffect transition="in" filter="fade">
                                      <p:cBhvr>
                                        <p:cTn id="14" dur="1000"/>
                                        <p:tgtEl>
                                          <p:spTgt spid="2014"/>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015"/>
                                        </p:tgtEl>
                                        <p:attrNameLst>
                                          <p:attrName>style.visibility</p:attrName>
                                        </p:attrNameLst>
                                      </p:cBhvr>
                                      <p:to>
                                        <p:strVal val="visible"/>
                                      </p:to>
                                    </p:set>
                                    <p:animEffect transition="in" filter="fade">
                                      <p:cBhvr>
                                        <p:cTn id="18" dur="1000"/>
                                        <p:tgtEl>
                                          <p:spTgt spid="2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615" name="Google Shape;1615;p239"/>
          <p:cNvSpPr txBox="1">
            <a:spLocks noGrp="1"/>
          </p:cNvSpPr>
          <p:nvPr>
            <p:ph type="title" idx="4294967295"/>
          </p:nvPr>
        </p:nvSpPr>
        <p:spPr>
          <a:xfrm>
            <a:off x="2355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latin typeface="Maven Pro Medium"/>
                <a:ea typeface="Maven Pro Medium"/>
                <a:cs typeface="Maven Pro Medium"/>
                <a:sym typeface="Maven Pro Medium"/>
              </a:rPr>
              <a:t>Recurve is a SaaS and Transaction Platform </a:t>
            </a:r>
            <a:endParaRPr b="0">
              <a:latin typeface="Maven Pro Medium"/>
              <a:ea typeface="Maven Pro Medium"/>
              <a:cs typeface="Maven Pro Medium"/>
              <a:sym typeface="Maven Pro Medium"/>
            </a:endParaRPr>
          </a:p>
        </p:txBody>
      </p:sp>
      <p:sp>
        <p:nvSpPr>
          <p:cNvPr id="1616" name="Google Shape;1616;p239"/>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1617" name="Google Shape;1617;p239"/>
          <p:cNvSpPr txBox="1"/>
          <p:nvPr/>
        </p:nvSpPr>
        <p:spPr>
          <a:xfrm>
            <a:off x="-61313" y="4958512"/>
            <a:ext cx="2675100" cy="23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
                <a:solidFill>
                  <a:srgbClr val="999999"/>
                </a:solidFill>
                <a:latin typeface="Nunito"/>
                <a:ea typeface="Nunito"/>
                <a:cs typeface="Nunito"/>
                <a:sym typeface="Nunito"/>
              </a:rPr>
              <a:t>© Recurve Analytics Inc. 2021 | Privileged and Confidential</a:t>
            </a:r>
            <a:endParaRPr sz="600">
              <a:solidFill>
                <a:srgbClr val="999999"/>
              </a:solidFill>
              <a:latin typeface="Maven Pro"/>
              <a:ea typeface="Maven Pro"/>
              <a:cs typeface="Maven Pro"/>
              <a:sym typeface="Maven Pro"/>
            </a:endParaRPr>
          </a:p>
        </p:txBody>
      </p:sp>
      <p:sp>
        <p:nvSpPr>
          <p:cNvPr id="1618" name="Google Shape;1618;p239"/>
          <p:cNvSpPr txBox="1">
            <a:spLocks noGrp="1"/>
          </p:cNvSpPr>
          <p:nvPr>
            <p:ph type="title" idx="4294967295"/>
          </p:nvPr>
        </p:nvSpPr>
        <p:spPr>
          <a:xfrm>
            <a:off x="0" y="0"/>
            <a:ext cx="9144000" cy="789000"/>
          </a:xfrm>
          <a:prstGeom prst="rect">
            <a:avLst/>
          </a:prstGeom>
          <a:gradFill>
            <a:gsLst>
              <a:gs pos="0">
                <a:srgbClr val="5041AD"/>
              </a:gs>
              <a:gs pos="100000">
                <a:srgbClr val="067DEE"/>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0">
                <a:latin typeface="Maven Pro Medium"/>
                <a:ea typeface="Maven Pro Medium"/>
                <a:cs typeface="Maven Pro Medium"/>
                <a:sym typeface="Maven Pro Medium"/>
              </a:rPr>
              <a:t>What Does Recurve Do?</a:t>
            </a:r>
            <a:endParaRPr b="0">
              <a:latin typeface="Maven Pro Medium"/>
              <a:ea typeface="Maven Pro Medium"/>
              <a:cs typeface="Maven Pro Medium"/>
              <a:sym typeface="Maven Pro Medium"/>
            </a:endParaRPr>
          </a:p>
        </p:txBody>
      </p:sp>
      <p:sp>
        <p:nvSpPr>
          <p:cNvPr id="1619" name="Google Shape;1619;p239"/>
          <p:cNvSpPr txBox="1"/>
          <p:nvPr/>
        </p:nvSpPr>
        <p:spPr>
          <a:xfrm>
            <a:off x="1428400" y="969375"/>
            <a:ext cx="2241900" cy="780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800"/>
              <a:buFont typeface="Arial"/>
              <a:buNone/>
            </a:pPr>
            <a:r>
              <a:rPr lang="en" sz="1800" i="0" u="none" strike="noStrike" cap="none">
                <a:solidFill>
                  <a:schemeClr val="dk1"/>
                </a:solidFill>
                <a:latin typeface="Maven Pro SemiBold"/>
                <a:ea typeface="Maven Pro SemiBold"/>
                <a:cs typeface="Maven Pro SemiBold"/>
                <a:sym typeface="Maven Pro SemiBold"/>
              </a:rPr>
              <a:t>Demand Flexibility</a:t>
            </a:r>
            <a:endParaRPr sz="1800" i="0" u="none" strike="noStrike" cap="none">
              <a:solidFill>
                <a:schemeClr val="dk1"/>
              </a:solidFill>
              <a:latin typeface="Maven Pro SemiBold"/>
              <a:ea typeface="Maven Pro SemiBold"/>
              <a:cs typeface="Maven Pro SemiBold"/>
              <a:sym typeface="Maven Pro SemiBold"/>
            </a:endParaRPr>
          </a:p>
          <a:p>
            <a:pPr marL="0" marR="0" lvl="0" indent="0" algn="ctr" rtl="0">
              <a:lnSpc>
                <a:spcPct val="115000"/>
              </a:lnSpc>
              <a:spcBef>
                <a:spcPts val="0"/>
              </a:spcBef>
              <a:spcAft>
                <a:spcPts val="0"/>
              </a:spcAft>
              <a:buClr>
                <a:srgbClr val="000000"/>
              </a:buClr>
              <a:buSzPts val="1800"/>
              <a:buFont typeface="Arial"/>
              <a:buNone/>
            </a:pPr>
            <a:r>
              <a:rPr lang="en" sz="1800" i="0" u="none" strike="noStrike" cap="none">
                <a:solidFill>
                  <a:schemeClr val="dk1"/>
                </a:solidFill>
                <a:latin typeface="Maven Pro SemiBold"/>
                <a:ea typeface="Maven Pro SemiBold"/>
                <a:cs typeface="Maven Pro SemiBold"/>
                <a:sym typeface="Maven Pro SemiBold"/>
              </a:rPr>
              <a:t>Analytics Platform</a:t>
            </a:r>
            <a:r>
              <a:rPr lang="en" sz="1800" b="0" i="0" u="none" strike="noStrike" cap="none">
                <a:solidFill>
                  <a:schemeClr val="dk1"/>
                </a:solidFill>
                <a:latin typeface="Maven Pro"/>
                <a:ea typeface="Maven Pro"/>
                <a:cs typeface="Maven Pro"/>
                <a:sym typeface="Maven Pro"/>
              </a:rPr>
              <a:t> </a:t>
            </a:r>
            <a:endParaRPr sz="1800" b="0" i="0" u="none" strike="noStrike" cap="none">
              <a:solidFill>
                <a:schemeClr val="dk1"/>
              </a:solidFill>
              <a:latin typeface="Arial"/>
              <a:ea typeface="Arial"/>
              <a:cs typeface="Arial"/>
              <a:sym typeface="Arial"/>
            </a:endParaRPr>
          </a:p>
        </p:txBody>
      </p:sp>
      <p:sp>
        <p:nvSpPr>
          <p:cNvPr id="1620" name="Google Shape;1620;p239"/>
          <p:cNvSpPr txBox="1"/>
          <p:nvPr/>
        </p:nvSpPr>
        <p:spPr>
          <a:xfrm>
            <a:off x="756103" y="928563"/>
            <a:ext cx="672300" cy="86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 sz="4400" b="1" i="0" u="none" strike="noStrike" cap="none">
                <a:solidFill>
                  <a:schemeClr val="dk1"/>
                </a:solidFill>
                <a:latin typeface="Maven Pro"/>
                <a:ea typeface="Maven Pro"/>
                <a:cs typeface="Maven Pro"/>
                <a:sym typeface="Maven Pro"/>
              </a:rPr>
              <a:t>1.</a:t>
            </a:r>
            <a:endParaRPr sz="4400" b="1" i="0" u="none" strike="noStrike" cap="none">
              <a:solidFill>
                <a:schemeClr val="dk1"/>
              </a:solidFill>
              <a:latin typeface="Maven Pro"/>
              <a:ea typeface="Maven Pro"/>
              <a:cs typeface="Maven Pro"/>
              <a:sym typeface="Maven Pro"/>
            </a:endParaRPr>
          </a:p>
        </p:txBody>
      </p:sp>
      <p:sp>
        <p:nvSpPr>
          <p:cNvPr id="1621" name="Google Shape;1621;p239"/>
          <p:cNvSpPr txBox="1"/>
          <p:nvPr/>
        </p:nvSpPr>
        <p:spPr>
          <a:xfrm>
            <a:off x="5835900" y="969375"/>
            <a:ext cx="2139600" cy="780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i="0" u="none" strike="noStrike" cap="none">
                <a:solidFill>
                  <a:schemeClr val="dk1"/>
                </a:solidFill>
                <a:latin typeface="Maven Pro SemiBold"/>
                <a:ea typeface="Maven Pro SemiBold"/>
                <a:cs typeface="Maven Pro SemiBold"/>
                <a:sym typeface="Maven Pro SemiBold"/>
              </a:rPr>
              <a:t>Market for Virtual Power Plants</a:t>
            </a:r>
            <a:endParaRPr sz="1800" i="0" u="none" strike="noStrike" cap="none">
              <a:solidFill>
                <a:schemeClr val="dk1"/>
              </a:solidFill>
              <a:latin typeface="Maven Pro SemiBold"/>
              <a:ea typeface="Maven Pro SemiBold"/>
              <a:cs typeface="Maven Pro SemiBold"/>
              <a:sym typeface="Maven Pro SemiBold"/>
            </a:endParaRPr>
          </a:p>
        </p:txBody>
      </p:sp>
      <p:sp>
        <p:nvSpPr>
          <p:cNvPr id="1622" name="Google Shape;1622;p239"/>
          <p:cNvSpPr txBox="1"/>
          <p:nvPr/>
        </p:nvSpPr>
        <p:spPr>
          <a:xfrm>
            <a:off x="5114098" y="928575"/>
            <a:ext cx="721800" cy="86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 sz="4400" b="1" i="0" u="none" strike="noStrike" cap="none">
                <a:solidFill>
                  <a:schemeClr val="dk1"/>
                </a:solidFill>
                <a:latin typeface="Maven Pro"/>
                <a:ea typeface="Maven Pro"/>
                <a:cs typeface="Maven Pro"/>
                <a:sym typeface="Maven Pro"/>
              </a:rPr>
              <a:t>2.</a:t>
            </a:r>
            <a:endParaRPr sz="4400" b="1" i="0" u="none" strike="noStrike" cap="none">
              <a:solidFill>
                <a:schemeClr val="dk1"/>
              </a:solidFill>
              <a:latin typeface="Maven Pro"/>
              <a:ea typeface="Maven Pro"/>
              <a:cs typeface="Maven Pro"/>
              <a:sym typeface="Maven Pro"/>
            </a:endParaRPr>
          </a:p>
        </p:txBody>
      </p:sp>
      <p:grpSp>
        <p:nvGrpSpPr>
          <p:cNvPr id="1623" name="Google Shape;1623;p239"/>
          <p:cNvGrpSpPr/>
          <p:nvPr/>
        </p:nvGrpSpPr>
        <p:grpSpPr>
          <a:xfrm>
            <a:off x="5121801" y="1790475"/>
            <a:ext cx="3939075" cy="2984808"/>
            <a:chOff x="3908650" y="1475878"/>
            <a:chExt cx="4733327" cy="3517747"/>
          </a:xfrm>
        </p:grpSpPr>
        <p:pic>
          <p:nvPicPr>
            <p:cNvPr id="1624" name="Google Shape;1624;p239"/>
            <p:cNvPicPr preferRelativeResize="0"/>
            <p:nvPr/>
          </p:nvPicPr>
          <p:blipFill rotWithShape="1">
            <a:blip r:embed="rId3">
              <a:alphaModFix/>
            </a:blip>
            <a:srcRect/>
            <a:stretch/>
          </p:blipFill>
          <p:spPr>
            <a:xfrm>
              <a:off x="4641029" y="2170119"/>
              <a:ext cx="2696428" cy="2571354"/>
            </a:xfrm>
            <a:prstGeom prst="rect">
              <a:avLst/>
            </a:prstGeom>
            <a:noFill/>
            <a:ln>
              <a:noFill/>
            </a:ln>
          </p:spPr>
        </p:pic>
        <p:pic>
          <p:nvPicPr>
            <p:cNvPr id="1625" name="Google Shape;1625;p239"/>
            <p:cNvPicPr preferRelativeResize="0"/>
            <p:nvPr/>
          </p:nvPicPr>
          <p:blipFill rotWithShape="1">
            <a:blip r:embed="rId4">
              <a:alphaModFix/>
            </a:blip>
            <a:srcRect/>
            <a:stretch/>
          </p:blipFill>
          <p:spPr>
            <a:xfrm>
              <a:off x="4358525" y="3609725"/>
              <a:ext cx="166975" cy="167525"/>
            </a:xfrm>
            <a:prstGeom prst="rect">
              <a:avLst/>
            </a:prstGeom>
            <a:noFill/>
            <a:ln>
              <a:noFill/>
            </a:ln>
          </p:spPr>
        </p:pic>
        <p:sp>
          <p:nvSpPr>
            <p:cNvPr id="1626" name="Google Shape;1626;p239"/>
            <p:cNvSpPr/>
            <p:nvPr/>
          </p:nvSpPr>
          <p:spPr>
            <a:xfrm>
              <a:off x="4439000" y="3324275"/>
              <a:ext cx="370200" cy="370200"/>
            </a:xfrm>
            <a:prstGeom prst="ellipse">
              <a:avLst/>
            </a:prstGeom>
            <a:solidFill>
              <a:srgbClr val="DB3E3B"/>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Agg</a:t>
              </a:r>
              <a:endParaRPr sz="800" b="1" i="0" u="none" strike="noStrike" cap="none">
                <a:solidFill>
                  <a:srgbClr val="000000"/>
                </a:solidFill>
                <a:latin typeface="Arial"/>
                <a:ea typeface="Arial"/>
                <a:cs typeface="Arial"/>
                <a:sym typeface="Arial"/>
              </a:endParaRPr>
            </a:p>
          </p:txBody>
        </p:sp>
        <p:pic>
          <p:nvPicPr>
            <p:cNvPr id="1627" name="Google Shape;1627;p239"/>
            <p:cNvPicPr preferRelativeResize="0"/>
            <p:nvPr/>
          </p:nvPicPr>
          <p:blipFill rotWithShape="1">
            <a:blip r:embed="rId5">
              <a:alphaModFix/>
            </a:blip>
            <a:srcRect/>
            <a:stretch/>
          </p:blipFill>
          <p:spPr>
            <a:xfrm>
              <a:off x="7392675" y="4321224"/>
              <a:ext cx="136950" cy="179784"/>
            </a:xfrm>
            <a:prstGeom prst="rect">
              <a:avLst/>
            </a:prstGeom>
            <a:noFill/>
            <a:ln>
              <a:noFill/>
            </a:ln>
          </p:spPr>
        </p:pic>
        <p:pic>
          <p:nvPicPr>
            <p:cNvPr id="1628" name="Google Shape;1628;p239"/>
            <p:cNvPicPr preferRelativeResize="0"/>
            <p:nvPr/>
          </p:nvPicPr>
          <p:blipFill rotWithShape="1">
            <a:blip r:embed="rId6">
              <a:alphaModFix/>
            </a:blip>
            <a:srcRect/>
            <a:stretch/>
          </p:blipFill>
          <p:spPr>
            <a:xfrm>
              <a:off x="7433800" y="2830275"/>
              <a:ext cx="104901" cy="186900"/>
            </a:xfrm>
            <a:prstGeom prst="rect">
              <a:avLst/>
            </a:prstGeom>
            <a:noFill/>
            <a:ln>
              <a:noFill/>
            </a:ln>
          </p:spPr>
        </p:pic>
        <p:pic>
          <p:nvPicPr>
            <p:cNvPr id="1629" name="Google Shape;1629;p239"/>
            <p:cNvPicPr preferRelativeResize="0"/>
            <p:nvPr/>
          </p:nvPicPr>
          <p:blipFill rotWithShape="1">
            <a:blip r:embed="rId7">
              <a:alphaModFix/>
            </a:blip>
            <a:srcRect/>
            <a:stretch/>
          </p:blipFill>
          <p:spPr>
            <a:xfrm>
              <a:off x="6570175" y="4826100"/>
              <a:ext cx="194216" cy="167525"/>
            </a:xfrm>
            <a:prstGeom prst="rect">
              <a:avLst/>
            </a:prstGeom>
            <a:noFill/>
            <a:ln>
              <a:noFill/>
            </a:ln>
          </p:spPr>
        </p:pic>
        <p:sp>
          <p:nvSpPr>
            <p:cNvPr id="1630" name="Google Shape;1630;p239"/>
            <p:cNvSpPr txBox="1"/>
            <p:nvPr/>
          </p:nvSpPr>
          <p:spPr>
            <a:xfrm>
              <a:off x="4354600" y="1475878"/>
              <a:ext cx="1024200" cy="65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Maven Pro"/>
                  <a:ea typeface="Maven Pro"/>
                  <a:cs typeface="Maven Pro"/>
                  <a:sym typeface="Maven Pro"/>
                </a:rPr>
                <a:t>200,000 kWh</a:t>
              </a:r>
              <a:endParaRPr sz="800" b="0" i="0" u="none" strike="noStrike" cap="none">
                <a:solidFill>
                  <a:schemeClr val="dk1"/>
                </a:solidFill>
                <a:latin typeface="Maven Pro"/>
                <a:ea typeface="Maven Pro"/>
                <a:cs typeface="Maven Pro"/>
                <a:sym typeface="Maven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Maven Pro"/>
                  <a:ea typeface="Maven Pro"/>
                  <a:cs typeface="Maven Pro"/>
                  <a:sym typeface="Maven Pro"/>
                </a:rPr>
                <a:t>5,000 therms</a:t>
              </a:r>
              <a:endParaRPr sz="800" b="0" i="0" u="none" strike="noStrike" cap="none">
                <a:solidFill>
                  <a:schemeClr val="dk1"/>
                </a:solidFill>
                <a:latin typeface="Maven Pro"/>
                <a:ea typeface="Maven Pro"/>
                <a:cs typeface="Maven Pro"/>
                <a:sym typeface="Maven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Maven Pro"/>
                  <a:ea typeface="Maven Pro"/>
                  <a:cs typeface="Maven Pro"/>
                  <a:sym typeface="Maven Pro"/>
                </a:rPr>
                <a:t>$148,000</a:t>
              </a:r>
              <a:endParaRPr sz="800" b="0" i="0" u="none" strike="noStrike" cap="none">
                <a:solidFill>
                  <a:schemeClr val="dk1"/>
                </a:solidFill>
                <a:latin typeface="Maven Pro"/>
                <a:ea typeface="Maven Pro"/>
                <a:cs typeface="Maven Pro"/>
                <a:sym typeface="Maven Pro"/>
              </a:endParaRPr>
            </a:p>
          </p:txBody>
        </p:sp>
        <p:pic>
          <p:nvPicPr>
            <p:cNvPr id="1631" name="Google Shape;1631;p239"/>
            <p:cNvPicPr preferRelativeResize="0"/>
            <p:nvPr/>
          </p:nvPicPr>
          <p:blipFill rotWithShape="1">
            <a:blip r:embed="rId8">
              <a:alphaModFix/>
            </a:blip>
            <a:srcRect/>
            <a:stretch/>
          </p:blipFill>
          <p:spPr>
            <a:xfrm>
              <a:off x="3908650" y="1552824"/>
              <a:ext cx="479776" cy="492600"/>
            </a:xfrm>
            <a:prstGeom prst="rect">
              <a:avLst/>
            </a:prstGeom>
            <a:noFill/>
            <a:ln>
              <a:noFill/>
            </a:ln>
          </p:spPr>
        </p:pic>
        <p:pic>
          <p:nvPicPr>
            <p:cNvPr id="1632" name="Google Shape;1632;p239"/>
            <p:cNvPicPr preferRelativeResize="0"/>
            <p:nvPr/>
          </p:nvPicPr>
          <p:blipFill rotWithShape="1">
            <a:blip r:embed="rId9">
              <a:alphaModFix/>
            </a:blip>
            <a:srcRect/>
            <a:stretch/>
          </p:blipFill>
          <p:spPr>
            <a:xfrm>
              <a:off x="5350974" y="1552647"/>
              <a:ext cx="479775" cy="492613"/>
            </a:xfrm>
            <a:prstGeom prst="rect">
              <a:avLst/>
            </a:prstGeom>
            <a:noFill/>
            <a:ln>
              <a:noFill/>
            </a:ln>
          </p:spPr>
        </p:pic>
        <p:pic>
          <p:nvPicPr>
            <p:cNvPr id="1633" name="Google Shape;1633;p239"/>
            <p:cNvPicPr preferRelativeResize="0"/>
            <p:nvPr/>
          </p:nvPicPr>
          <p:blipFill rotWithShape="1">
            <a:blip r:embed="rId10">
              <a:alphaModFix/>
            </a:blip>
            <a:srcRect/>
            <a:stretch/>
          </p:blipFill>
          <p:spPr>
            <a:xfrm>
              <a:off x="6988792" y="1552813"/>
              <a:ext cx="479775" cy="492613"/>
            </a:xfrm>
            <a:prstGeom prst="rect">
              <a:avLst/>
            </a:prstGeom>
            <a:noFill/>
            <a:ln>
              <a:noFill/>
            </a:ln>
          </p:spPr>
        </p:pic>
        <p:sp>
          <p:nvSpPr>
            <p:cNvPr id="1634" name="Google Shape;1634;p239"/>
            <p:cNvSpPr txBox="1"/>
            <p:nvPr/>
          </p:nvSpPr>
          <p:spPr>
            <a:xfrm>
              <a:off x="5807609" y="1475882"/>
              <a:ext cx="1190400" cy="65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Maven Pro"/>
                  <a:ea typeface="Maven Pro"/>
                  <a:cs typeface="Maven Pro"/>
                  <a:sym typeface="Maven Pro"/>
                </a:rPr>
                <a:t>550,000 kWh</a:t>
              </a:r>
              <a:endParaRPr sz="800" b="0" i="0" u="none" strike="noStrike" cap="none">
                <a:solidFill>
                  <a:schemeClr val="dk1"/>
                </a:solidFill>
                <a:latin typeface="Maven Pro"/>
                <a:ea typeface="Maven Pro"/>
                <a:cs typeface="Maven Pro"/>
                <a:sym typeface="Maven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Maven Pro"/>
                  <a:ea typeface="Maven Pro"/>
                  <a:cs typeface="Maven Pro"/>
                  <a:sym typeface="Maven Pro"/>
                </a:rPr>
                <a:t>7,000 therms</a:t>
              </a:r>
              <a:endParaRPr sz="800" b="0" i="0" u="none" strike="noStrike" cap="none">
                <a:solidFill>
                  <a:schemeClr val="dk1"/>
                </a:solidFill>
                <a:latin typeface="Maven Pro"/>
                <a:ea typeface="Maven Pro"/>
                <a:cs typeface="Maven Pro"/>
                <a:sym typeface="Maven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Maven Pro"/>
                  <a:ea typeface="Maven Pro"/>
                  <a:cs typeface="Maven Pro"/>
                  <a:sym typeface="Maven Pro"/>
                </a:rPr>
                <a:t>$457,000</a:t>
              </a:r>
              <a:endParaRPr sz="800" b="0" i="0" u="none" strike="noStrike" cap="none">
                <a:solidFill>
                  <a:schemeClr val="dk1"/>
                </a:solidFill>
                <a:latin typeface="Maven Pro"/>
                <a:ea typeface="Maven Pro"/>
                <a:cs typeface="Maven Pro"/>
                <a:sym typeface="Maven Pro"/>
              </a:endParaRPr>
            </a:p>
          </p:txBody>
        </p:sp>
        <p:sp>
          <p:nvSpPr>
            <p:cNvPr id="1635" name="Google Shape;1635;p239"/>
            <p:cNvSpPr txBox="1"/>
            <p:nvPr/>
          </p:nvSpPr>
          <p:spPr>
            <a:xfrm>
              <a:off x="7451577" y="1475882"/>
              <a:ext cx="1190400" cy="65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Maven Pro"/>
                  <a:ea typeface="Maven Pro"/>
                  <a:cs typeface="Maven Pro"/>
                  <a:sym typeface="Maven Pro"/>
                </a:rPr>
                <a:t>325,000 kWh</a:t>
              </a:r>
              <a:endParaRPr sz="800" b="0" i="0" u="none" strike="noStrike" cap="none">
                <a:solidFill>
                  <a:schemeClr val="dk1"/>
                </a:solidFill>
                <a:latin typeface="Maven Pro"/>
                <a:ea typeface="Maven Pro"/>
                <a:cs typeface="Maven Pro"/>
                <a:sym typeface="Maven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Maven Pro"/>
                  <a:ea typeface="Maven Pro"/>
                  <a:cs typeface="Maven Pro"/>
                  <a:sym typeface="Maven Pro"/>
                </a:rPr>
                <a:t>4,000 therms</a:t>
              </a:r>
              <a:endParaRPr sz="800" b="0" i="0" u="none" strike="noStrike" cap="none">
                <a:solidFill>
                  <a:schemeClr val="dk1"/>
                </a:solidFill>
                <a:latin typeface="Maven Pro"/>
                <a:ea typeface="Maven Pro"/>
                <a:cs typeface="Maven Pro"/>
                <a:sym typeface="Maven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Maven Pro"/>
                  <a:ea typeface="Maven Pro"/>
                  <a:cs typeface="Maven Pro"/>
                  <a:sym typeface="Maven Pro"/>
                </a:rPr>
                <a:t>$240,000</a:t>
              </a:r>
              <a:endParaRPr sz="800" b="0" i="0" u="none" strike="noStrike" cap="none">
                <a:solidFill>
                  <a:schemeClr val="dk1"/>
                </a:solidFill>
                <a:latin typeface="Maven Pro"/>
                <a:ea typeface="Maven Pro"/>
                <a:cs typeface="Maven Pro"/>
                <a:sym typeface="Maven Pro"/>
              </a:endParaRPr>
            </a:p>
          </p:txBody>
        </p:sp>
        <p:sp>
          <p:nvSpPr>
            <p:cNvPr id="1636" name="Google Shape;1636;p239"/>
            <p:cNvSpPr/>
            <p:nvPr/>
          </p:nvSpPr>
          <p:spPr>
            <a:xfrm>
              <a:off x="4173825" y="1988475"/>
              <a:ext cx="1748775" cy="2482600"/>
            </a:xfrm>
            <a:custGeom>
              <a:avLst/>
              <a:gdLst/>
              <a:ahLst/>
              <a:cxnLst/>
              <a:rect l="l" t="t" r="r" b="b"/>
              <a:pathLst>
                <a:path w="69951" h="99304" extrusionOk="0">
                  <a:moveTo>
                    <a:pt x="32918" y="99304"/>
                  </a:moveTo>
                  <a:lnTo>
                    <a:pt x="69951" y="77084"/>
                  </a:lnTo>
                  <a:lnTo>
                    <a:pt x="0" y="33467"/>
                  </a:lnTo>
                  <a:lnTo>
                    <a:pt x="0" y="0"/>
                  </a:lnTo>
                </a:path>
              </a:pathLst>
            </a:custGeom>
            <a:noFill/>
            <a:ln w="28575" cap="flat" cmpd="sng">
              <a:solidFill>
                <a:srgbClr val="389BFB"/>
              </a:solidFill>
              <a:prstDash val="solid"/>
              <a:round/>
              <a:headEnd type="none" w="sm" len="sm"/>
              <a:tailEnd type="none" w="sm" len="sm"/>
            </a:ln>
          </p:spPr>
        </p:sp>
        <p:sp>
          <p:nvSpPr>
            <p:cNvPr id="1637" name="Google Shape;1637;p239"/>
            <p:cNvSpPr/>
            <p:nvPr/>
          </p:nvSpPr>
          <p:spPr>
            <a:xfrm>
              <a:off x="4665275" y="4238867"/>
              <a:ext cx="370200" cy="370200"/>
            </a:xfrm>
            <a:prstGeom prst="ellipse">
              <a:avLst/>
            </a:prstGeom>
            <a:solidFill>
              <a:srgbClr val="389BFB"/>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Agg</a:t>
              </a:r>
              <a:endParaRPr sz="800" b="1" i="0" u="none" strike="noStrike" cap="none">
                <a:solidFill>
                  <a:srgbClr val="000000"/>
                </a:solidFill>
                <a:latin typeface="Arial"/>
                <a:ea typeface="Arial"/>
                <a:cs typeface="Arial"/>
                <a:sym typeface="Arial"/>
              </a:endParaRPr>
            </a:p>
          </p:txBody>
        </p:sp>
        <p:cxnSp>
          <p:nvCxnSpPr>
            <p:cNvPr id="1638" name="Google Shape;1638;p239"/>
            <p:cNvCxnSpPr>
              <a:stCxn id="1639" idx="4"/>
            </p:cNvCxnSpPr>
            <p:nvPr/>
          </p:nvCxnSpPr>
          <p:spPr>
            <a:xfrm flipH="1">
              <a:off x="5449420" y="3509724"/>
              <a:ext cx="222300" cy="124500"/>
            </a:xfrm>
            <a:prstGeom prst="straightConnector1">
              <a:avLst/>
            </a:prstGeom>
            <a:noFill/>
            <a:ln w="28575" cap="flat" cmpd="sng">
              <a:solidFill>
                <a:srgbClr val="389BFB"/>
              </a:solidFill>
              <a:prstDash val="solid"/>
              <a:round/>
              <a:headEnd type="none" w="sm" len="sm"/>
              <a:tailEnd type="none" w="sm" len="sm"/>
            </a:ln>
          </p:spPr>
        </p:cxnSp>
        <p:sp>
          <p:nvSpPr>
            <p:cNvPr id="1639" name="Google Shape;1639;p239"/>
            <p:cNvSpPr/>
            <p:nvPr/>
          </p:nvSpPr>
          <p:spPr>
            <a:xfrm>
              <a:off x="5486620" y="3139524"/>
              <a:ext cx="370200" cy="370200"/>
            </a:xfrm>
            <a:prstGeom prst="ellipse">
              <a:avLst/>
            </a:prstGeom>
            <a:solidFill>
              <a:srgbClr val="389BFB"/>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Agg</a:t>
              </a:r>
              <a:endParaRPr sz="800" b="1" i="0" u="none" strike="noStrike" cap="none">
                <a:solidFill>
                  <a:srgbClr val="000000"/>
                </a:solidFill>
                <a:latin typeface="Arial"/>
                <a:ea typeface="Arial"/>
                <a:cs typeface="Arial"/>
                <a:sym typeface="Arial"/>
              </a:endParaRPr>
            </a:p>
          </p:txBody>
        </p:sp>
        <p:sp>
          <p:nvSpPr>
            <p:cNvPr id="1640" name="Google Shape;1640;p239"/>
            <p:cNvSpPr/>
            <p:nvPr/>
          </p:nvSpPr>
          <p:spPr>
            <a:xfrm>
              <a:off x="5579700" y="1967900"/>
              <a:ext cx="1405900" cy="2777500"/>
            </a:xfrm>
            <a:custGeom>
              <a:avLst/>
              <a:gdLst/>
              <a:ahLst/>
              <a:cxnLst/>
              <a:rect l="l" t="t" r="r" b="b"/>
              <a:pathLst>
                <a:path w="56236" h="111100" extrusionOk="0">
                  <a:moveTo>
                    <a:pt x="26884" y="111100"/>
                  </a:moveTo>
                  <a:lnTo>
                    <a:pt x="15637" y="103144"/>
                  </a:lnTo>
                  <a:lnTo>
                    <a:pt x="35388" y="90800"/>
                  </a:lnTo>
                  <a:lnTo>
                    <a:pt x="16185" y="79004"/>
                  </a:lnTo>
                  <a:lnTo>
                    <a:pt x="56236" y="53767"/>
                  </a:lnTo>
                  <a:lnTo>
                    <a:pt x="0" y="20300"/>
                  </a:lnTo>
                  <a:lnTo>
                    <a:pt x="0" y="0"/>
                  </a:lnTo>
                </a:path>
              </a:pathLst>
            </a:custGeom>
            <a:noFill/>
            <a:ln w="28575" cap="flat" cmpd="sng">
              <a:solidFill>
                <a:srgbClr val="FBB943"/>
              </a:solidFill>
              <a:prstDash val="solid"/>
              <a:round/>
              <a:headEnd type="none" w="sm" len="sm"/>
              <a:tailEnd type="none" w="sm" len="sm"/>
            </a:ln>
          </p:spPr>
        </p:sp>
        <p:sp>
          <p:nvSpPr>
            <p:cNvPr id="1641" name="Google Shape;1641;p239"/>
            <p:cNvSpPr/>
            <p:nvPr/>
          </p:nvSpPr>
          <p:spPr>
            <a:xfrm>
              <a:off x="6194625" y="4615925"/>
              <a:ext cx="370200" cy="370200"/>
            </a:xfrm>
            <a:prstGeom prst="ellipse">
              <a:avLst/>
            </a:prstGeom>
            <a:solidFill>
              <a:srgbClr val="FBB943"/>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Agg</a:t>
              </a:r>
              <a:endParaRPr sz="800" b="1" i="0" u="none" strike="noStrike" cap="none">
                <a:solidFill>
                  <a:srgbClr val="000000"/>
                </a:solidFill>
                <a:latin typeface="Arial"/>
                <a:ea typeface="Arial"/>
                <a:cs typeface="Arial"/>
                <a:sym typeface="Arial"/>
              </a:endParaRPr>
            </a:p>
          </p:txBody>
        </p:sp>
        <p:cxnSp>
          <p:nvCxnSpPr>
            <p:cNvPr id="1642" name="Google Shape;1642;p239"/>
            <p:cNvCxnSpPr/>
            <p:nvPr/>
          </p:nvCxnSpPr>
          <p:spPr>
            <a:xfrm flipH="1">
              <a:off x="6978835" y="3132176"/>
              <a:ext cx="277200" cy="186900"/>
            </a:xfrm>
            <a:prstGeom prst="straightConnector1">
              <a:avLst/>
            </a:prstGeom>
            <a:noFill/>
            <a:ln w="28575" cap="flat" cmpd="sng">
              <a:solidFill>
                <a:srgbClr val="FBB943"/>
              </a:solidFill>
              <a:prstDash val="solid"/>
              <a:round/>
              <a:headEnd type="none" w="sm" len="sm"/>
              <a:tailEnd type="none" w="sm" len="sm"/>
            </a:ln>
          </p:spPr>
        </p:cxnSp>
        <p:sp>
          <p:nvSpPr>
            <p:cNvPr id="1643" name="Google Shape;1643;p239"/>
            <p:cNvSpPr/>
            <p:nvPr/>
          </p:nvSpPr>
          <p:spPr>
            <a:xfrm>
              <a:off x="7070935" y="2809982"/>
              <a:ext cx="370200" cy="370200"/>
            </a:xfrm>
            <a:prstGeom prst="ellipse">
              <a:avLst/>
            </a:prstGeom>
            <a:solidFill>
              <a:srgbClr val="FBB943"/>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Agg</a:t>
              </a:r>
              <a:endParaRPr sz="800" b="1" i="0" u="none" strike="noStrike" cap="none">
                <a:solidFill>
                  <a:srgbClr val="000000"/>
                </a:solidFill>
                <a:latin typeface="Arial"/>
                <a:ea typeface="Arial"/>
                <a:cs typeface="Arial"/>
                <a:sym typeface="Arial"/>
              </a:endParaRPr>
            </a:p>
          </p:txBody>
        </p:sp>
        <p:sp>
          <p:nvSpPr>
            <p:cNvPr id="1644" name="Google Shape;1644;p239"/>
            <p:cNvSpPr/>
            <p:nvPr/>
          </p:nvSpPr>
          <p:spPr>
            <a:xfrm>
              <a:off x="4770475" y="1981625"/>
              <a:ext cx="2448300" cy="1433325"/>
            </a:xfrm>
            <a:custGeom>
              <a:avLst/>
              <a:gdLst/>
              <a:ahLst/>
              <a:cxnLst/>
              <a:rect l="l" t="t" r="r" b="b"/>
              <a:pathLst>
                <a:path w="97932" h="57333" extrusionOk="0">
                  <a:moveTo>
                    <a:pt x="0" y="57333"/>
                  </a:moveTo>
                  <a:lnTo>
                    <a:pt x="29078" y="40050"/>
                  </a:lnTo>
                  <a:lnTo>
                    <a:pt x="50200" y="52943"/>
                  </a:lnTo>
                  <a:lnTo>
                    <a:pt x="97932" y="23317"/>
                  </a:lnTo>
                  <a:lnTo>
                    <a:pt x="97932" y="0"/>
                  </a:lnTo>
                </a:path>
              </a:pathLst>
            </a:custGeom>
            <a:noFill/>
            <a:ln w="28575" cap="flat" cmpd="sng">
              <a:solidFill>
                <a:srgbClr val="DB3E3B"/>
              </a:solidFill>
              <a:prstDash val="solid"/>
              <a:round/>
              <a:headEnd type="none" w="sm" len="sm"/>
              <a:tailEnd type="none" w="sm" len="sm"/>
            </a:ln>
          </p:spPr>
        </p:sp>
        <p:cxnSp>
          <p:nvCxnSpPr>
            <p:cNvPr id="1645" name="Google Shape;1645;p239"/>
            <p:cNvCxnSpPr/>
            <p:nvPr/>
          </p:nvCxnSpPr>
          <p:spPr>
            <a:xfrm>
              <a:off x="6025525" y="3305375"/>
              <a:ext cx="1371600" cy="836400"/>
            </a:xfrm>
            <a:prstGeom prst="straightConnector1">
              <a:avLst/>
            </a:prstGeom>
            <a:noFill/>
            <a:ln w="28575" cap="flat" cmpd="sng">
              <a:solidFill>
                <a:srgbClr val="DB3E3B"/>
              </a:solidFill>
              <a:prstDash val="solid"/>
              <a:round/>
              <a:headEnd type="none" w="sm" len="sm"/>
              <a:tailEnd type="none" w="sm" len="sm"/>
            </a:ln>
          </p:spPr>
        </p:cxnSp>
        <p:sp>
          <p:nvSpPr>
            <p:cNvPr id="1646" name="Google Shape;1646;p239"/>
            <p:cNvSpPr/>
            <p:nvPr/>
          </p:nvSpPr>
          <p:spPr>
            <a:xfrm>
              <a:off x="7105200" y="3984575"/>
              <a:ext cx="370200" cy="370200"/>
            </a:xfrm>
            <a:prstGeom prst="ellipse">
              <a:avLst/>
            </a:prstGeom>
            <a:solidFill>
              <a:srgbClr val="DB3E3B"/>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Agg</a:t>
              </a:r>
              <a:endParaRPr sz="800" b="1" i="0" u="none" strike="noStrike" cap="none">
                <a:solidFill>
                  <a:srgbClr val="000000"/>
                </a:solidFill>
                <a:latin typeface="Arial"/>
                <a:ea typeface="Arial"/>
                <a:cs typeface="Arial"/>
                <a:sym typeface="Arial"/>
              </a:endParaRPr>
            </a:p>
          </p:txBody>
        </p:sp>
        <p:pic>
          <p:nvPicPr>
            <p:cNvPr id="1647" name="Google Shape;1647;p239"/>
            <p:cNvPicPr preferRelativeResize="0"/>
            <p:nvPr/>
          </p:nvPicPr>
          <p:blipFill rotWithShape="1">
            <a:blip r:embed="rId11">
              <a:alphaModFix/>
            </a:blip>
            <a:srcRect/>
            <a:stretch/>
          </p:blipFill>
          <p:spPr>
            <a:xfrm>
              <a:off x="4525510" y="4399546"/>
              <a:ext cx="136962" cy="216369"/>
            </a:xfrm>
            <a:prstGeom prst="rect">
              <a:avLst/>
            </a:prstGeom>
            <a:noFill/>
            <a:ln>
              <a:noFill/>
            </a:ln>
          </p:spPr>
        </p:pic>
        <p:pic>
          <p:nvPicPr>
            <p:cNvPr id="1648" name="Google Shape;1648;p239"/>
            <p:cNvPicPr preferRelativeResize="0"/>
            <p:nvPr/>
          </p:nvPicPr>
          <p:blipFill rotWithShape="1">
            <a:blip r:embed="rId12">
              <a:alphaModFix/>
            </a:blip>
            <a:srcRect/>
            <a:stretch/>
          </p:blipFill>
          <p:spPr>
            <a:xfrm>
              <a:off x="5588236" y="3538763"/>
              <a:ext cx="166975" cy="155719"/>
            </a:xfrm>
            <a:prstGeom prst="rect">
              <a:avLst/>
            </a:prstGeom>
            <a:noFill/>
            <a:ln>
              <a:noFill/>
            </a:ln>
          </p:spPr>
        </p:pic>
      </p:grpSp>
      <p:pic>
        <p:nvPicPr>
          <p:cNvPr id="1649" name="Google Shape;1649;p239"/>
          <p:cNvPicPr preferRelativeResize="0"/>
          <p:nvPr/>
        </p:nvPicPr>
        <p:blipFill rotWithShape="1">
          <a:blip r:embed="rId13">
            <a:alphaModFix/>
          </a:blip>
          <a:srcRect/>
          <a:stretch/>
        </p:blipFill>
        <p:spPr>
          <a:xfrm>
            <a:off x="841575" y="1825875"/>
            <a:ext cx="3313765" cy="3025599"/>
          </a:xfrm>
          <a:prstGeom prst="rect">
            <a:avLst/>
          </a:prstGeom>
          <a:noFill/>
          <a:ln>
            <a:noFill/>
          </a:ln>
          <a:effectLst>
            <a:outerShdw blurRad="100013" dist="28575" dir="5400000" algn="bl" rotWithShape="0">
              <a:srgbClr val="000000">
                <a:alpha val="79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53"/>
        <p:cNvGrpSpPr/>
        <p:nvPr/>
      </p:nvGrpSpPr>
      <p:grpSpPr>
        <a:xfrm>
          <a:off x="0" y="0"/>
          <a:ext cx="0" cy="0"/>
          <a:chOff x="0" y="0"/>
          <a:chExt cx="0" cy="0"/>
        </a:xfrm>
      </p:grpSpPr>
      <p:sp>
        <p:nvSpPr>
          <p:cNvPr id="1654" name="Google Shape;1654;p240"/>
          <p:cNvSpPr txBox="1">
            <a:spLocks noGrp="1"/>
          </p:cNvSpPr>
          <p:nvPr>
            <p:ph type="title" idx="4294967295"/>
          </p:nvPr>
        </p:nvSpPr>
        <p:spPr>
          <a:xfrm>
            <a:off x="2355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solidFill>
                  <a:srgbClr val="000615"/>
                </a:solidFill>
                <a:latin typeface="Maven Pro SemiBold"/>
                <a:ea typeface="Maven Pro SemiBold"/>
                <a:cs typeface="Maven Pro SemiBold"/>
                <a:sym typeface="Maven Pro SemiBold"/>
              </a:rPr>
              <a:t>Recurve is a SaaS and Transaction Platform </a:t>
            </a:r>
            <a:endParaRPr b="0">
              <a:solidFill>
                <a:schemeClr val="dk1"/>
              </a:solidFill>
            </a:endParaRPr>
          </a:p>
        </p:txBody>
      </p:sp>
      <p:sp>
        <p:nvSpPr>
          <p:cNvPr id="1655" name="Google Shape;1655;p240"/>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1656" name="Google Shape;1656;p240"/>
          <p:cNvSpPr txBox="1"/>
          <p:nvPr/>
        </p:nvSpPr>
        <p:spPr>
          <a:xfrm>
            <a:off x="-61313" y="4958512"/>
            <a:ext cx="2675100" cy="23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
                <a:solidFill>
                  <a:srgbClr val="999999"/>
                </a:solidFill>
                <a:latin typeface="Nunito"/>
                <a:ea typeface="Nunito"/>
                <a:cs typeface="Nunito"/>
                <a:sym typeface="Nunito"/>
              </a:rPr>
              <a:t>© Recurve Analytics Inc. 2021 | Privileged and Confidential</a:t>
            </a:r>
            <a:endParaRPr sz="600">
              <a:solidFill>
                <a:srgbClr val="999999"/>
              </a:solidFill>
              <a:latin typeface="Maven Pro"/>
              <a:ea typeface="Maven Pro"/>
              <a:cs typeface="Maven Pro"/>
              <a:sym typeface="Maven Pro"/>
            </a:endParaRPr>
          </a:p>
        </p:txBody>
      </p:sp>
      <p:sp>
        <p:nvSpPr>
          <p:cNvPr id="1657" name="Google Shape;1657;p240"/>
          <p:cNvSpPr txBox="1">
            <a:spLocks noGrp="1"/>
          </p:cNvSpPr>
          <p:nvPr>
            <p:ph type="title" idx="4294967295"/>
          </p:nvPr>
        </p:nvSpPr>
        <p:spPr>
          <a:xfrm>
            <a:off x="0" y="0"/>
            <a:ext cx="9144000" cy="789000"/>
          </a:xfrm>
          <a:prstGeom prst="rect">
            <a:avLst/>
          </a:prstGeom>
          <a:gradFill>
            <a:gsLst>
              <a:gs pos="0">
                <a:srgbClr val="5041AD"/>
              </a:gs>
              <a:gs pos="100000">
                <a:srgbClr val="067DEE"/>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0">
                <a:latin typeface="Maven Pro Medium"/>
                <a:ea typeface="Maven Pro Medium"/>
                <a:cs typeface="Maven Pro Medium"/>
                <a:sym typeface="Maven Pro Medium"/>
              </a:rPr>
              <a:t>Recurve Customers</a:t>
            </a:r>
            <a:endParaRPr b="0">
              <a:solidFill>
                <a:schemeClr val="lt1"/>
              </a:solidFill>
              <a:latin typeface="Maven Pro Medium"/>
              <a:ea typeface="Maven Pro Medium"/>
              <a:cs typeface="Maven Pro Medium"/>
              <a:sym typeface="Maven Pro Medium"/>
            </a:endParaRPr>
          </a:p>
        </p:txBody>
      </p:sp>
      <p:pic>
        <p:nvPicPr>
          <p:cNvPr id="1658" name="Google Shape;1658;p240"/>
          <p:cNvPicPr preferRelativeResize="0"/>
          <p:nvPr/>
        </p:nvPicPr>
        <p:blipFill rotWithShape="1">
          <a:blip r:embed="rId3">
            <a:alphaModFix/>
          </a:blip>
          <a:srcRect b="5419"/>
          <a:stretch/>
        </p:blipFill>
        <p:spPr>
          <a:xfrm>
            <a:off x="1865336" y="983401"/>
            <a:ext cx="5745752" cy="3536095"/>
          </a:xfrm>
          <a:prstGeom prst="rect">
            <a:avLst/>
          </a:prstGeom>
          <a:noFill/>
          <a:ln>
            <a:noFill/>
          </a:ln>
        </p:spPr>
      </p:pic>
      <p:grpSp>
        <p:nvGrpSpPr>
          <p:cNvPr id="1659" name="Google Shape;1659;p240"/>
          <p:cNvGrpSpPr/>
          <p:nvPr/>
        </p:nvGrpSpPr>
        <p:grpSpPr>
          <a:xfrm>
            <a:off x="1074239" y="1384325"/>
            <a:ext cx="7011767" cy="2106355"/>
            <a:chOff x="743450" y="1179445"/>
            <a:chExt cx="8137132" cy="2543292"/>
          </a:xfrm>
        </p:grpSpPr>
        <p:grpSp>
          <p:nvGrpSpPr>
            <p:cNvPr id="1660" name="Google Shape;1660;p240"/>
            <p:cNvGrpSpPr/>
            <p:nvPr/>
          </p:nvGrpSpPr>
          <p:grpSpPr>
            <a:xfrm>
              <a:off x="967855" y="1179445"/>
              <a:ext cx="7912726" cy="2543292"/>
              <a:chOff x="967855" y="1179445"/>
              <a:chExt cx="7912726" cy="2543292"/>
            </a:xfrm>
          </p:grpSpPr>
          <p:pic>
            <p:nvPicPr>
              <p:cNvPr id="1661" name="Google Shape;1661;p240"/>
              <p:cNvPicPr preferRelativeResize="0"/>
              <p:nvPr/>
            </p:nvPicPr>
            <p:blipFill rotWithShape="1">
              <a:blip r:embed="rId4">
                <a:alphaModFix/>
              </a:blip>
              <a:srcRect l="3806" t="4002" r="16720" b="4623"/>
              <a:stretch/>
            </p:blipFill>
            <p:spPr>
              <a:xfrm>
                <a:off x="1314634" y="2541566"/>
                <a:ext cx="360566" cy="434570"/>
              </a:xfrm>
              <a:prstGeom prst="rect">
                <a:avLst/>
              </a:prstGeom>
              <a:noFill/>
              <a:ln>
                <a:noFill/>
              </a:ln>
            </p:spPr>
          </p:pic>
          <p:pic>
            <p:nvPicPr>
              <p:cNvPr id="1662" name="Google Shape;1662;p240"/>
              <p:cNvPicPr preferRelativeResize="0"/>
              <p:nvPr/>
            </p:nvPicPr>
            <p:blipFill rotWithShape="1">
              <a:blip r:embed="rId5">
                <a:alphaModFix/>
              </a:blip>
              <a:srcRect r="47251"/>
              <a:stretch/>
            </p:blipFill>
            <p:spPr>
              <a:xfrm>
                <a:off x="2457143" y="1776986"/>
                <a:ext cx="988749" cy="594216"/>
              </a:xfrm>
              <a:prstGeom prst="rect">
                <a:avLst/>
              </a:prstGeom>
              <a:noFill/>
              <a:ln>
                <a:noFill/>
              </a:ln>
            </p:spPr>
          </p:pic>
          <p:pic>
            <p:nvPicPr>
              <p:cNvPr id="1663" name="Google Shape;1663;p240"/>
              <p:cNvPicPr preferRelativeResize="0"/>
              <p:nvPr/>
            </p:nvPicPr>
            <p:blipFill rotWithShape="1">
              <a:blip r:embed="rId6">
                <a:alphaModFix/>
              </a:blip>
              <a:srcRect/>
              <a:stretch/>
            </p:blipFill>
            <p:spPr>
              <a:xfrm>
                <a:off x="6415600" y="1508479"/>
                <a:ext cx="1119075" cy="450546"/>
              </a:xfrm>
              <a:prstGeom prst="rect">
                <a:avLst/>
              </a:prstGeom>
              <a:noFill/>
              <a:ln>
                <a:noFill/>
              </a:ln>
            </p:spPr>
          </p:pic>
          <p:pic>
            <p:nvPicPr>
              <p:cNvPr id="1664" name="Google Shape;1664;p240"/>
              <p:cNvPicPr preferRelativeResize="0"/>
              <p:nvPr/>
            </p:nvPicPr>
            <p:blipFill rotWithShape="1">
              <a:blip r:embed="rId7">
                <a:alphaModFix/>
              </a:blip>
              <a:srcRect/>
              <a:stretch/>
            </p:blipFill>
            <p:spPr>
              <a:xfrm>
                <a:off x="1854234" y="2071930"/>
                <a:ext cx="461587" cy="394980"/>
              </a:xfrm>
              <a:prstGeom prst="rect">
                <a:avLst/>
              </a:prstGeom>
              <a:noFill/>
              <a:ln>
                <a:noFill/>
              </a:ln>
            </p:spPr>
          </p:pic>
          <p:pic>
            <p:nvPicPr>
              <p:cNvPr id="1665" name="Google Shape;1665;p240"/>
              <p:cNvPicPr preferRelativeResize="0"/>
              <p:nvPr/>
            </p:nvPicPr>
            <p:blipFill>
              <a:blip r:embed="rId8">
                <a:alphaModFix/>
              </a:blip>
              <a:stretch>
                <a:fillRect/>
              </a:stretch>
            </p:blipFill>
            <p:spPr>
              <a:xfrm>
                <a:off x="6531724" y="2275846"/>
                <a:ext cx="963254" cy="552371"/>
              </a:xfrm>
              <a:prstGeom prst="rect">
                <a:avLst/>
              </a:prstGeom>
              <a:noFill/>
              <a:ln>
                <a:noFill/>
              </a:ln>
            </p:spPr>
          </p:pic>
          <p:pic>
            <p:nvPicPr>
              <p:cNvPr id="1666" name="Google Shape;1666;p240"/>
              <p:cNvPicPr preferRelativeResize="0"/>
              <p:nvPr/>
            </p:nvPicPr>
            <p:blipFill rotWithShape="1">
              <a:blip r:embed="rId9">
                <a:alphaModFix/>
              </a:blip>
              <a:srcRect b="14879"/>
              <a:stretch/>
            </p:blipFill>
            <p:spPr>
              <a:xfrm>
                <a:off x="3602985" y="2416239"/>
                <a:ext cx="895936" cy="205051"/>
              </a:xfrm>
              <a:prstGeom prst="rect">
                <a:avLst/>
              </a:prstGeom>
              <a:noFill/>
              <a:ln>
                <a:noFill/>
              </a:ln>
            </p:spPr>
          </p:pic>
          <p:pic>
            <p:nvPicPr>
              <p:cNvPr id="1667" name="Google Shape;1667;p240"/>
              <p:cNvPicPr preferRelativeResize="0"/>
              <p:nvPr/>
            </p:nvPicPr>
            <p:blipFill>
              <a:blip r:embed="rId10">
                <a:alphaModFix/>
              </a:blip>
              <a:stretch>
                <a:fillRect/>
              </a:stretch>
            </p:blipFill>
            <p:spPr>
              <a:xfrm>
                <a:off x="6938926" y="2929400"/>
                <a:ext cx="569408" cy="364410"/>
              </a:xfrm>
              <a:prstGeom prst="rect">
                <a:avLst/>
              </a:prstGeom>
              <a:noFill/>
              <a:ln>
                <a:noFill/>
              </a:ln>
            </p:spPr>
          </p:pic>
          <p:pic>
            <p:nvPicPr>
              <p:cNvPr id="1668" name="Google Shape;1668;p240"/>
              <p:cNvPicPr preferRelativeResize="0"/>
              <p:nvPr/>
            </p:nvPicPr>
            <p:blipFill rotWithShape="1">
              <a:blip r:embed="rId11">
                <a:alphaModFix/>
              </a:blip>
              <a:srcRect b="36285"/>
              <a:stretch/>
            </p:blipFill>
            <p:spPr>
              <a:xfrm>
                <a:off x="1298666" y="3121760"/>
                <a:ext cx="852838" cy="434570"/>
              </a:xfrm>
              <a:prstGeom prst="rect">
                <a:avLst/>
              </a:prstGeom>
              <a:noFill/>
              <a:ln>
                <a:noFill/>
              </a:ln>
            </p:spPr>
          </p:pic>
          <p:pic>
            <p:nvPicPr>
              <p:cNvPr id="1669" name="Google Shape;1669;p240"/>
              <p:cNvPicPr preferRelativeResize="0"/>
              <p:nvPr/>
            </p:nvPicPr>
            <p:blipFill>
              <a:blip r:embed="rId12">
                <a:alphaModFix/>
              </a:blip>
              <a:stretch>
                <a:fillRect/>
              </a:stretch>
            </p:blipFill>
            <p:spPr>
              <a:xfrm>
                <a:off x="2502675" y="2287674"/>
                <a:ext cx="895935" cy="348318"/>
              </a:xfrm>
              <a:prstGeom prst="rect">
                <a:avLst/>
              </a:prstGeom>
              <a:noFill/>
              <a:ln>
                <a:noFill/>
              </a:ln>
            </p:spPr>
          </p:pic>
          <p:pic>
            <p:nvPicPr>
              <p:cNvPr id="1670" name="Google Shape;1670;p240"/>
              <p:cNvPicPr preferRelativeResize="0"/>
              <p:nvPr/>
            </p:nvPicPr>
            <p:blipFill>
              <a:blip r:embed="rId13">
                <a:alphaModFix/>
              </a:blip>
              <a:stretch>
                <a:fillRect/>
              </a:stretch>
            </p:blipFill>
            <p:spPr>
              <a:xfrm>
                <a:off x="967855" y="2085096"/>
                <a:ext cx="707338" cy="255780"/>
              </a:xfrm>
              <a:prstGeom prst="rect">
                <a:avLst/>
              </a:prstGeom>
              <a:noFill/>
              <a:ln>
                <a:noFill/>
              </a:ln>
            </p:spPr>
          </p:pic>
          <p:pic>
            <p:nvPicPr>
              <p:cNvPr id="1671" name="Google Shape;1671;p240"/>
              <p:cNvPicPr preferRelativeResize="0"/>
              <p:nvPr/>
            </p:nvPicPr>
            <p:blipFill>
              <a:blip r:embed="rId14">
                <a:alphaModFix/>
              </a:blip>
              <a:stretch>
                <a:fillRect/>
              </a:stretch>
            </p:blipFill>
            <p:spPr>
              <a:xfrm>
                <a:off x="6200117" y="2837751"/>
                <a:ext cx="569400" cy="348324"/>
              </a:xfrm>
              <a:prstGeom prst="rect">
                <a:avLst/>
              </a:prstGeom>
              <a:noFill/>
              <a:ln>
                <a:noFill/>
              </a:ln>
            </p:spPr>
          </p:pic>
          <p:pic>
            <p:nvPicPr>
              <p:cNvPr id="1672" name="Google Shape;1672;p240"/>
              <p:cNvPicPr preferRelativeResize="0"/>
              <p:nvPr/>
            </p:nvPicPr>
            <p:blipFill>
              <a:blip r:embed="rId15">
                <a:alphaModFix/>
              </a:blip>
              <a:stretch>
                <a:fillRect/>
              </a:stretch>
            </p:blipFill>
            <p:spPr>
              <a:xfrm>
                <a:off x="1963617" y="2732811"/>
                <a:ext cx="963250" cy="309350"/>
              </a:xfrm>
              <a:prstGeom prst="rect">
                <a:avLst/>
              </a:prstGeom>
              <a:noFill/>
              <a:ln>
                <a:noFill/>
              </a:ln>
            </p:spPr>
          </p:pic>
          <p:pic>
            <p:nvPicPr>
              <p:cNvPr id="1673" name="Google Shape;1673;p240"/>
              <p:cNvPicPr preferRelativeResize="0"/>
              <p:nvPr/>
            </p:nvPicPr>
            <p:blipFill>
              <a:blip r:embed="rId16">
                <a:alphaModFix/>
              </a:blip>
              <a:stretch>
                <a:fillRect/>
              </a:stretch>
            </p:blipFill>
            <p:spPr>
              <a:xfrm>
                <a:off x="6170978" y="1893651"/>
                <a:ext cx="1364615" cy="572700"/>
              </a:xfrm>
              <a:prstGeom prst="rect">
                <a:avLst/>
              </a:prstGeom>
              <a:noFill/>
              <a:ln>
                <a:noFill/>
              </a:ln>
            </p:spPr>
          </p:pic>
          <p:pic>
            <p:nvPicPr>
              <p:cNvPr id="1674" name="Google Shape;1674;p240"/>
              <p:cNvPicPr preferRelativeResize="0"/>
              <p:nvPr/>
            </p:nvPicPr>
            <p:blipFill>
              <a:blip r:embed="rId17">
                <a:alphaModFix/>
              </a:blip>
              <a:stretch>
                <a:fillRect/>
              </a:stretch>
            </p:blipFill>
            <p:spPr>
              <a:xfrm>
                <a:off x="3238489" y="2925953"/>
                <a:ext cx="729167" cy="260581"/>
              </a:xfrm>
              <a:prstGeom prst="rect">
                <a:avLst/>
              </a:prstGeom>
              <a:noFill/>
              <a:ln>
                <a:noFill/>
              </a:ln>
            </p:spPr>
          </p:pic>
          <p:pic>
            <p:nvPicPr>
              <p:cNvPr id="1675" name="Google Shape;1675;p240"/>
              <p:cNvPicPr preferRelativeResize="0"/>
              <p:nvPr/>
            </p:nvPicPr>
            <p:blipFill rotWithShape="1">
              <a:blip r:embed="rId18">
                <a:alphaModFix/>
              </a:blip>
              <a:srcRect b="25711"/>
              <a:stretch/>
            </p:blipFill>
            <p:spPr>
              <a:xfrm>
                <a:off x="7428475" y="2325830"/>
                <a:ext cx="1316142" cy="233443"/>
              </a:xfrm>
              <a:prstGeom prst="rect">
                <a:avLst/>
              </a:prstGeom>
              <a:noFill/>
              <a:ln>
                <a:noFill/>
              </a:ln>
            </p:spPr>
          </p:pic>
          <p:pic>
            <p:nvPicPr>
              <p:cNvPr id="1676" name="Google Shape;1676;p240"/>
              <p:cNvPicPr preferRelativeResize="0"/>
              <p:nvPr/>
            </p:nvPicPr>
            <p:blipFill>
              <a:blip r:embed="rId19">
                <a:alphaModFix/>
              </a:blip>
              <a:stretch>
                <a:fillRect/>
              </a:stretch>
            </p:blipFill>
            <p:spPr>
              <a:xfrm>
                <a:off x="4938650" y="2781050"/>
                <a:ext cx="815020" cy="322350"/>
              </a:xfrm>
              <a:prstGeom prst="rect">
                <a:avLst/>
              </a:prstGeom>
              <a:noFill/>
              <a:ln>
                <a:noFill/>
              </a:ln>
            </p:spPr>
          </p:pic>
          <p:pic>
            <p:nvPicPr>
              <p:cNvPr id="1677" name="Google Shape;1677;p240"/>
              <p:cNvPicPr preferRelativeResize="0"/>
              <p:nvPr/>
            </p:nvPicPr>
            <p:blipFill>
              <a:blip r:embed="rId20">
                <a:alphaModFix/>
              </a:blip>
              <a:stretch>
                <a:fillRect/>
              </a:stretch>
            </p:blipFill>
            <p:spPr>
              <a:xfrm>
                <a:off x="5370001" y="2499104"/>
                <a:ext cx="1247124" cy="344748"/>
              </a:xfrm>
              <a:prstGeom prst="rect">
                <a:avLst/>
              </a:prstGeom>
              <a:noFill/>
              <a:ln>
                <a:noFill/>
              </a:ln>
            </p:spPr>
          </p:pic>
          <p:pic>
            <p:nvPicPr>
              <p:cNvPr id="1678" name="Google Shape;1678;p240"/>
              <p:cNvPicPr preferRelativeResize="0"/>
              <p:nvPr/>
            </p:nvPicPr>
            <p:blipFill rotWithShape="1">
              <a:blip r:embed="rId21">
                <a:alphaModFix/>
              </a:blip>
              <a:srcRect b="27677"/>
              <a:stretch/>
            </p:blipFill>
            <p:spPr>
              <a:xfrm>
                <a:off x="2314858" y="3201629"/>
                <a:ext cx="963261" cy="276834"/>
              </a:xfrm>
              <a:prstGeom prst="rect">
                <a:avLst/>
              </a:prstGeom>
              <a:noFill/>
              <a:ln>
                <a:noFill/>
              </a:ln>
            </p:spPr>
          </p:pic>
          <p:pic>
            <p:nvPicPr>
              <p:cNvPr id="1679" name="Google Shape;1679;p240"/>
              <p:cNvPicPr preferRelativeResize="0"/>
              <p:nvPr/>
            </p:nvPicPr>
            <p:blipFill rotWithShape="1">
              <a:blip r:embed="rId22">
                <a:alphaModFix/>
              </a:blip>
              <a:srcRect t="14163"/>
              <a:stretch/>
            </p:blipFill>
            <p:spPr>
              <a:xfrm>
                <a:off x="1290099" y="1179445"/>
                <a:ext cx="1364643" cy="398256"/>
              </a:xfrm>
              <a:prstGeom prst="rect">
                <a:avLst/>
              </a:prstGeom>
              <a:noFill/>
              <a:ln>
                <a:noFill/>
              </a:ln>
            </p:spPr>
          </p:pic>
          <p:pic>
            <p:nvPicPr>
              <p:cNvPr id="1680" name="Google Shape;1680;p240"/>
              <p:cNvPicPr preferRelativeResize="0"/>
              <p:nvPr/>
            </p:nvPicPr>
            <p:blipFill>
              <a:blip r:embed="rId23">
                <a:alphaModFix/>
              </a:blip>
              <a:stretch>
                <a:fillRect/>
              </a:stretch>
            </p:blipFill>
            <p:spPr>
              <a:xfrm>
                <a:off x="5915425" y="3373549"/>
                <a:ext cx="963274" cy="349188"/>
              </a:xfrm>
              <a:prstGeom prst="rect">
                <a:avLst/>
              </a:prstGeom>
              <a:noFill/>
              <a:ln>
                <a:noFill/>
              </a:ln>
            </p:spPr>
          </p:pic>
          <p:pic>
            <p:nvPicPr>
              <p:cNvPr id="1681" name="Google Shape;1681;p240"/>
              <p:cNvPicPr preferRelativeResize="0"/>
              <p:nvPr/>
            </p:nvPicPr>
            <p:blipFill rotWithShape="1">
              <a:blip r:embed="rId24">
                <a:alphaModFix/>
              </a:blip>
              <a:srcRect r="69192" b="52532"/>
              <a:stretch/>
            </p:blipFill>
            <p:spPr>
              <a:xfrm>
                <a:off x="4971172" y="1971966"/>
                <a:ext cx="988750" cy="322359"/>
              </a:xfrm>
              <a:prstGeom prst="rect">
                <a:avLst/>
              </a:prstGeom>
              <a:noFill/>
              <a:ln>
                <a:noFill/>
              </a:ln>
            </p:spPr>
          </p:pic>
          <p:pic>
            <p:nvPicPr>
              <p:cNvPr id="1682" name="Google Shape;1682;p240"/>
              <p:cNvPicPr preferRelativeResize="0"/>
              <p:nvPr/>
            </p:nvPicPr>
            <p:blipFill rotWithShape="1">
              <a:blip r:embed="rId25">
                <a:alphaModFix/>
              </a:blip>
              <a:srcRect l="19820" b="65167"/>
              <a:stretch/>
            </p:blipFill>
            <p:spPr>
              <a:xfrm>
                <a:off x="7633461" y="1983697"/>
                <a:ext cx="1247121" cy="162750"/>
              </a:xfrm>
              <a:prstGeom prst="rect">
                <a:avLst/>
              </a:prstGeom>
              <a:noFill/>
              <a:ln>
                <a:noFill/>
              </a:ln>
            </p:spPr>
          </p:pic>
        </p:grpSp>
        <p:pic>
          <p:nvPicPr>
            <p:cNvPr id="1683" name="Google Shape;1683;p240"/>
            <p:cNvPicPr preferRelativeResize="0"/>
            <p:nvPr/>
          </p:nvPicPr>
          <p:blipFill>
            <a:blip r:embed="rId26">
              <a:alphaModFix/>
            </a:blip>
            <a:stretch>
              <a:fillRect/>
            </a:stretch>
          </p:blipFill>
          <p:spPr>
            <a:xfrm>
              <a:off x="743450" y="2888775"/>
              <a:ext cx="494574" cy="494574"/>
            </a:xfrm>
            <a:prstGeom prst="rect">
              <a:avLst/>
            </a:prstGeom>
            <a:noFill/>
            <a:ln>
              <a:noFill/>
            </a:ln>
          </p:spPr>
        </p:pic>
      </p:grpSp>
      <p:grpSp>
        <p:nvGrpSpPr>
          <p:cNvPr id="1684" name="Google Shape;1684;p240"/>
          <p:cNvGrpSpPr/>
          <p:nvPr/>
        </p:nvGrpSpPr>
        <p:grpSpPr>
          <a:xfrm>
            <a:off x="2449940" y="4047958"/>
            <a:ext cx="1099502" cy="685550"/>
            <a:chOff x="264636" y="4711547"/>
            <a:chExt cx="1655877" cy="1109305"/>
          </a:xfrm>
        </p:grpSpPr>
        <p:pic>
          <p:nvPicPr>
            <p:cNvPr id="1685" name="Google Shape;1685;p240"/>
            <p:cNvPicPr preferRelativeResize="0"/>
            <p:nvPr/>
          </p:nvPicPr>
          <p:blipFill>
            <a:blip r:embed="rId27">
              <a:alphaModFix/>
            </a:blip>
            <a:stretch>
              <a:fillRect/>
            </a:stretch>
          </p:blipFill>
          <p:spPr>
            <a:xfrm>
              <a:off x="264636" y="4711547"/>
              <a:ext cx="1247123" cy="1109305"/>
            </a:xfrm>
            <a:prstGeom prst="rect">
              <a:avLst/>
            </a:prstGeom>
            <a:noFill/>
            <a:ln>
              <a:noFill/>
            </a:ln>
          </p:spPr>
        </p:pic>
        <p:pic>
          <p:nvPicPr>
            <p:cNvPr id="1686" name="Google Shape;1686;p240"/>
            <p:cNvPicPr preferRelativeResize="0"/>
            <p:nvPr/>
          </p:nvPicPr>
          <p:blipFill rotWithShape="1">
            <a:blip r:embed="rId28">
              <a:alphaModFix amt="93000"/>
            </a:blip>
            <a:srcRect l="10072" t="25788" r="10612" b="25071"/>
            <a:stretch/>
          </p:blipFill>
          <p:spPr>
            <a:xfrm>
              <a:off x="461802" y="4965912"/>
              <a:ext cx="852825" cy="384734"/>
            </a:xfrm>
            <a:prstGeom prst="rect">
              <a:avLst/>
            </a:prstGeom>
            <a:noFill/>
            <a:ln>
              <a:noFill/>
            </a:ln>
          </p:spPr>
        </p:pic>
        <p:pic>
          <p:nvPicPr>
            <p:cNvPr id="1687" name="Google Shape;1687;p240"/>
            <p:cNvPicPr preferRelativeResize="0"/>
            <p:nvPr/>
          </p:nvPicPr>
          <p:blipFill>
            <a:blip r:embed="rId29">
              <a:alphaModFix/>
            </a:blip>
            <a:stretch>
              <a:fillRect/>
            </a:stretch>
          </p:blipFill>
          <p:spPr>
            <a:xfrm>
              <a:off x="1559938" y="4959762"/>
              <a:ext cx="360575" cy="360575"/>
            </a:xfrm>
            <a:prstGeom prst="rect">
              <a:avLst/>
            </a:prstGeom>
            <a:noFill/>
            <a:ln>
              <a:noFill/>
            </a:ln>
          </p:spPr>
        </p:pic>
      </p:grpSp>
      <p:grpSp>
        <p:nvGrpSpPr>
          <p:cNvPr id="1688" name="Google Shape;1688;p240"/>
          <p:cNvGrpSpPr/>
          <p:nvPr/>
        </p:nvGrpSpPr>
        <p:grpSpPr>
          <a:xfrm>
            <a:off x="846722" y="3581683"/>
            <a:ext cx="1099488" cy="1285814"/>
            <a:chOff x="223763" y="3777925"/>
            <a:chExt cx="604812" cy="763684"/>
          </a:xfrm>
        </p:grpSpPr>
        <p:sp>
          <p:nvSpPr>
            <p:cNvPr id="1689" name="Google Shape;1689;p240"/>
            <p:cNvSpPr/>
            <p:nvPr/>
          </p:nvSpPr>
          <p:spPr>
            <a:xfrm>
              <a:off x="223763" y="3928109"/>
              <a:ext cx="604800" cy="613500"/>
            </a:xfrm>
            <a:prstGeom prst="rect">
              <a:avLst/>
            </a:prstGeom>
            <a:solidFill>
              <a:srgbClr val="FFFFFF"/>
            </a:solidFill>
            <a:ln w="9525" cap="flat" cmpd="sng">
              <a:solidFill>
                <a:srgbClr val="D4D4D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90" name="Google Shape;1690;p240"/>
            <p:cNvPicPr preferRelativeResize="0"/>
            <p:nvPr/>
          </p:nvPicPr>
          <p:blipFill>
            <a:blip r:embed="rId30">
              <a:alphaModFix/>
            </a:blip>
            <a:stretch>
              <a:fillRect/>
            </a:stretch>
          </p:blipFill>
          <p:spPr>
            <a:xfrm>
              <a:off x="246963" y="4273847"/>
              <a:ext cx="193949" cy="55902"/>
            </a:xfrm>
            <a:prstGeom prst="rect">
              <a:avLst/>
            </a:prstGeom>
            <a:noFill/>
            <a:ln>
              <a:noFill/>
            </a:ln>
          </p:spPr>
        </p:pic>
        <p:pic>
          <p:nvPicPr>
            <p:cNvPr id="1691" name="Google Shape;1691;p240"/>
            <p:cNvPicPr preferRelativeResize="0"/>
            <p:nvPr/>
          </p:nvPicPr>
          <p:blipFill rotWithShape="1">
            <a:blip r:embed="rId31">
              <a:alphaModFix/>
            </a:blip>
            <a:srcRect l="8885" t="17121" r="9073" b="19061"/>
            <a:stretch/>
          </p:blipFill>
          <p:spPr>
            <a:xfrm>
              <a:off x="461510" y="4229372"/>
              <a:ext cx="144397" cy="60135"/>
            </a:xfrm>
            <a:prstGeom prst="rect">
              <a:avLst/>
            </a:prstGeom>
            <a:noFill/>
            <a:ln>
              <a:noFill/>
            </a:ln>
          </p:spPr>
        </p:pic>
        <p:pic>
          <p:nvPicPr>
            <p:cNvPr id="1692" name="Google Shape;1692;p240"/>
            <p:cNvPicPr preferRelativeResize="0"/>
            <p:nvPr/>
          </p:nvPicPr>
          <p:blipFill>
            <a:blip r:embed="rId32">
              <a:alphaModFix/>
            </a:blip>
            <a:stretch>
              <a:fillRect/>
            </a:stretch>
          </p:blipFill>
          <p:spPr>
            <a:xfrm>
              <a:off x="612297" y="4225651"/>
              <a:ext cx="199189" cy="43550"/>
            </a:xfrm>
            <a:prstGeom prst="rect">
              <a:avLst/>
            </a:prstGeom>
            <a:noFill/>
            <a:ln>
              <a:noFill/>
            </a:ln>
          </p:spPr>
        </p:pic>
        <p:pic>
          <p:nvPicPr>
            <p:cNvPr id="1693" name="Google Shape;1693;p240"/>
            <p:cNvPicPr preferRelativeResize="0"/>
            <p:nvPr/>
          </p:nvPicPr>
          <p:blipFill>
            <a:blip r:embed="rId33">
              <a:alphaModFix/>
            </a:blip>
            <a:stretch>
              <a:fillRect/>
            </a:stretch>
          </p:blipFill>
          <p:spPr>
            <a:xfrm>
              <a:off x="609639" y="4387594"/>
              <a:ext cx="193946" cy="32119"/>
            </a:xfrm>
            <a:prstGeom prst="rect">
              <a:avLst/>
            </a:prstGeom>
            <a:noFill/>
            <a:ln>
              <a:noFill/>
            </a:ln>
          </p:spPr>
        </p:pic>
        <p:pic>
          <p:nvPicPr>
            <p:cNvPr id="1694" name="Google Shape;1694;p240"/>
            <p:cNvPicPr preferRelativeResize="0"/>
            <p:nvPr/>
          </p:nvPicPr>
          <p:blipFill rotWithShape="1">
            <a:blip r:embed="rId34">
              <a:alphaModFix/>
            </a:blip>
            <a:srcRect l="19869" r="16610"/>
            <a:stretch/>
          </p:blipFill>
          <p:spPr>
            <a:xfrm>
              <a:off x="460203" y="4103383"/>
              <a:ext cx="129859" cy="102877"/>
            </a:xfrm>
            <a:prstGeom prst="rect">
              <a:avLst/>
            </a:prstGeom>
            <a:noFill/>
            <a:ln>
              <a:noFill/>
            </a:ln>
          </p:spPr>
        </p:pic>
        <p:pic>
          <p:nvPicPr>
            <p:cNvPr id="1695" name="Google Shape;1695;p240"/>
            <p:cNvPicPr preferRelativeResize="0"/>
            <p:nvPr/>
          </p:nvPicPr>
          <p:blipFill>
            <a:blip r:embed="rId35">
              <a:alphaModFix/>
            </a:blip>
            <a:stretch>
              <a:fillRect/>
            </a:stretch>
          </p:blipFill>
          <p:spPr>
            <a:xfrm>
              <a:off x="629622" y="4458548"/>
              <a:ext cx="151094" cy="40795"/>
            </a:xfrm>
            <a:prstGeom prst="rect">
              <a:avLst/>
            </a:prstGeom>
            <a:noFill/>
            <a:ln>
              <a:noFill/>
            </a:ln>
          </p:spPr>
        </p:pic>
        <p:pic>
          <p:nvPicPr>
            <p:cNvPr id="1696" name="Google Shape;1696;p240"/>
            <p:cNvPicPr preferRelativeResize="0"/>
            <p:nvPr/>
          </p:nvPicPr>
          <p:blipFill rotWithShape="1">
            <a:blip r:embed="rId36">
              <a:alphaModFix/>
            </a:blip>
            <a:srcRect l="16542" t="7542" r="18174" b="2016"/>
            <a:stretch/>
          </p:blipFill>
          <p:spPr>
            <a:xfrm>
              <a:off x="477275" y="3971546"/>
              <a:ext cx="84201" cy="116653"/>
            </a:xfrm>
            <a:prstGeom prst="rect">
              <a:avLst/>
            </a:prstGeom>
            <a:noFill/>
            <a:ln>
              <a:noFill/>
            </a:ln>
          </p:spPr>
        </p:pic>
        <p:pic>
          <p:nvPicPr>
            <p:cNvPr id="1697" name="Google Shape;1697;p240"/>
            <p:cNvPicPr preferRelativeResize="0"/>
            <p:nvPr/>
          </p:nvPicPr>
          <p:blipFill>
            <a:blip r:embed="rId37">
              <a:alphaModFix/>
            </a:blip>
            <a:stretch>
              <a:fillRect/>
            </a:stretch>
          </p:blipFill>
          <p:spPr>
            <a:xfrm>
              <a:off x="246929" y="4204881"/>
              <a:ext cx="185355" cy="55608"/>
            </a:xfrm>
            <a:prstGeom prst="rect">
              <a:avLst/>
            </a:prstGeom>
            <a:noFill/>
            <a:ln>
              <a:noFill/>
            </a:ln>
          </p:spPr>
        </p:pic>
        <p:pic>
          <p:nvPicPr>
            <p:cNvPr id="1698" name="Google Shape;1698;p240"/>
            <p:cNvPicPr preferRelativeResize="0"/>
            <p:nvPr/>
          </p:nvPicPr>
          <p:blipFill>
            <a:blip r:embed="rId38">
              <a:alphaModFix/>
            </a:blip>
            <a:stretch>
              <a:fillRect/>
            </a:stretch>
          </p:blipFill>
          <p:spPr>
            <a:xfrm>
              <a:off x="255031" y="4435943"/>
              <a:ext cx="172036" cy="55814"/>
            </a:xfrm>
            <a:prstGeom prst="rect">
              <a:avLst/>
            </a:prstGeom>
            <a:noFill/>
            <a:ln>
              <a:noFill/>
            </a:ln>
          </p:spPr>
        </p:pic>
        <p:pic>
          <p:nvPicPr>
            <p:cNvPr id="1699" name="Google Shape;1699;p240"/>
            <p:cNvPicPr preferRelativeResize="0"/>
            <p:nvPr/>
          </p:nvPicPr>
          <p:blipFill>
            <a:blip r:embed="rId39">
              <a:alphaModFix/>
            </a:blip>
            <a:stretch>
              <a:fillRect/>
            </a:stretch>
          </p:blipFill>
          <p:spPr>
            <a:xfrm>
              <a:off x="261914" y="4041950"/>
              <a:ext cx="161296" cy="49901"/>
            </a:xfrm>
            <a:prstGeom prst="rect">
              <a:avLst/>
            </a:prstGeom>
            <a:noFill/>
            <a:ln>
              <a:noFill/>
            </a:ln>
          </p:spPr>
        </p:pic>
        <p:pic>
          <p:nvPicPr>
            <p:cNvPr id="1700" name="Google Shape;1700;p240"/>
            <p:cNvPicPr preferRelativeResize="0"/>
            <p:nvPr/>
          </p:nvPicPr>
          <p:blipFill>
            <a:blip r:embed="rId40">
              <a:alphaModFix/>
            </a:blip>
            <a:stretch>
              <a:fillRect/>
            </a:stretch>
          </p:blipFill>
          <p:spPr>
            <a:xfrm>
              <a:off x="620220" y="4131279"/>
              <a:ext cx="185352" cy="57302"/>
            </a:xfrm>
            <a:prstGeom prst="rect">
              <a:avLst/>
            </a:prstGeom>
            <a:noFill/>
            <a:ln>
              <a:noFill/>
            </a:ln>
          </p:spPr>
        </p:pic>
        <p:pic>
          <p:nvPicPr>
            <p:cNvPr id="1701" name="Google Shape;1701;p240"/>
            <p:cNvPicPr preferRelativeResize="0"/>
            <p:nvPr/>
          </p:nvPicPr>
          <p:blipFill>
            <a:blip r:embed="rId41">
              <a:alphaModFix/>
            </a:blip>
            <a:stretch>
              <a:fillRect/>
            </a:stretch>
          </p:blipFill>
          <p:spPr>
            <a:xfrm>
              <a:off x="251059" y="4124326"/>
              <a:ext cx="199188" cy="50082"/>
            </a:xfrm>
            <a:prstGeom prst="rect">
              <a:avLst/>
            </a:prstGeom>
            <a:noFill/>
            <a:ln>
              <a:noFill/>
            </a:ln>
          </p:spPr>
        </p:pic>
        <p:pic>
          <p:nvPicPr>
            <p:cNvPr id="1702" name="Google Shape;1702;p240"/>
            <p:cNvPicPr preferRelativeResize="0"/>
            <p:nvPr/>
          </p:nvPicPr>
          <p:blipFill>
            <a:blip r:embed="rId42">
              <a:alphaModFix/>
            </a:blip>
            <a:stretch>
              <a:fillRect/>
            </a:stretch>
          </p:blipFill>
          <p:spPr>
            <a:xfrm>
              <a:off x="607555" y="4035307"/>
              <a:ext cx="185355" cy="54614"/>
            </a:xfrm>
            <a:prstGeom prst="rect">
              <a:avLst/>
            </a:prstGeom>
            <a:noFill/>
            <a:ln>
              <a:noFill/>
            </a:ln>
          </p:spPr>
        </p:pic>
        <p:pic>
          <p:nvPicPr>
            <p:cNvPr id="1703" name="Google Shape;1703;p240"/>
            <p:cNvPicPr preferRelativeResize="0"/>
            <p:nvPr/>
          </p:nvPicPr>
          <p:blipFill>
            <a:blip r:embed="rId43">
              <a:alphaModFix/>
            </a:blip>
            <a:stretch>
              <a:fillRect/>
            </a:stretch>
          </p:blipFill>
          <p:spPr>
            <a:xfrm>
              <a:off x="446468" y="4330485"/>
              <a:ext cx="151095" cy="51886"/>
            </a:xfrm>
            <a:prstGeom prst="rect">
              <a:avLst/>
            </a:prstGeom>
            <a:noFill/>
            <a:ln>
              <a:noFill/>
            </a:ln>
          </p:spPr>
        </p:pic>
        <p:pic>
          <p:nvPicPr>
            <p:cNvPr id="1704" name="Google Shape;1704;p240"/>
            <p:cNvPicPr preferRelativeResize="0"/>
            <p:nvPr/>
          </p:nvPicPr>
          <p:blipFill>
            <a:blip r:embed="rId44">
              <a:alphaModFix/>
            </a:blip>
            <a:stretch>
              <a:fillRect/>
            </a:stretch>
          </p:blipFill>
          <p:spPr>
            <a:xfrm>
              <a:off x="256963" y="3961088"/>
              <a:ext cx="175286" cy="55235"/>
            </a:xfrm>
            <a:prstGeom prst="rect">
              <a:avLst/>
            </a:prstGeom>
            <a:noFill/>
            <a:ln>
              <a:noFill/>
            </a:ln>
          </p:spPr>
        </p:pic>
        <p:pic>
          <p:nvPicPr>
            <p:cNvPr id="1705" name="Google Shape;1705;p240"/>
            <p:cNvPicPr preferRelativeResize="0"/>
            <p:nvPr/>
          </p:nvPicPr>
          <p:blipFill>
            <a:blip r:embed="rId45">
              <a:alphaModFix/>
            </a:blip>
            <a:stretch>
              <a:fillRect/>
            </a:stretch>
          </p:blipFill>
          <p:spPr>
            <a:xfrm>
              <a:off x="254902" y="4351180"/>
              <a:ext cx="161295" cy="65324"/>
            </a:xfrm>
            <a:prstGeom prst="rect">
              <a:avLst/>
            </a:prstGeom>
            <a:noFill/>
            <a:ln>
              <a:noFill/>
            </a:ln>
          </p:spPr>
        </p:pic>
        <p:pic>
          <p:nvPicPr>
            <p:cNvPr id="1706" name="Google Shape;1706;p240"/>
            <p:cNvPicPr preferRelativeResize="0"/>
            <p:nvPr/>
          </p:nvPicPr>
          <p:blipFill>
            <a:blip r:embed="rId46">
              <a:alphaModFix/>
            </a:blip>
            <a:stretch>
              <a:fillRect/>
            </a:stretch>
          </p:blipFill>
          <p:spPr>
            <a:xfrm>
              <a:off x="602539" y="3973257"/>
              <a:ext cx="199187" cy="43744"/>
            </a:xfrm>
            <a:prstGeom prst="rect">
              <a:avLst/>
            </a:prstGeom>
            <a:noFill/>
            <a:ln>
              <a:noFill/>
            </a:ln>
          </p:spPr>
        </p:pic>
        <p:pic>
          <p:nvPicPr>
            <p:cNvPr id="1707" name="Google Shape;1707;p240"/>
            <p:cNvPicPr preferRelativeResize="0"/>
            <p:nvPr/>
          </p:nvPicPr>
          <p:blipFill rotWithShape="1">
            <a:blip r:embed="rId47">
              <a:alphaModFix/>
            </a:blip>
            <a:srcRect t="10955" b="14110"/>
            <a:stretch/>
          </p:blipFill>
          <p:spPr>
            <a:xfrm>
              <a:off x="470085" y="4401568"/>
              <a:ext cx="129859" cy="97315"/>
            </a:xfrm>
            <a:prstGeom prst="rect">
              <a:avLst/>
            </a:prstGeom>
            <a:noFill/>
            <a:ln>
              <a:noFill/>
            </a:ln>
          </p:spPr>
        </p:pic>
        <p:pic>
          <p:nvPicPr>
            <p:cNvPr id="1708" name="Google Shape;1708;p240"/>
            <p:cNvPicPr preferRelativeResize="0"/>
            <p:nvPr/>
          </p:nvPicPr>
          <p:blipFill>
            <a:blip r:embed="rId48">
              <a:alphaModFix/>
            </a:blip>
            <a:stretch>
              <a:fillRect/>
            </a:stretch>
          </p:blipFill>
          <p:spPr>
            <a:xfrm>
              <a:off x="636276" y="4307168"/>
              <a:ext cx="172038" cy="51885"/>
            </a:xfrm>
            <a:prstGeom prst="rect">
              <a:avLst/>
            </a:prstGeom>
            <a:noFill/>
            <a:ln>
              <a:noFill/>
            </a:ln>
          </p:spPr>
        </p:pic>
        <p:sp>
          <p:nvSpPr>
            <p:cNvPr id="1709" name="Google Shape;1709;p240"/>
            <p:cNvSpPr/>
            <p:nvPr/>
          </p:nvSpPr>
          <p:spPr>
            <a:xfrm>
              <a:off x="223775" y="3777925"/>
              <a:ext cx="604800" cy="150300"/>
            </a:xfrm>
            <a:prstGeom prst="rect">
              <a:avLst/>
            </a:prstGeom>
            <a:solidFill>
              <a:srgbClr val="D4D4D4"/>
            </a:solidFill>
            <a:ln w="9525" cap="flat" cmpd="sng">
              <a:solidFill>
                <a:srgbClr val="D4D4D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10" name="Google Shape;1710;p240"/>
            <p:cNvPicPr preferRelativeResize="0"/>
            <p:nvPr/>
          </p:nvPicPr>
          <p:blipFill>
            <a:blip r:embed="rId49">
              <a:alphaModFix/>
            </a:blip>
            <a:stretch>
              <a:fillRect/>
            </a:stretch>
          </p:blipFill>
          <p:spPr>
            <a:xfrm>
              <a:off x="322990" y="3804301"/>
              <a:ext cx="404920" cy="102884"/>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14"/>
        <p:cNvGrpSpPr/>
        <p:nvPr/>
      </p:nvGrpSpPr>
      <p:grpSpPr>
        <a:xfrm>
          <a:off x="0" y="0"/>
          <a:ext cx="0" cy="0"/>
          <a:chOff x="0" y="0"/>
          <a:chExt cx="0" cy="0"/>
        </a:xfrm>
      </p:grpSpPr>
      <p:sp>
        <p:nvSpPr>
          <p:cNvPr id="1715" name="Google Shape;1715;p241"/>
          <p:cNvSpPr txBox="1"/>
          <p:nvPr/>
        </p:nvSpPr>
        <p:spPr>
          <a:xfrm>
            <a:off x="8737902" y="4854571"/>
            <a:ext cx="330900" cy="288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000">
                <a:solidFill>
                  <a:srgbClr val="4F525D"/>
                </a:solidFill>
                <a:latin typeface="Maven Pro"/>
                <a:ea typeface="Maven Pro"/>
                <a:cs typeface="Maven Pro"/>
                <a:sym typeface="Maven Pro"/>
              </a:rPr>
              <a:t>4</a:t>
            </a:fld>
            <a:endParaRPr sz="1000">
              <a:solidFill>
                <a:srgbClr val="4F525D"/>
              </a:solidFill>
              <a:latin typeface="Maven Pro"/>
              <a:ea typeface="Maven Pro"/>
              <a:cs typeface="Maven Pro"/>
              <a:sym typeface="Maven Pro"/>
            </a:endParaRPr>
          </a:p>
        </p:txBody>
      </p:sp>
      <p:sp>
        <p:nvSpPr>
          <p:cNvPr id="1716" name="Google Shape;1716;p241"/>
          <p:cNvSpPr txBox="1"/>
          <p:nvPr/>
        </p:nvSpPr>
        <p:spPr>
          <a:xfrm>
            <a:off x="-61313" y="4958512"/>
            <a:ext cx="2675100" cy="23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
                <a:solidFill>
                  <a:srgbClr val="999999"/>
                </a:solidFill>
                <a:latin typeface="Nunito"/>
                <a:ea typeface="Nunito"/>
                <a:cs typeface="Nunito"/>
                <a:sym typeface="Nunito"/>
              </a:rPr>
              <a:t>© Recurve Analytics Inc. 2021 | Privileged and Confidential</a:t>
            </a:r>
            <a:endParaRPr sz="600">
              <a:solidFill>
                <a:srgbClr val="999999"/>
              </a:solidFill>
              <a:latin typeface="Maven Pro"/>
              <a:ea typeface="Maven Pro"/>
              <a:cs typeface="Maven Pro"/>
              <a:sym typeface="Maven Pro"/>
            </a:endParaRPr>
          </a:p>
        </p:txBody>
      </p:sp>
      <p:sp>
        <p:nvSpPr>
          <p:cNvPr id="1717" name="Google Shape;1717;p241"/>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1718" name="Google Shape;1718;p241"/>
          <p:cNvSpPr txBox="1">
            <a:spLocks noGrp="1"/>
          </p:cNvSpPr>
          <p:nvPr>
            <p:ph type="title"/>
          </p:nvPr>
        </p:nvSpPr>
        <p:spPr>
          <a:xfrm>
            <a:off x="122475" y="1874350"/>
            <a:ext cx="2806800" cy="228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Maven Pro"/>
                <a:ea typeface="Maven Pro"/>
                <a:cs typeface="Maven Pro"/>
                <a:sym typeface="Maven Pro"/>
              </a:rPr>
              <a:t>Targeting the top performing 15% of projects lead to:</a:t>
            </a:r>
            <a:endParaRPr sz="1800">
              <a:latin typeface="Maven Pro"/>
              <a:ea typeface="Maven Pro"/>
              <a:cs typeface="Maven Pro"/>
              <a:sym typeface="Maven Pro"/>
            </a:endParaRPr>
          </a:p>
          <a:p>
            <a:pPr marL="457200" lvl="0" indent="-342900" algn="l" rtl="0">
              <a:spcBef>
                <a:spcPts val="0"/>
              </a:spcBef>
              <a:spcAft>
                <a:spcPts val="0"/>
              </a:spcAft>
              <a:buSzPts val="1800"/>
              <a:buFont typeface="Maven Pro"/>
              <a:buChar char="●"/>
            </a:pPr>
            <a:r>
              <a:rPr lang="en" sz="1800">
                <a:latin typeface="Maven Pro"/>
                <a:ea typeface="Maven Pro"/>
                <a:cs typeface="Maven Pro"/>
                <a:sym typeface="Maven Pro"/>
              </a:rPr>
              <a:t>2.5x energy savings</a:t>
            </a:r>
            <a:endParaRPr sz="1800">
              <a:latin typeface="Maven Pro"/>
              <a:ea typeface="Maven Pro"/>
              <a:cs typeface="Maven Pro"/>
              <a:sym typeface="Maven Pro"/>
            </a:endParaRPr>
          </a:p>
          <a:p>
            <a:pPr marL="457200" lvl="0" indent="-342900" algn="l" rtl="0">
              <a:spcBef>
                <a:spcPts val="0"/>
              </a:spcBef>
              <a:spcAft>
                <a:spcPts val="0"/>
              </a:spcAft>
              <a:buSzPts val="1800"/>
              <a:buFont typeface="Maven Pro"/>
              <a:buChar char="●"/>
            </a:pPr>
            <a:r>
              <a:rPr lang="en" sz="1800">
                <a:latin typeface="Maven Pro"/>
                <a:ea typeface="Maven Pro"/>
                <a:cs typeface="Maven Pro"/>
                <a:sym typeface="Maven Pro"/>
              </a:rPr>
              <a:t>4.5x peak reduction</a:t>
            </a:r>
            <a:endParaRPr sz="1800">
              <a:latin typeface="Maven Pro"/>
              <a:ea typeface="Maven Pro"/>
              <a:cs typeface="Maven Pro"/>
              <a:sym typeface="Maven Pro"/>
            </a:endParaRPr>
          </a:p>
          <a:p>
            <a:pPr marL="457200" lvl="0" indent="-342900" algn="l" rtl="0">
              <a:spcBef>
                <a:spcPts val="0"/>
              </a:spcBef>
              <a:spcAft>
                <a:spcPts val="0"/>
              </a:spcAft>
              <a:buSzPts val="1800"/>
              <a:buFont typeface="Maven Pro"/>
              <a:buChar char="●"/>
            </a:pPr>
            <a:r>
              <a:rPr lang="en" sz="1800">
                <a:latin typeface="Maven Pro"/>
                <a:ea typeface="Maven Pro"/>
                <a:cs typeface="Maven Pro"/>
                <a:sym typeface="Maven Pro"/>
              </a:rPr>
              <a:t>3x grid value</a:t>
            </a:r>
            <a:endParaRPr sz="1800">
              <a:latin typeface="Maven Pro"/>
              <a:ea typeface="Maven Pro"/>
              <a:cs typeface="Maven Pro"/>
              <a:sym typeface="Maven Pro"/>
            </a:endParaRPr>
          </a:p>
          <a:p>
            <a:pPr marL="457200" lvl="0" indent="-342900" algn="l" rtl="0">
              <a:spcBef>
                <a:spcPts val="0"/>
              </a:spcBef>
              <a:spcAft>
                <a:spcPts val="0"/>
              </a:spcAft>
              <a:buSzPts val="1800"/>
              <a:buFont typeface="Maven Pro"/>
              <a:buChar char="●"/>
            </a:pPr>
            <a:r>
              <a:rPr lang="en" sz="1800">
                <a:latin typeface="Maven Pro"/>
                <a:ea typeface="Maven Pro"/>
                <a:cs typeface="Maven Pro"/>
                <a:sym typeface="Maven Pro"/>
              </a:rPr>
              <a:t>2.5x GHG savings</a:t>
            </a:r>
            <a:endParaRPr sz="1800">
              <a:latin typeface="Maven Pro"/>
              <a:ea typeface="Maven Pro"/>
              <a:cs typeface="Maven Pro"/>
              <a:sym typeface="Maven Pro"/>
            </a:endParaRPr>
          </a:p>
        </p:txBody>
      </p:sp>
      <p:sp>
        <p:nvSpPr>
          <p:cNvPr id="1719" name="Google Shape;1719;p241"/>
          <p:cNvSpPr txBox="1">
            <a:spLocks noGrp="1"/>
          </p:cNvSpPr>
          <p:nvPr>
            <p:ph type="title"/>
          </p:nvPr>
        </p:nvSpPr>
        <p:spPr>
          <a:xfrm>
            <a:off x="122475" y="242924"/>
            <a:ext cx="2806800" cy="163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Optimize Demand-Side Investments</a:t>
            </a:r>
            <a:endParaRPr/>
          </a:p>
        </p:txBody>
      </p:sp>
      <p:pic>
        <p:nvPicPr>
          <p:cNvPr id="1720" name="Google Shape;1720;p241"/>
          <p:cNvPicPr preferRelativeResize="0"/>
          <p:nvPr/>
        </p:nvPicPr>
        <p:blipFill rotWithShape="1">
          <a:blip r:embed="rId3">
            <a:alphaModFix/>
          </a:blip>
          <a:srcRect b="38770"/>
          <a:stretch/>
        </p:blipFill>
        <p:spPr>
          <a:xfrm>
            <a:off x="3050125" y="0"/>
            <a:ext cx="6093878" cy="5143502"/>
          </a:xfrm>
          <a:prstGeom prst="rect">
            <a:avLst/>
          </a:prstGeom>
          <a:noFill/>
          <a:ln>
            <a:noFill/>
          </a:ln>
        </p:spPr>
      </p:pic>
      <p:sp>
        <p:nvSpPr>
          <p:cNvPr id="1721" name="Google Shape;1721;p241"/>
          <p:cNvSpPr/>
          <p:nvPr/>
        </p:nvSpPr>
        <p:spPr>
          <a:xfrm>
            <a:off x="7520100" y="1543925"/>
            <a:ext cx="1309500" cy="3599700"/>
          </a:xfrm>
          <a:prstGeom prst="rect">
            <a:avLst/>
          </a:prstGeom>
          <a:noFill/>
          <a:ln w="28575" cap="flat" cmpd="sng">
            <a:solidFill>
              <a:srgbClr val="3862D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41"/>
          <p:cNvSpPr/>
          <p:nvPr/>
        </p:nvSpPr>
        <p:spPr>
          <a:xfrm>
            <a:off x="7520100" y="1252550"/>
            <a:ext cx="1309500" cy="285900"/>
          </a:xfrm>
          <a:prstGeom prst="rect">
            <a:avLst/>
          </a:prstGeom>
          <a:solidFill>
            <a:srgbClr val="3862D0"/>
          </a:solidFill>
          <a:ln w="28575" cap="flat" cmpd="sng">
            <a:solidFill>
              <a:srgbClr val="3862D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FFFFFF"/>
                </a:solidFill>
              </a:rPr>
              <a:t>15% of Projects</a:t>
            </a:r>
            <a:endParaRPr sz="1000" b="1">
              <a:solidFill>
                <a:srgbClr val="FFFFFF"/>
              </a:solidFill>
            </a:endParaRPr>
          </a:p>
        </p:txBody>
      </p:sp>
      <p:sp>
        <p:nvSpPr>
          <p:cNvPr id="1723" name="Google Shape;1723;p241"/>
          <p:cNvSpPr txBox="1"/>
          <p:nvPr/>
        </p:nvSpPr>
        <p:spPr>
          <a:xfrm>
            <a:off x="122475" y="4269650"/>
            <a:ext cx="1897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u="sng">
                <a:solidFill>
                  <a:schemeClr val="hlink"/>
                </a:solidFill>
                <a:latin typeface="Maven Pro"/>
                <a:ea typeface="Maven Pro"/>
                <a:cs typeface="Maven Pro"/>
                <a:sym typeface="Maven Pro"/>
                <a:hlinkClick r:id="rId4"/>
              </a:rPr>
              <a:t>Link to ComEd report</a:t>
            </a:r>
            <a:endParaRPr sz="1200">
              <a:latin typeface="Maven Pro"/>
              <a:ea typeface="Maven Pro"/>
              <a:cs typeface="Maven Pro"/>
              <a:sym typeface="Maven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22"/>
                                        </p:tgtEl>
                                        <p:attrNameLst>
                                          <p:attrName>style.visibility</p:attrName>
                                        </p:attrNameLst>
                                      </p:cBhvr>
                                      <p:to>
                                        <p:strVal val="visible"/>
                                      </p:to>
                                    </p:set>
                                    <p:anim calcmode="lin" valueType="num">
                                      <p:cBhvr additive="base">
                                        <p:cTn id="7" dur="1000"/>
                                        <p:tgtEl>
                                          <p:spTgt spid="1722"/>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721"/>
                                        </p:tgtEl>
                                        <p:attrNameLst>
                                          <p:attrName>style.visibility</p:attrName>
                                        </p:attrNameLst>
                                      </p:cBhvr>
                                      <p:to>
                                        <p:strVal val="visible"/>
                                      </p:to>
                                    </p:set>
                                    <p:anim calcmode="lin" valueType="num">
                                      <p:cBhvr additive="base">
                                        <p:cTn id="10" dur="1000"/>
                                        <p:tgtEl>
                                          <p:spTgt spid="17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27"/>
        <p:cNvGrpSpPr/>
        <p:nvPr/>
      </p:nvGrpSpPr>
      <p:grpSpPr>
        <a:xfrm>
          <a:off x="0" y="0"/>
          <a:ext cx="0" cy="0"/>
          <a:chOff x="0" y="0"/>
          <a:chExt cx="0" cy="0"/>
        </a:xfrm>
      </p:grpSpPr>
      <p:pic>
        <p:nvPicPr>
          <p:cNvPr id="1728" name="Google Shape;1728;p242"/>
          <p:cNvPicPr preferRelativeResize="0"/>
          <p:nvPr/>
        </p:nvPicPr>
        <p:blipFill>
          <a:blip r:embed="rId3">
            <a:alphaModFix/>
          </a:blip>
          <a:stretch>
            <a:fillRect/>
          </a:stretch>
        </p:blipFill>
        <p:spPr>
          <a:xfrm>
            <a:off x="0" y="930600"/>
            <a:ext cx="9144002" cy="3305223"/>
          </a:xfrm>
          <a:prstGeom prst="rect">
            <a:avLst/>
          </a:prstGeom>
          <a:noFill/>
          <a:ln>
            <a:noFill/>
          </a:ln>
        </p:spPr>
      </p:pic>
      <p:sp>
        <p:nvSpPr>
          <p:cNvPr id="1729" name="Google Shape;1729;p242"/>
          <p:cNvSpPr/>
          <p:nvPr/>
        </p:nvSpPr>
        <p:spPr>
          <a:xfrm>
            <a:off x="0" y="942200"/>
            <a:ext cx="9079500" cy="3390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30" name="Google Shape;1730;p242"/>
          <p:cNvPicPr preferRelativeResize="0"/>
          <p:nvPr/>
        </p:nvPicPr>
        <p:blipFill rotWithShape="1">
          <a:blip r:embed="rId4">
            <a:alphaModFix/>
          </a:blip>
          <a:srcRect t="50050" b="4035"/>
          <a:stretch/>
        </p:blipFill>
        <p:spPr>
          <a:xfrm>
            <a:off x="572225" y="1529050"/>
            <a:ext cx="7999575" cy="2636900"/>
          </a:xfrm>
          <a:prstGeom prst="rect">
            <a:avLst/>
          </a:prstGeom>
          <a:noFill/>
          <a:ln>
            <a:noFill/>
          </a:ln>
        </p:spPr>
      </p:pic>
      <p:sp>
        <p:nvSpPr>
          <p:cNvPr id="1731" name="Google Shape;1731;p242"/>
          <p:cNvSpPr txBox="1">
            <a:spLocks noGrp="1"/>
          </p:cNvSpPr>
          <p:nvPr>
            <p:ph type="title"/>
          </p:nvPr>
        </p:nvSpPr>
        <p:spPr>
          <a:xfrm>
            <a:off x="210300" y="141600"/>
            <a:ext cx="8723400" cy="78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dk1"/>
                </a:solidFill>
                <a:latin typeface="Maven Pro"/>
                <a:ea typeface="Maven Pro"/>
                <a:cs typeface="Maven Pro"/>
                <a:sym typeface="Maven Pro"/>
              </a:rPr>
              <a:t>Targeting Increases kWh and Peak Savings</a:t>
            </a:r>
            <a:endParaRPr b="1">
              <a:solidFill>
                <a:schemeClr val="dk1"/>
              </a:solidFill>
              <a:latin typeface="Maven Pro"/>
              <a:ea typeface="Maven Pro"/>
              <a:cs typeface="Maven Pro"/>
              <a:sym typeface="Maven Pro"/>
            </a:endParaRPr>
          </a:p>
        </p:txBody>
      </p:sp>
      <p:sp>
        <p:nvSpPr>
          <p:cNvPr id="1732" name="Google Shape;1732;p242"/>
          <p:cNvSpPr txBox="1"/>
          <p:nvPr/>
        </p:nvSpPr>
        <p:spPr>
          <a:xfrm>
            <a:off x="2171400" y="4416725"/>
            <a:ext cx="5340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aven Pro"/>
                <a:ea typeface="Maven Pro"/>
                <a:cs typeface="Maven Pro"/>
                <a:sym typeface="Maven Pro"/>
              </a:rPr>
              <a:t>Month and Hourly Resource Curve (savings load shape)</a:t>
            </a:r>
            <a:endParaRPr>
              <a:latin typeface="Maven Pro"/>
              <a:ea typeface="Maven Pro"/>
              <a:cs typeface="Maven Pro"/>
              <a:sym typeface="Maven Pro"/>
            </a:endParaRPr>
          </a:p>
        </p:txBody>
      </p:sp>
      <p:sp>
        <p:nvSpPr>
          <p:cNvPr id="1733" name="Google Shape;1733;p242"/>
          <p:cNvSpPr txBox="1"/>
          <p:nvPr/>
        </p:nvSpPr>
        <p:spPr>
          <a:xfrm>
            <a:off x="1301855" y="4055650"/>
            <a:ext cx="7349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highlight>
                  <a:schemeClr val="lt1"/>
                </a:highlight>
                <a:latin typeface="Maven Pro"/>
                <a:ea typeface="Maven Pro"/>
                <a:cs typeface="Maven Pro"/>
                <a:sym typeface="Maven Pro"/>
              </a:rPr>
              <a:t>Jan	        Feb	              Mar	                     Apr	       May	            June	                    July	       Aug	             Sept	                    Oct	      Nov	             Dec</a:t>
            </a:r>
            <a:endParaRPr sz="600">
              <a:highlight>
                <a:schemeClr val="lt1"/>
              </a:highlight>
              <a:latin typeface="Maven Pro"/>
              <a:ea typeface="Maven Pro"/>
              <a:cs typeface="Maven Pro"/>
              <a:sym typeface="Maven Pro"/>
            </a:endParaRPr>
          </a:p>
        </p:txBody>
      </p:sp>
      <p:sp>
        <p:nvSpPr>
          <p:cNvPr id="1734" name="Google Shape;1734;p242"/>
          <p:cNvSpPr/>
          <p:nvPr/>
        </p:nvSpPr>
        <p:spPr>
          <a:xfrm>
            <a:off x="5505225" y="1006775"/>
            <a:ext cx="2689200" cy="446100"/>
          </a:xfrm>
          <a:prstGeom prst="wedgeRectCallout">
            <a:avLst>
              <a:gd name="adj1" fmla="val -56079"/>
              <a:gd name="adj2" fmla="val 148291"/>
            </a:avLst>
          </a:prstGeom>
          <a:solidFill>
            <a:schemeClr val="lt1"/>
          </a:solidFill>
          <a:ln w="9525" cap="flat" cmpd="sng">
            <a:solidFill>
              <a:srgbClr val="0D4B8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aven Pro"/>
                <a:ea typeface="Maven Pro"/>
                <a:cs typeface="Maven Pro"/>
                <a:sym typeface="Maven Pro"/>
              </a:rPr>
              <a:t>TOP 50% OF CUSTOMERS</a:t>
            </a:r>
            <a:endParaRPr>
              <a:latin typeface="Maven Pro"/>
              <a:ea typeface="Maven Pro"/>
              <a:cs typeface="Maven Pro"/>
              <a:sym typeface="Maven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0"/>
                                        </p:tgtEl>
                                        <p:attrNameLst>
                                          <p:attrName>style.visibility</p:attrName>
                                        </p:attrNameLst>
                                      </p:cBhvr>
                                      <p:to>
                                        <p:strVal val="visible"/>
                                      </p:to>
                                    </p:set>
                                    <p:animEffect transition="in" filter="fade">
                                      <p:cBhvr>
                                        <p:cTn id="7" dur="1000"/>
                                        <p:tgtEl>
                                          <p:spTgt spid="1730"/>
                                        </p:tgtEl>
                                      </p:cBhvr>
                                    </p:animEffect>
                                  </p:childTnLst>
                                </p:cTn>
                              </p:par>
                              <p:par>
                                <p:cTn id="8" presetID="10" presetClass="entr" presetSubtype="0" fill="hold" nodeType="withEffect">
                                  <p:stCondLst>
                                    <p:cond delay="0"/>
                                  </p:stCondLst>
                                  <p:childTnLst>
                                    <p:set>
                                      <p:cBhvr>
                                        <p:cTn id="9" dur="1" fill="hold">
                                          <p:stCondLst>
                                            <p:cond delay="0"/>
                                          </p:stCondLst>
                                        </p:cTn>
                                        <p:tgtEl>
                                          <p:spTgt spid="1734"/>
                                        </p:tgtEl>
                                        <p:attrNameLst>
                                          <p:attrName>style.visibility</p:attrName>
                                        </p:attrNameLst>
                                      </p:cBhvr>
                                      <p:to>
                                        <p:strVal val="visible"/>
                                      </p:to>
                                    </p:set>
                                    <p:animEffect transition="in" filter="fade">
                                      <p:cBhvr>
                                        <p:cTn id="10" dur="1000"/>
                                        <p:tgtEl>
                                          <p:spTgt spid="1734"/>
                                        </p:tgtEl>
                                      </p:cBhvr>
                                    </p:animEffect>
                                  </p:childTnLst>
                                </p:cTn>
                              </p:par>
                              <p:par>
                                <p:cTn id="11" presetID="10" presetClass="entr" presetSubtype="0" fill="hold" nodeType="withEffect">
                                  <p:stCondLst>
                                    <p:cond delay="0"/>
                                  </p:stCondLst>
                                  <p:childTnLst>
                                    <p:set>
                                      <p:cBhvr>
                                        <p:cTn id="12" dur="1" fill="hold">
                                          <p:stCondLst>
                                            <p:cond delay="0"/>
                                          </p:stCondLst>
                                        </p:cTn>
                                        <p:tgtEl>
                                          <p:spTgt spid="1729"/>
                                        </p:tgtEl>
                                        <p:attrNameLst>
                                          <p:attrName>style.visibility</p:attrName>
                                        </p:attrNameLst>
                                      </p:cBhvr>
                                      <p:to>
                                        <p:strVal val="visible"/>
                                      </p:to>
                                    </p:set>
                                    <p:animEffect transition="in" filter="fade">
                                      <p:cBhvr>
                                        <p:cTn id="13" dur="1000"/>
                                        <p:tgtEl>
                                          <p:spTgt spid="1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38"/>
        <p:cNvGrpSpPr/>
        <p:nvPr/>
      </p:nvGrpSpPr>
      <p:grpSpPr>
        <a:xfrm>
          <a:off x="0" y="0"/>
          <a:ext cx="0" cy="0"/>
          <a:chOff x="0" y="0"/>
          <a:chExt cx="0" cy="0"/>
        </a:xfrm>
      </p:grpSpPr>
      <p:sp>
        <p:nvSpPr>
          <p:cNvPr id="1739" name="Google Shape;1739;p243"/>
          <p:cNvSpPr txBox="1"/>
          <p:nvPr/>
        </p:nvSpPr>
        <p:spPr>
          <a:xfrm>
            <a:off x="8737902" y="4854571"/>
            <a:ext cx="330900" cy="288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000">
                <a:solidFill>
                  <a:srgbClr val="4F525D"/>
                </a:solidFill>
                <a:latin typeface="Maven Pro"/>
                <a:ea typeface="Maven Pro"/>
                <a:cs typeface="Maven Pro"/>
                <a:sym typeface="Maven Pro"/>
              </a:rPr>
              <a:t>6</a:t>
            </a:fld>
            <a:endParaRPr sz="1000">
              <a:solidFill>
                <a:srgbClr val="4F525D"/>
              </a:solidFill>
              <a:latin typeface="Maven Pro"/>
              <a:ea typeface="Maven Pro"/>
              <a:cs typeface="Maven Pro"/>
              <a:sym typeface="Maven Pro"/>
            </a:endParaRPr>
          </a:p>
        </p:txBody>
      </p:sp>
      <p:sp>
        <p:nvSpPr>
          <p:cNvPr id="1740" name="Google Shape;1740;p243"/>
          <p:cNvSpPr txBox="1"/>
          <p:nvPr/>
        </p:nvSpPr>
        <p:spPr>
          <a:xfrm>
            <a:off x="-61313" y="4958512"/>
            <a:ext cx="2675100" cy="23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
                <a:solidFill>
                  <a:srgbClr val="999999"/>
                </a:solidFill>
                <a:latin typeface="Nunito"/>
                <a:ea typeface="Nunito"/>
                <a:cs typeface="Nunito"/>
                <a:sym typeface="Nunito"/>
              </a:rPr>
              <a:t>© Recurve Analytics Inc. 2021 | Privileged and Confidential</a:t>
            </a:r>
            <a:endParaRPr sz="600">
              <a:solidFill>
                <a:srgbClr val="999999"/>
              </a:solidFill>
              <a:latin typeface="Maven Pro"/>
              <a:ea typeface="Maven Pro"/>
              <a:cs typeface="Maven Pro"/>
              <a:sym typeface="Maven Pro"/>
            </a:endParaRPr>
          </a:p>
        </p:txBody>
      </p:sp>
      <p:sp>
        <p:nvSpPr>
          <p:cNvPr id="1741" name="Google Shape;1741;p243"/>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grpSp>
        <p:nvGrpSpPr>
          <p:cNvPr id="1742" name="Google Shape;1742;p243"/>
          <p:cNvGrpSpPr/>
          <p:nvPr/>
        </p:nvGrpSpPr>
        <p:grpSpPr>
          <a:xfrm>
            <a:off x="3045023" y="7613"/>
            <a:ext cx="6102416" cy="5128272"/>
            <a:chOff x="3044810" y="15600"/>
            <a:chExt cx="6102416" cy="5128272"/>
          </a:xfrm>
        </p:grpSpPr>
        <p:grpSp>
          <p:nvGrpSpPr>
            <p:cNvPr id="1743" name="Google Shape;1743;p243"/>
            <p:cNvGrpSpPr/>
            <p:nvPr/>
          </p:nvGrpSpPr>
          <p:grpSpPr>
            <a:xfrm>
              <a:off x="3044810" y="250057"/>
              <a:ext cx="6099119" cy="4893814"/>
              <a:chOff x="3101600" y="310517"/>
              <a:chExt cx="5981874" cy="4772125"/>
            </a:xfrm>
          </p:grpSpPr>
          <p:grpSp>
            <p:nvGrpSpPr>
              <p:cNvPr id="1744" name="Google Shape;1744;p243"/>
              <p:cNvGrpSpPr/>
              <p:nvPr/>
            </p:nvGrpSpPr>
            <p:grpSpPr>
              <a:xfrm>
                <a:off x="3101600" y="310517"/>
                <a:ext cx="5981874" cy="4772125"/>
                <a:chOff x="3101600" y="310517"/>
                <a:chExt cx="5981874" cy="4772125"/>
              </a:xfrm>
            </p:grpSpPr>
            <p:pic>
              <p:nvPicPr>
                <p:cNvPr id="1745" name="Google Shape;1745;p243"/>
                <p:cNvPicPr preferRelativeResize="0"/>
                <p:nvPr/>
              </p:nvPicPr>
              <p:blipFill rotWithShape="1">
                <a:blip r:embed="rId3">
                  <a:alphaModFix/>
                </a:blip>
                <a:srcRect l="665" b="19678"/>
                <a:stretch/>
              </p:blipFill>
              <p:spPr>
                <a:xfrm>
                  <a:off x="3101600" y="310517"/>
                  <a:ext cx="5981874" cy="4772122"/>
                </a:xfrm>
                <a:prstGeom prst="rect">
                  <a:avLst/>
                </a:prstGeom>
                <a:noFill/>
                <a:ln>
                  <a:noFill/>
                </a:ln>
              </p:spPr>
            </p:pic>
            <p:pic>
              <p:nvPicPr>
                <p:cNvPr id="1746" name="Google Shape;1746;p243"/>
                <p:cNvPicPr preferRelativeResize="0"/>
                <p:nvPr/>
              </p:nvPicPr>
              <p:blipFill>
                <a:blip r:embed="rId4">
                  <a:alphaModFix/>
                </a:blip>
                <a:stretch>
                  <a:fillRect/>
                </a:stretch>
              </p:blipFill>
              <p:spPr>
                <a:xfrm>
                  <a:off x="7099227" y="2959842"/>
                  <a:ext cx="1906924" cy="2122800"/>
                </a:xfrm>
                <a:prstGeom prst="rect">
                  <a:avLst/>
                </a:prstGeom>
                <a:noFill/>
                <a:ln>
                  <a:noFill/>
                </a:ln>
              </p:spPr>
            </p:pic>
          </p:grpSp>
          <p:pic>
            <p:nvPicPr>
              <p:cNvPr id="1747" name="Google Shape;1747;p243"/>
              <p:cNvPicPr preferRelativeResize="0"/>
              <p:nvPr/>
            </p:nvPicPr>
            <p:blipFill rotWithShape="1">
              <a:blip r:embed="rId5">
                <a:alphaModFix/>
              </a:blip>
              <a:srcRect l="7757" t="20175" b="19474"/>
              <a:stretch/>
            </p:blipFill>
            <p:spPr>
              <a:xfrm>
                <a:off x="3178200" y="2220900"/>
                <a:ext cx="4343577" cy="627975"/>
              </a:xfrm>
              <a:prstGeom prst="rect">
                <a:avLst/>
              </a:prstGeom>
              <a:noFill/>
              <a:ln>
                <a:noFill/>
              </a:ln>
            </p:spPr>
          </p:pic>
        </p:grpSp>
        <p:pic>
          <p:nvPicPr>
            <p:cNvPr id="1748" name="Google Shape;1748;p243"/>
            <p:cNvPicPr preferRelativeResize="0"/>
            <p:nvPr/>
          </p:nvPicPr>
          <p:blipFill rotWithShape="1">
            <a:blip r:embed="rId6">
              <a:alphaModFix/>
            </a:blip>
            <a:srcRect b="92432"/>
            <a:stretch/>
          </p:blipFill>
          <p:spPr>
            <a:xfrm>
              <a:off x="3048175" y="15600"/>
              <a:ext cx="6099052" cy="252450"/>
            </a:xfrm>
            <a:prstGeom prst="rect">
              <a:avLst/>
            </a:prstGeom>
            <a:noFill/>
            <a:ln>
              <a:noFill/>
            </a:ln>
          </p:spPr>
        </p:pic>
      </p:grpSp>
      <p:sp>
        <p:nvSpPr>
          <p:cNvPr id="1749" name="Google Shape;1749;p243"/>
          <p:cNvSpPr txBox="1">
            <a:spLocks noGrp="1"/>
          </p:cNvSpPr>
          <p:nvPr>
            <p:ph type="title"/>
          </p:nvPr>
        </p:nvSpPr>
        <p:spPr>
          <a:xfrm>
            <a:off x="107200" y="187325"/>
            <a:ext cx="2694600" cy="406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chemeClr val="dk1"/>
                </a:solidFill>
              </a:rPr>
              <a:t>Track &amp; Monitor Performance</a:t>
            </a:r>
            <a:endParaRPr>
              <a:solidFill>
                <a:schemeClr val="dk1"/>
              </a:solidFill>
            </a:endParaRPr>
          </a:p>
          <a:p>
            <a:pPr marL="0" lvl="0" indent="0" algn="l" rtl="0">
              <a:lnSpc>
                <a:spcPct val="115000"/>
              </a:lnSpc>
              <a:spcBef>
                <a:spcPts val="0"/>
              </a:spcBef>
              <a:spcAft>
                <a:spcPts val="0"/>
              </a:spcAft>
              <a:buNone/>
            </a:pPr>
            <a:endParaRPr sz="100">
              <a:solidFill>
                <a:schemeClr val="dk1"/>
              </a:solidFill>
            </a:endParaRPr>
          </a:p>
          <a:p>
            <a:pPr marL="0" lvl="0" indent="0" algn="l" rtl="0">
              <a:lnSpc>
                <a:spcPct val="115000"/>
              </a:lnSpc>
              <a:spcBef>
                <a:spcPts val="1600"/>
              </a:spcBef>
              <a:spcAft>
                <a:spcPts val="0"/>
              </a:spcAft>
              <a:buNone/>
            </a:pPr>
            <a:r>
              <a:rPr lang="en" sz="1600">
                <a:solidFill>
                  <a:schemeClr val="dk1"/>
                </a:solidFill>
                <a:latin typeface="Maven Pro"/>
                <a:ea typeface="Maven Pro"/>
                <a:cs typeface="Maven Pro"/>
                <a:sym typeface="Maven Pro"/>
              </a:rPr>
              <a:t>Site-level metering and analytics for every project in your portfolio </a:t>
            </a:r>
            <a:endParaRPr sz="1600">
              <a:solidFill>
                <a:schemeClr val="dk1"/>
              </a:solidFill>
              <a:latin typeface="Maven Pro"/>
              <a:ea typeface="Maven Pro"/>
              <a:cs typeface="Maven Pro"/>
              <a:sym typeface="Maven Pro"/>
            </a:endParaRPr>
          </a:p>
          <a:p>
            <a:pPr marL="457200" lvl="0" indent="-330200" algn="l" rtl="0">
              <a:lnSpc>
                <a:spcPct val="115000"/>
              </a:lnSpc>
              <a:spcBef>
                <a:spcPts val="1600"/>
              </a:spcBef>
              <a:spcAft>
                <a:spcPts val="0"/>
              </a:spcAft>
              <a:buClr>
                <a:schemeClr val="dk1"/>
              </a:buClr>
              <a:buSzPts val="1600"/>
              <a:buFont typeface="Maven Pro"/>
              <a:buChar char="-"/>
            </a:pPr>
            <a:r>
              <a:rPr lang="en" sz="1600">
                <a:solidFill>
                  <a:schemeClr val="dk1"/>
                </a:solidFill>
                <a:latin typeface="Maven Pro"/>
                <a:ea typeface="Maven Pro"/>
                <a:cs typeface="Maven Pro"/>
                <a:sym typeface="Maven Pro"/>
              </a:rPr>
              <a:t>Optimization</a:t>
            </a:r>
            <a:endParaRPr sz="1600">
              <a:solidFill>
                <a:schemeClr val="dk1"/>
              </a:solidFill>
              <a:latin typeface="Maven Pro"/>
              <a:ea typeface="Maven Pro"/>
              <a:cs typeface="Maven Pro"/>
              <a:sym typeface="Maven Pro"/>
            </a:endParaRPr>
          </a:p>
          <a:p>
            <a:pPr marL="457200" lvl="0" indent="-330200" algn="l" rtl="0">
              <a:lnSpc>
                <a:spcPct val="115000"/>
              </a:lnSpc>
              <a:spcBef>
                <a:spcPts val="0"/>
              </a:spcBef>
              <a:spcAft>
                <a:spcPts val="0"/>
              </a:spcAft>
              <a:buClr>
                <a:schemeClr val="dk1"/>
              </a:buClr>
              <a:buSzPts val="1600"/>
              <a:buFont typeface="Maven Pro"/>
              <a:buChar char="-"/>
            </a:pPr>
            <a:r>
              <a:rPr lang="en" sz="1600">
                <a:solidFill>
                  <a:schemeClr val="dk1"/>
                </a:solidFill>
                <a:latin typeface="Maven Pro"/>
                <a:ea typeface="Maven Pro"/>
                <a:cs typeface="Maven Pro"/>
                <a:sym typeface="Maven Pro"/>
              </a:rPr>
              <a:t>Channel management</a:t>
            </a:r>
            <a:endParaRPr sz="1600">
              <a:solidFill>
                <a:schemeClr val="dk1"/>
              </a:solidFill>
              <a:latin typeface="Maven Pro"/>
              <a:ea typeface="Maven Pro"/>
              <a:cs typeface="Maven Pro"/>
              <a:sym typeface="Maven Pro"/>
            </a:endParaRPr>
          </a:p>
          <a:p>
            <a:pPr marL="457200" lvl="0" indent="-330200" algn="l" rtl="0">
              <a:lnSpc>
                <a:spcPct val="115000"/>
              </a:lnSpc>
              <a:spcBef>
                <a:spcPts val="0"/>
              </a:spcBef>
              <a:spcAft>
                <a:spcPts val="0"/>
              </a:spcAft>
              <a:buClr>
                <a:schemeClr val="dk1"/>
              </a:buClr>
              <a:buSzPts val="1600"/>
              <a:buFont typeface="Maven Pro"/>
              <a:buChar char="-"/>
            </a:pPr>
            <a:r>
              <a:rPr lang="en" sz="1600">
                <a:solidFill>
                  <a:schemeClr val="dk1"/>
                </a:solidFill>
                <a:latin typeface="Maven Pro"/>
                <a:ea typeface="Maven Pro"/>
                <a:cs typeface="Maven Pro"/>
                <a:sym typeface="Maven Pro"/>
              </a:rPr>
              <a:t>Reporting / Audit Trail</a:t>
            </a:r>
            <a:endParaRPr sz="1600">
              <a:solidFill>
                <a:schemeClr val="dk1"/>
              </a:solidFill>
              <a:latin typeface="Maven Pro"/>
              <a:ea typeface="Maven Pro"/>
              <a:cs typeface="Maven Pro"/>
              <a:sym typeface="Maven Pr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53"/>
        <p:cNvGrpSpPr/>
        <p:nvPr/>
      </p:nvGrpSpPr>
      <p:grpSpPr>
        <a:xfrm>
          <a:off x="0" y="0"/>
          <a:ext cx="0" cy="0"/>
          <a:chOff x="0" y="0"/>
          <a:chExt cx="0" cy="0"/>
        </a:xfrm>
      </p:grpSpPr>
      <p:sp>
        <p:nvSpPr>
          <p:cNvPr id="1754" name="Google Shape;1754;p244"/>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F525D"/>
                </a:solidFill>
              </a:rPr>
              <a:t>7</a:t>
            </a:fld>
            <a:endParaRPr>
              <a:solidFill>
                <a:srgbClr val="4F525D"/>
              </a:solidFill>
            </a:endParaRPr>
          </a:p>
        </p:txBody>
      </p:sp>
      <p:sp>
        <p:nvSpPr>
          <p:cNvPr id="1755" name="Google Shape;1755;p244"/>
          <p:cNvSpPr txBox="1">
            <a:spLocks noGrp="1"/>
          </p:cNvSpPr>
          <p:nvPr>
            <p:ph type="title"/>
          </p:nvPr>
        </p:nvSpPr>
        <p:spPr>
          <a:xfrm>
            <a:off x="311700" y="216425"/>
            <a:ext cx="85206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200" b="1">
                <a:solidFill>
                  <a:schemeClr val="dk1"/>
                </a:solidFill>
                <a:latin typeface="Maven Pro"/>
                <a:ea typeface="Maven Pro"/>
                <a:cs typeface="Maven Pro"/>
                <a:sym typeface="Maven Pro"/>
              </a:rPr>
              <a:t>Inflation Reduction Act</a:t>
            </a:r>
            <a:endParaRPr sz="3200" b="1">
              <a:solidFill>
                <a:schemeClr val="dk1"/>
              </a:solidFill>
              <a:latin typeface="Maven Pro"/>
              <a:ea typeface="Maven Pro"/>
              <a:cs typeface="Maven Pro"/>
              <a:sym typeface="Maven Pro"/>
            </a:endParaRPr>
          </a:p>
        </p:txBody>
      </p:sp>
      <p:sp>
        <p:nvSpPr>
          <p:cNvPr id="1756" name="Google Shape;1756;p244"/>
          <p:cNvSpPr txBox="1">
            <a:spLocks noGrp="1"/>
          </p:cNvSpPr>
          <p:nvPr>
            <p:ph type="body" idx="4294967295"/>
          </p:nvPr>
        </p:nvSpPr>
        <p:spPr>
          <a:xfrm>
            <a:off x="621792" y="813816"/>
            <a:ext cx="7940700" cy="355200"/>
          </a:xfrm>
          <a:prstGeom prst="rect">
            <a:avLst/>
          </a:prstGeom>
        </p:spPr>
        <p:txBody>
          <a:bodyPr spcFirstLastPara="1" wrap="square" lIns="0" tIns="0" rIns="0" bIns="0" anchor="t" anchorCtr="0">
            <a:noAutofit/>
          </a:bodyPr>
          <a:lstStyle/>
          <a:p>
            <a:pPr marL="0" marR="0" lvl="0" indent="0" algn="l" rtl="0">
              <a:lnSpc>
                <a:spcPct val="135000"/>
              </a:lnSpc>
              <a:spcBef>
                <a:spcPts val="0"/>
              </a:spcBef>
              <a:spcAft>
                <a:spcPts val="0"/>
              </a:spcAft>
              <a:buNone/>
            </a:pPr>
            <a:r>
              <a:rPr lang="en" sz="2000" i="1">
                <a:solidFill>
                  <a:srgbClr val="087BEC"/>
                </a:solidFill>
              </a:rPr>
              <a:t>Energy Efficiency 4.3B: To Accelerate Energy Efficiency</a:t>
            </a:r>
            <a:endParaRPr sz="2000" i="1">
              <a:solidFill>
                <a:srgbClr val="087BEC"/>
              </a:solidFill>
              <a:latin typeface="Maven Pro Medium"/>
              <a:ea typeface="Maven Pro Medium"/>
              <a:cs typeface="Maven Pro Medium"/>
              <a:sym typeface="Maven Pro Medium"/>
            </a:endParaRPr>
          </a:p>
          <a:p>
            <a:pPr marL="0" lvl="0" indent="0" algn="l" rtl="0">
              <a:lnSpc>
                <a:spcPct val="135000"/>
              </a:lnSpc>
              <a:spcBef>
                <a:spcPts val="0"/>
              </a:spcBef>
              <a:spcAft>
                <a:spcPts val="0"/>
              </a:spcAft>
              <a:buNone/>
            </a:pPr>
            <a:endParaRPr sz="1200">
              <a:solidFill>
                <a:schemeClr val="lt1"/>
              </a:solidFill>
            </a:endParaRPr>
          </a:p>
        </p:txBody>
      </p:sp>
      <p:sp>
        <p:nvSpPr>
          <p:cNvPr id="1757" name="Google Shape;1757;p244"/>
          <p:cNvSpPr txBox="1"/>
          <p:nvPr/>
        </p:nvSpPr>
        <p:spPr>
          <a:xfrm>
            <a:off x="404350" y="1479175"/>
            <a:ext cx="8664300" cy="2786100"/>
          </a:xfrm>
          <a:prstGeom prst="rect">
            <a:avLst/>
          </a:prstGeom>
          <a:noFill/>
          <a:ln>
            <a:noFill/>
          </a:ln>
        </p:spPr>
        <p:txBody>
          <a:bodyPr spcFirstLastPara="1" wrap="square" lIns="91425" tIns="91425" rIns="91425" bIns="91425" anchor="t" anchorCtr="0">
            <a:spAutoFit/>
          </a:bodyPr>
          <a:lstStyle/>
          <a:p>
            <a:pPr marL="457200" lvl="0" indent="-336550" algn="l" rtl="0">
              <a:spcBef>
                <a:spcPts val="0"/>
              </a:spcBef>
              <a:spcAft>
                <a:spcPts val="0"/>
              </a:spcAft>
              <a:buClr>
                <a:schemeClr val="dk1"/>
              </a:buClr>
              <a:buSzPts val="1700"/>
              <a:buFont typeface="Maven Pro"/>
              <a:buChar char="●"/>
            </a:pPr>
            <a:r>
              <a:rPr lang="en" sz="1700">
                <a:solidFill>
                  <a:schemeClr val="dk1"/>
                </a:solidFill>
                <a:latin typeface="Maven Pro"/>
                <a:ea typeface="Maven Pro"/>
                <a:cs typeface="Maven Pro"/>
                <a:sym typeface="Maven Pro"/>
              </a:rPr>
              <a:t>Measured Performance pays for savings using Open-Source advanced M&amp;V</a:t>
            </a:r>
            <a:endParaRPr sz="1700">
              <a:solidFill>
                <a:schemeClr val="dk1"/>
              </a:solidFill>
              <a:latin typeface="Maven Pro"/>
              <a:ea typeface="Maven Pro"/>
              <a:cs typeface="Maven Pro"/>
              <a:sym typeface="Maven Pro"/>
            </a:endParaRPr>
          </a:p>
          <a:p>
            <a:pPr marL="457200" lvl="0" indent="-336550" algn="l" rtl="0">
              <a:spcBef>
                <a:spcPts val="1000"/>
              </a:spcBef>
              <a:spcAft>
                <a:spcPts val="0"/>
              </a:spcAft>
              <a:buClr>
                <a:schemeClr val="dk1"/>
              </a:buClr>
              <a:buSzPts val="1700"/>
              <a:buFont typeface="Maven Pro"/>
              <a:buChar char="●"/>
            </a:pPr>
            <a:r>
              <a:rPr lang="en" sz="1700">
                <a:solidFill>
                  <a:schemeClr val="dk1"/>
                </a:solidFill>
                <a:latin typeface="Maven Pro"/>
                <a:ea typeface="Maven Pro"/>
                <a:cs typeface="Maven Pro"/>
                <a:sym typeface="Maven Pro"/>
              </a:rPr>
              <a:t>Single and multifamily buildings with a 2x multiplier for low income</a:t>
            </a:r>
            <a:endParaRPr sz="1700">
              <a:solidFill>
                <a:schemeClr val="dk1"/>
              </a:solidFill>
              <a:latin typeface="Maven Pro"/>
              <a:ea typeface="Maven Pro"/>
              <a:cs typeface="Maven Pro"/>
              <a:sym typeface="Maven Pro"/>
            </a:endParaRPr>
          </a:p>
          <a:p>
            <a:pPr marL="457200" lvl="0" indent="-336550" algn="l" rtl="0">
              <a:spcBef>
                <a:spcPts val="1000"/>
              </a:spcBef>
              <a:spcAft>
                <a:spcPts val="0"/>
              </a:spcAft>
              <a:buClr>
                <a:schemeClr val="dk1"/>
              </a:buClr>
              <a:buSzPts val="1700"/>
              <a:buFont typeface="Maven Pro"/>
              <a:buChar char="●"/>
            </a:pPr>
            <a:r>
              <a:rPr lang="en" sz="1700">
                <a:solidFill>
                  <a:schemeClr val="dk1"/>
                </a:solidFill>
                <a:latin typeface="Maven Pro"/>
                <a:ea typeface="Maven Pro"/>
                <a:cs typeface="Maven Pro"/>
                <a:sym typeface="Maven Pro"/>
              </a:rPr>
              <a:t>Can utilize existing programs and utilities as aggregators for rapid deployment</a:t>
            </a:r>
            <a:endParaRPr sz="1700">
              <a:solidFill>
                <a:schemeClr val="dk1"/>
              </a:solidFill>
              <a:latin typeface="Maven Pro"/>
              <a:ea typeface="Maven Pro"/>
              <a:cs typeface="Maven Pro"/>
              <a:sym typeface="Maven Pro"/>
            </a:endParaRPr>
          </a:p>
          <a:p>
            <a:pPr marL="457200" lvl="0" indent="-336550" algn="l" rtl="0">
              <a:spcBef>
                <a:spcPts val="1000"/>
              </a:spcBef>
              <a:spcAft>
                <a:spcPts val="0"/>
              </a:spcAft>
              <a:buClr>
                <a:schemeClr val="dk1"/>
              </a:buClr>
              <a:buSzPts val="1700"/>
              <a:buFont typeface="Maven Pro"/>
              <a:buChar char="●"/>
            </a:pPr>
            <a:r>
              <a:rPr lang="en" sz="1700">
                <a:solidFill>
                  <a:schemeClr val="dk1"/>
                </a:solidFill>
                <a:latin typeface="Maven Pro"/>
                <a:ea typeface="Maven Pro"/>
                <a:cs typeface="Maven Pro"/>
                <a:sym typeface="Maven Pro"/>
              </a:rPr>
              <a:t>Stackable funding increases customer incentives and lowers ratepayer costs</a:t>
            </a:r>
            <a:endParaRPr sz="1700">
              <a:solidFill>
                <a:schemeClr val="dk1"/>
              </a:solidFill>
              <a:latin typeface="Maven Pro"/>
              <a:ea typeface="Maven Pro"/>
              <a:cs typeface="Maven Pro"/>
              <a:sym typeface="Maven Pro"/>
            </a:endParaRPr>
          </a:p>
          <a:p>
            <a:pPr marL="457200" lvl="0" indent="-336550" algn="l" rtl="0">
              <a:spcBef>
                <a:spcPts val="1000"/>
              </a:spcBef>
              <a:spcAft>
                <a:spcPts val="0"/>
              </a:spcAft>
              <a:buClr>
                <a:schemeClr val="dk1"/>
              </a:buClr>
              <a:buSzPts val="1700"/>
              <a:buFont typeface="Maven Pro"/>
              <a:buChar char="●"/>
            </a:pPr>
            <a:r>
              <a:rPr lang="en" sz="1700">
                <a:solidFill>
                  <a:schemeClr val="dk1"/>
                </a:solidFill>
                <a:latin typeface="Maven Pro"/>
                <a:ea typeface="Maven Pro"/>
                <a:cs typeface="Maven Pro"/>
                <a:sym typeface="Maven Pro"/>
              </a:rPr>
              <a:t>Works with monthly or smart meters</a:t>
            </a:r>
            <a:endParaRPr sz="1700">
              <a:solidFill>
                <a:schemeClr val="dk1"/>
              </a:solidFill>
              <a:latin typeface="Maven Pro"/>
              <a:ea typeface="Maven Pro"/>
              <a:cs typeface="Maven Pro"/>
              <a:sym typeface="Maven Pro"/>
            </a:endParaRPr>
          </a:p>
          <a:p>
            <a:pPr marL="457200" lvl="0" indent="-336550" algn="l" rtl="0">
              <a:spcBef>
                <a:spcPts val="1000"/>
              </a:spcBef>
              <a:spcAft>
                <a:spcPts val="0"/>
              </a:spcAft>
              <a:buClr>
                <a:schemeClr val="dk1"/>
              </a:buClr>
              <a:buSzPts val="1700"/>
              <a:buFont typeface="Maven Pro"/>
              <a:buChar char="●"/>
            </a:pPr>
            <a:r>
              <a:rPr lang="en" sz="1700">
                <a:solidFill>
                  <a:schemeClr val="dk1"/>
                </a:solidFill>
                <a:latin typeface="Maven Pro"/>
                <a:ea typeface="Maven Pro"/>
                <a:cs typeface="Maven Pro"/>
                <a:sym typeface="Maven Pro"/>
              </a:rPr>
              <a:t>Utilities can provide measurement eliminating data barriers</a:t>
            </a:r>
            <a:endParaRPr sz="1700">
              <a:solidFill>
                <a:schemeClr val="dk1"/>
              </a:solidFill>
              <a:latin typeface="Maven Pro"/>
              <a:ea typeface="Maven Pro"/>
              <a:cs typeface="Maven Pro"/>
              <a:sym typeface="Maven Pro"/>
            </a:endParaRPr>
          </a:p>
          <a:p>
            <a:pPr marL="457200" lvl="0" indent="-336550" algn="l" rtl="0">
              <a:spcBef>
                <a:spcPts val="1000"/>
              </a:spcBef>
              <a:spcAft>
                <a:spcPts val="1000"/>
              </a:spcAft>
              <a:buClr>
                <a:schemeClr val="dk1"/>
              </a:buClr>
              <a:buSzPts val="1700"/>
              <a:buFont typeface="Maven Pro"/>
              <a:buChar char="●"/>
            </a:pPr>
            <a:r>
              <a:rPr lang="en" sz="1700">
                <a:solidFill>
                  <a:schemeClr val="dk1"/>
                </a:solidFill>
                <a:latin typeface="Maven Pro"/>
                <a:ea typeface="Maven Pro"/>
                <a:cs typeface="Maven Pro"/>
                <a:sym typeface="Maven Pro"/>
              </a:rPr>
              <a:t>Low risk as taxpayer dollars pay only for measurable outcomes</a:t>
            </a:r>
            <a:endParaRPr sz="1500">
              <a:solidFill>
                <a:schemeClr val="dk1"/>
              </a:solidFill>
              <a:latin typeface="Maven Pro"/>
              <a:ea typeface="Maven Pro"/>
              <a:cs typeface="Maven Pro"/>
              <a:sym typeface="Maven Pr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1"/>
        <p:cNvGrpSpPr/>
        <p:nvPr/>
      </p:nvGrpSpPr>
      <p:grpSpPr>
        <a:xfrm>
          <a:off x="0" y="0"/>
          <a:ext cx="0" cy="0"/>
          <a:chOff x="0" y="0"/>
          <a:chExt cx="0" cy="0"/>
        </a:xfrm>
      </p:grpSpPr>
      <p:pic>
        <p:nvPicPr>
          <p:cNvPr id="1762" name="Google Shape;1762;p245"/>
          <p:cNvPicPr preferRelativeResize="0"/>
          <p:nvPr/>
        </p:nvPicPr>
        <p:blipFill rotWithShape="1">
          <a:blip r:embed="rId3">
            <a:alphaModFix/>
          </a:blip>
          <a:srcRect l="4125" t="5074" r="8644" b="6515"/>
          <a:stretch/>
        </p:blipFill>
        <p:spPr>
          <a:xfrm>
            <a:off x="214350" y="1913525"/>
            <a:ext cx="5237821" cy="2062826"/>
          </a:xfrm>
          <a:prstGeom prst="rect">
            <a:avLst/>
          </a:prstGeom>
          <a:noFill/>
          <a:ln>
            <a:noFill/>
          </a:ln>
        </p:spPr>
      </p:pic>
      <p:sp>
        <p:nvSpPr>
          <p:cNvPr id="1763" name="Google Shape;1763;p245"/>
          <p:cNvSpPr txBox="1">
            <a:spLocks noGrp="1"/>
          </p:cNvSpPr>
          <p:nvPr>
            <p:ph type="title"/>
          </p:nvPr>
        </p:nvSpPr>
        <p:spPr>
          <a:xfrm>
            <a:off x="311700" y="216425"/>
            <a:ext cx="85206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200">
                <a:solidFill>
                  <a:schemeClr val="dk1"/>
                </a:solidFill>
              </a:rPr>
              <a:t>How it Works: kWh Payable Rate</a:t>
            </a:r>
            <a:endParaRPr b="0">
              <a:solidFill>
                <a:schemeClr val="dk1"/>
              </a:solidFill>
            </a:endParaRPr>
          </a:p>
        </p:txBody>
      </p:sp>
      <p:sp>
        <p:nvSpPr>
          <p:cNvPr id="1764" name="Google Shape;1764;p245"/>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F525D"/>
                </a:solidFill>
              </a:rPr>
              <a:t>8</a:t>
            </a:fld>
            <a:endParaRPr>
              <a:solidFill>
                <a:srgbClr val="4F525D"/>
              </a:solidFill>
            </a:endParaRPr>
          </a:p>
        </p:txBody>
      </p:sp>
      <p:sp>
        <p:nvSpPr>
          <p:cNvPr id="1765" name="Google Shape;1765;p245"/>
          <p:cNvSpPr txBox="1"/>
          <p:nvPr/>
        </p:nvSpPr>
        <p:spPr>
          <a:xfrm>
            <a:off x="621802" y="881831"/>
            <a:ext cx="8128800" cy="939000"/>
          </a:xfrm>
          <a:prstGeom prst="rect">
            <a:avLst/>
          </a:prstGeom>
          <a:noFill/>
          <a:ln>
            <a:noFill/>
          </a:ln>
        </p:spPr>
        <p:txBody>
          <a:bodyPr spcFirstLastPara="1" wrap="square" lIns="0" tIns="0" rIns="0" bIns="0" anchor="t" anchorCtr="0">
            <a:spAutoFit/>
          </a:bodyPr>
          <a:lstStyle/>
          <a:p>
            <a:pPr marL="0" lvl="0" indent="0" algn="l" rtl="0">
              <a:lnSpc>
                <a:spcPct val="150000"/>
              </a:lnSpc>
              <a:spcBef>
                <a:spcPts val="0"/>
              </a:spcBef>
              <a:spcAft>
                <a:spcPts val="0"/>
              </a:spcAft>
              <a:buNone/>
            </a:pPr>
            <a:r>
              <a:rPr lang="en" sz="2000" i="1">
                <a:solidFill>
                  <a:srgbClr val="389BFB"/>
                </a:solidFill>
                <a:latin typeface="Maven Pro"/>
                <a:ea typeface="Maven Pro"/>
                <a:cs typeface="Maven Pro"/>
                <a:sym typeface="Maven Pro"/>
              </a:rPr>
              <a:t>Pay for Measured Savings based on Monthly Payable Rate</a:t>
            </a:r>
            <a:endParaRPr sz="2000" i="1">
              <a:solidFill>
                <a:srgbClr val="389BFB"/>
              </a:solidFill>
              <a:latin typeface="Maven Pro"/>
              <a:ea typeface="Maven Pro"/>
              <a:cs typeface="Maven Pro"/>
              <a:sym typeface="Maven Pro"/>
            </a:endParaRPr>
          </a:p>
          <a:p>
            <a:pPr marL="0" lvl="0" indent="0" algn="l" rtl="0">
              <a:lnSpc>
                <a:spcPct val="150000"/>
              </a:lnSpc>
              <a:spcBef>
                <a:spcPts val="0"/>
              </a:spcBef>
              <a:spcAft>
                <a:spcPts val="0"/>
              </a:spcAft>
              <a:buNone/>
            </a:pPr>
            <a:endParaRPr sz="1000" i="1">
              <a:solidFill>
                <a:srgbClr val="389BFB"/>
              </a:solidFill>
              <a:latin typeface="Maven Pro"/>
              <a:ea typeface="Maven Pro"/>
              <a:cs typeface="Maven Pro"/>
              <a:sym typeface="Maven Pro"/>
            </a:endParaRPr>
          </a:p>
          <a:p>
            <a:pPr marL="0" lvl="0" indent="0" algn="l" rtl="0">
              <a:lnSpc>
                <a:spcPct val="200000"/>
              </a:lnSpc>
              <a:spcBef>
                <a:spcPts val="0"/>
              </a:spcBef>
              <a:spcAft>
                <a:spcPts val="0"/>
              </a:spcAft>
              <a:buNone/>
            </a:pPr>
            <a:r>
              <a:rPr lang="en" sz="1600">
                <a:solidFill>
                  <a:schemeClr val="dk1"/>
                </a:solidFill>
                <a:latin typeface="Maven Pro"/>
                <a:ea typeface="Maven Pro"/>
                <a:cs typeface="Maven Pro"/>
                <a:sym typeface="Maven Pro"/>
              </a:rPr>
              <a:t>Incentive Rate </a:t>
            </a:r>
            <a:endParaRPr sz="1600">
              <a:solidFill>
                <a:schemeClr val="dk1"/>
              </a:solidFill>
              <a:latin typeface="Maven Pro"/>
              <a:ea typeface="Maven Pro"/>
              <a:cs typeface="Maven Pro"/>
              <a:sym typeface="Maven Pro"/>
            </a:endParaRPr>
          </a:p>
        </p:txBody>
      </p:sp>
      <p:grpSp>
        <p:nvGrpSpPr>
          <p:cNvPr id="1766" name="Google Shape;1766;p245"/>
          <p:cNvGrpSpPr/>
          <p:nvPr/>
        </p:nvGrpSpPr>
        <p:grpSpPr>
          <a:xfrm>
            <a:off x="4716273" y="4099979"/>
            <a:ext cx="2603700" cy="747992"/>
            <a:chOff x="6604273" y="3804054"/>
            <a:chExt cx="2603700" cy="747992"/>
          </a:xfrm>
        </p:grpSpPr>
        <p:sp>
          <p:nvSpPr>
            <p:cNvPr id="1767" name="Google Shape;1767;p245"/>
            <p:cNvSpPr txBox="1"/>
            <p:nvPr/>
          </p:nvSpPr>
          <p:spPr>
            <a:xfrm>
              <a:off x="6951579" y="3804054"/>
              <a:ext cx="1932984" cy="38485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300" b="1">
                  <a:solidFill>
                    <a:schemeClr val="dk1"/>
                  </a:solidFill>
                  <a:highlight>
                    <a:schemeClr val="lt1"/>
                  </a:highlight>
                  <a:latin typeface="Maven Pro"/>
                  <a:ea typeface="Maven Pro"/>
                  <a:cs typeface="Maven Pro"/>
                  <a:sym typeface="Maven Pro"/>
                </a:rPr>
                <a:t>$2,000 or $4,000</a:t>
              </a:r>
              <a:endParaRPr sz="1000" b="1">
                <a:solidFill>
                  <a:schemeClr val="dk1"/>
                </a:solidFill>
                <a:highlight>
                  <a:schemeClr val="lt1"/>
                </a:highlight>
                <a:latin typeface="Maven Pro"/>
                <a:ea typeface="Maven Pro"/>
                <a:cs typeface="Maven Pro"/>
                <a:sym typeface="Maven Pro"/>
              </a:endParaRPr>
            </a:p>
          </p:txBody>
        </p:sp>
        <p:sp>
          <p:nvSpPr>
            <p:cNvPr id="1768" name="Google Shape;1768;p245"/>
            <p:cNvSpPr txBox="1"/>
            <p:nvPr/>
          </p:nvSpPr>
          <p:spPr>
            <a:xfrm>
              <a:off x="6604273" y="4228946"/>
              <a:ext cx="2603700" cy="323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900" b="1">
                  <a:solidFill>
                    <a:schemeClr val="dk1"/>
                  </a:solidFill>
                  <a:highlight>
                    <a:schemeClr val="lt1"/>
                  </a:highlight>
                  <a:latin typeface="Maven Pro"/>
                  <a:ea typeface="Maven Pro"/>
                  <a:cs typeface="Maven Pro"/>
                  <a:sym typeface="Maven Pro"/>
                </a:rPr>
                <a:t>(20% * Avg. State Res Energy Usage)</a:t>
              </a:r>
              <a:endParaRPr sz="900" b="1">
                <a:solidFill>
                  <a:schemeClr val="dk1"/>
                </a:solidFill>
                <a:highlight>
                  <a:schemeClr val="lt1"/>
                </a:highlight>
                <a:latin typeface="Maven Pro"/>
                <a:ea typeface="Maven Pro"/>
                <a:cs typeface="Maven Pro"/>
                <a:sym typeface="Maven Pro"/>
              </a:endParaRPr>
            </a:p>
          </p:txBody>
        </p:sp>
        <p:cxnSp>
          <p:nvCxnSpPr>
            <p:cNvPr id="1769" name="Google Shape;1769;p245"/>
            <p:cNvCxnSpPr/>
            <p:nvPr/>
          </p:nvCxnSpPr>
          <p:spPr>
            <a:xfrm>
              <a:off x="6846246" y="4206622"/>
              <a:ext cx="2119817" cy="6841"/>
            </a:xfrm>
            <a:prstGeom prst="straightConnector1">
              <a:avLst/>
            </a:prstGeom>
            <a:noFill/>
            <a:ln w="9525" cap="flat" cmpd="sng">
              <a:solidFill>
                <a:schemeClr val="dk1"/>
              </a:solidFill>
              <a:prstDash val="solid"/>
              <a:round/>
              <a:headEnd type="none" w="med" len="med"/>
              <a:tailEnd type="none" w="med" len="med"/>
            </a:ln>
          </p:spPr>
        </p:cxnSp>
      </p:grpSp>
      <p:sp>
        <p:nvSpPr>
          <p:cNvPr id="1770" name="Google Shape;1770;p245"/>
          <p:cNvSpPr/>
          <p:nvPr/>
        </p:nvSpPr>
        <p:spPr>
          <a:xfrm>
            <a:off x="80700" y="4625450"/>
            <a:ext cx="2296925" cy="286775"/>
          </a:xfrm>
          <a:prstGeom prst="flowChartProcess">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u="sng">
                <a:solidFill>
                  <a:schemeClr val="hlink"/>
                </a:solidFill>
                <a:latin typeface="Maven Pro"/>
                <a:ea typeface="Maven Pro"/>
                <a:cs typeface="Maven Pro"/>
                <a:sym typeface="Maven Pro"/>
                <a:hlinkClick r:id="rId4"/>
              </a:rPr>
              <a:t> Link to Access Calculator</a:t>
            </a:r>
            <a:endParaRPr sz="1100" b="1">
              <a:latin typeface="Maven Pro"/>
              <a:ea typeface="Maven Pro"/>
              <a:cs typeface="Maven Pro"/>
              <a:sym typeface="Maven Pro"/>
            </a:endParaRPr>
          </a:p>
        </p:txBody>
      </p:sp>
      <p:sp>
        <p:nvSpPr>
          <p:cNvPr id="1771" name="Google Shape;1771;p245"/>
          <p:cNvSpPr txBox="1"/>
          <p:nvPr/>
        </p:nvSpPr>
        <p:spPr>
          <a:xfrm>
            <a:off x="2877900" y="4273875"/>
            <a:ext cx="19491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latin typeface="Maven Pro"/>
                <a:ea typeface="Maven Pro"/>
                <a:cs typeface="Maven Pro"/>
                <a:sym typeface="Maven Pro"/>
              </a:rPr>
              <a:t>Incentive Rate =</a:t>
            </a:r>
            <a:endParaRPr>
              <a:latin typeface="Maven Pro"/>
              <a:ea typeface="Maven Pro"/>
              <a:cs typeface="Maven Pro"/>
              <a:sym typeface="Maven Pro"/>
            </a:endParaRPr>
          </a:p>
        </p:txBody>
      </p:sp>
      <p:sp>
        <p:nvSpPr>
          <p:cNvPr id="1772" name="Google Shape;1772;p245"/>
          <p:cNvSpPr/>
          <p:nvPr/>
        </p:nvSpPr>
        <p:spPr>
          <a:xfrm>
            <a:off x="214350" y="2976150"/>
            <a:ext cx="3773100" cy="1000200"/>
          </a:xfrm>
          <a:prstGeom prst="roundRect">
            <a:avLst>
              <a:gd name="adj" fmla="val 16667"/>
            </a:avLst>
          </a:prstGeom>
          <a:noFill/>
          <a:ln w="9525" cap="flat" cmpd="sng">
            <a:solidFill>
              <a:srgbClr val="9900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45"/>
          <p:cNvSpPr txBox="1"/>
          <p:nvPr/>
        </p:nvSpPr>
        <p:spPr>
          <a:xfrm>
            <a:off x="5397050" y="1273850"/>
            <a:ext cx="27969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Maven Pro"/>
                <a:ea typeface="Maven Pro"/>
                <a:cs typeface="Maven Pro"/>
                <a:sym typeface="Maven Pro"/>
              </a:rPr>
              <a:t>Incentive Rate based on 20% of energy in average home in state, divided into $2,000 or $4,000 for low income customers.</a:t>
            </a:r>
            <a:endParaRPr>
              <a:solidFill>
                <a:schemeClr val="dk1"/>
              </a:solidFill>
              <a:latin typeface="Maven Pro"/>
              <a:ea typeface="Maven Pro"/>
              <a:cs typeface="Maven Pro"/>
              <a:sym typeface="Maven Pro"/>
            </a:endParaRPr>
          </a:p>
          <a:p>
            <a:pPr marL="0" lvl="0" indent="0" algn="l" rtl="0">
              <a:spcBef>
                <a:spcPts val="0"/>
              </a:spcBef>
              <a:spcAft>
                <a:spcPts val="0"/>
              </a:spcAft>
              <a:buNone/>
            </a:pPr>
            <a:endParaRPr>
              <a:solidFill>
                <a:schemeClr val="dk1"/>
              </a:solidFill>
              <a:latin typeface="Maven Pro"/>
              <a:ea typeface="Maven Pro"/>
              <a:cs typeface="Maven Pro"/>
              <a:sym typeface="Maven Pro"/>
            </a:endParaRPr>
          </a:p>
          <a:p>
            <a:pPr marL="0" lvl="0" indent="0" algn="l" rtl="0">
              <a:spcBef>
                <a:spcPts val="0"/>
              </a:spcBef>
              <a:spcAft>
                <a:spcPts val="0"/>
              </a:spcAft>
              <a:buNone/>
            </a:pPr>
            <a:r>
              <a:rPr lang="en">
                <a:solidFill>
                  <a:schemeClr val="dk1"/>
                </a:solidFill>
                <a:latin typeface="Maven Pro"/>
                <a:ea typeface="Maven Pro"/>
                <a:cs typeface="Maven Pro"/>
                <a:sym typeface="Maven Pro"/>
              </a:rPr>
              <a:t>Market Rate pays upto 50% of project cost and upto 80% for low income.</a:t>
            </a:r>
            <a:endParaRPr>
              <a:solidFill>
                <a:schemeClr val="dk1"/>
              </a:solidFill>
              <a:latin typeface="Maven Pro"/>
              <a:ea typeface="Maven Pro"/>
              <a:cs typeface="Maven Pro"/>
              <a:sym typeface="Maven Pro"/>
            </a:endParaRPr>
          </a:p>
          <a:p>
            <a:pPr marL="0" lvl="0" indent="0" algn="l" rtl="0">
              <a:spcBef>
                <a:spcPts val="0"/>
              </a:spcBef>
              <a:spcAft>
                <a:spcPts val="0"/>
              </a:spcAft>
              <a:buClr>
                <a:schemeClr val="dk1"/>
              </a:buClr>
              <a:buSzPts val="1100"/>
              <a:buFont typeface="Arial"/>
              <a:buNone/>
            </a:pPr>
            <a:endParaRPr>
              <a:solidFill>
                <a:schemeClr val="dk1"/>
              </a:solidFill>
              <a:latin typeface="Maven Pro"/>
              <a:ea typeface="Maven Pro"/>
              <a:cs typeface="Maven Pro"/>
              <a:sym typeface="Maven Pro"/>
            </a:endParaRPr>
          </a:p>
          <a:p>
            <a:pPr marL="0" lvl="0" indent="0" algn="l" rtl="0">
              <a:spcBef>
                <a:spcPts val="0"/>
              </a:spcBef>
              <a:spcAft>
                <a:spcPts val="0"/>
              </a:spcAft>
              <a:buClr>
                <a:schemeClr val="dk1"/>
              </a:buClr>
              <a:buSzPts val="1100"/>
              <a:buFont typeface="Arial"/>
              <a:buNone/>
            </a:pPr>
            <a:r>
              <a:rPr lang="en">
                <a:solidFill>
                  <a:schemeClr val="dk1"/>
                </a:solidFill>
                <a:latin typeface="Maven Pro"/>
                <a:ea typeface="Maven Pro"/>
                <a:cs typeface="Maven Pro"/>
                <a:sym typeface="Maven Pro"/>
              </a:rPr>
              <a:t>Portfolios must reduce by 15%.</a:t>
            </a:r>
            <a:endParaRPr>
              <a:solidFill>
                <a:schemeClr val="dk1"/>
              </a:solidFill>
              <a:latin typeface="Maven Pro"/>
              <a:ea typeface="Maven Pro"/>
              <a:cs typeface="Maven Pro"/>
              <a:sym typeface="Maven Pr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7"/>
        <p:cNvGrpSpPr/>
        <p:nvPr/>
      </p:nvGrpSpPr>
      <p:grpSpPr>
        <a:xfrm>
          <a:off x="0" y="0"/>
          <a:ext cx="0" cy="0"/>
          <a:chOff x="0" y="0"/>
          <a:chExt cx="0" cy="0"/>
        </a:xfrm>
      </p:grpSpPr>
      <p:sp>
        <p:nvSpPr>
          <p:cNvPr id="1778" name="Google Shape;1778;p246"/>
          <p:cNvSpPr/>
          <p:nvPr/>
        </p:nvSpPr>
        <p:spPr>
          <a:xfrm>
            <a:off x="4954175" y="833025"/>
            <a:ext cx="4070700" cy="4102200"/>
          </a:xfrm>
          <a:prstGeom prst="roundRect">
            <a:avLst>
              <a:gd name="adj" fmla="val 16667"/>
            </a:avLst>
          </a:prstGeom>
          <a:noFill/>
          <a:ln w="28575" cap="flat" cmpd="sng">
            <a:solidFill>
              <a:srgbClr val="389BFB"/>
            </a:solidFill>
            <a:prstDash val="dash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46"/>
          <p:cNvSpPr txBox="1">
            <a:spLocks noGrp="1"/>
          </p:cNvSpPr>
          <p:nvPr>
            <p:ph type="sldNum" idx="12"/>
          </p:nvPr>
        </p:nvSpPr>
        <p:spPr>
          <a:xfrm>
            <a:off x="8662175" y="4788400"/>
            <a:ext cx="406500" cy="355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1780" name="Google Shape;1780;p246"/>
          <p:cNvSpPr txBox="1">
            <a:spLocks noGrp="1"/>
          </p:cNvSpPr>
          <p:nvPr>
            <p:ph type="title"/>
          </p:nvPr>
        </p:nvSpPr>
        <p:spPr>
          <a:xfrm>
            <a:off x="311700" y="445025"/>
            <a:ext cx="8520600" cy="875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200" b="1">
                <a:solidFill>
                  <a:schemeClr val="dk1"/>
                </a:solidFill>
                <a:latin typeface="Maven Pro"/>
                <a:ea typeface="Maven Pro"/>
                <a:cs typeface="Maven Pro"/>
                <a:sym typeface="Maven Pro"/>
              </a:rPr>
              <a:t>Inflation Reduction Act</a:t>
            </a:r>
            <a:endParaRPr sz="3200" b="1">
              <a:solidFill>
                <a:schemeClr val="dk1"/>
              </a:solidFill>
              <a:latin typeface="Maven Pro"/>
              <a:ea typeface="Maven Pro"/>
              <a:cs typeface="Maven Pro"/>
              <a:sym typeface="Maven Pro"/>
            </a:endParaRPr>
          </a:p>
          <a:p>
            <a:pPr marL="0" lvl="0" indent="0" algn="l" rtl="0">
              <a:lnSpc>
                <a:spcPct val="135000"/>
              </a:lnSpc>
              <a:spcBef>
                <a:spcPts val="0"/>
              </a:spcBef>
              <a:spcAft>
                <a:spcPts val="0"/>
              </a:spcAft>
              <a:buClr>
                <a:schemeClr val="dk1"/>
              </a:buClr>
              <a:buSzPts val="1100"/>
              <a:buFont typeface="Arial"/>
              <a:buNone/>
            </a:pPr>
            <a:r>
              <a:rPr lang="en" sz="2000" b="0" i="1">
                <a:solidFill>
                  <a:srgbClr val="087BEC"/>
                </a:solidFill>
              </a:rPr>
              <a:t>Energy Efficiency 4.3B</a:t>
            </a:r>
            <a:endParaRPr sz="2000" b="0" i="1">
              <a:solidFill>
                <a:srgbClr val="087BEC"/>
              </a:solidFill>
              <a:latin typeface="Maven Pro Medium"/>
              <a:ea typeface="Maven Pro Medium"/>
              <a:cs typeface="Maven Pro Medium"/>
              <a:sym typeface="Maven Pro Medium"/>
            </a:endParaRPr>
          </a:p>
          <a:p>
            <a:pPr marL="0" lvl="0" indent="0" algn="l" rtl="0">
              <a:spcBef>
                <a:spcPts val="0"/>
              </a:spcBef>
              <a:spcAft>
                <a:spcPts val="0"/>
              </a:spcAft>
              <a:buNone/>
            </a:pPr>
            <a:endParaRPr sz="3200">
              <a:solidFill>
                <a:schemeClr val="dk1"/>
              </a:solidFill>
            </a:endParaRPr>
          </a:p>
        </p:txBody>
      </p:sp>
      <p:sp>
        <p:nvSpPr>
          <p:cNvPr id="1781" name="Google Shape;1781;p246"/>
          <p:cNvSpPr txBox="1">
            <a:spLocks noGrp="1"/>
          </p:cNvSpPr>
          <p:nvPr>
            <p:ph type="body" idx="1"/>
          </p:nvPr>
        </p:nvSpPr>
        <p:spPr>
          <a:xfrm>
            <a:off x="311700" y="1377450"/>
            <a:ext cx="4337400" cy="34623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 sz="2000" b="1">
                <a:solidFill>
                  <a:srgbClr val="23CE6B"/>
                </a:solidFill>
              </a:rPr>
              <a:t>Measured Performance</a:t>
            </a:r>
            <a:endParaRPr sz="2000" b="1">
              <a:solidFill>
                <a:srgbClr val="23CE6B"/>
              </a:solidFill>
            </a:endParaRPr>
          </a:p>
          <a:p>
            <a:pPr marL="0" lvl="0" indent="0" algn="l" rtl="0">
              <a:lnSpc>
                <a:spcPct val="100000"/>
              </a:lnSpc>
              <a:spcBef>
                <a:spcPts val="0"/>
              </a:spcBef>
              <a:spcAft>
                <a:spcPts val="0"/>
              </a:spcAft>
              <a:buClr>
                <a:schemeClr val="dk1"/>
              </a:buClr>
              <a:buSzPts val="1100"/>
              <a:buFont typeface="Arial"/>
              <a:buNone/>
            </a:pPr>
            <a:endParaRPr sz="1700" b="1">
              <a:solidFill>
                <a:srgbClr val="23CE6B"/>
              </a:solidFill>
            </a:endParaRPr>
          </a:p>
          <a:p>
            <a:pPr marL="320040" lvl="0" indent="-186690" algn="l" rtl="0">
              <a:lnSpc>
                <a:spcPct val="100000"/>
              </a:lnSpc>
              <a:spcBef>
                <a:spcPts val="0"/>
              </a:spcBef>
              <a:spcAft>
                <a:spcPts val="0"/>
              </a:spcAft>
              <a:buClr>
                <a:schemeClr val="dk1"/>
              </a:buClr>
              <a:buSzPts val="1500"/>
              <a:buFont typeface="Maven Pro"/>
              <a:buChar char="●"/>
            </a:pPr>
            <a:r>
              <a:rPr lang="en" sz="1500">
                <a:solidFill>
                  <a:schemeClr val="dk1"/>
                </a:solidFill>
              </a:rPr>
              <a:t>Fast, efficient, </a:t>
            </a:r>
            <a:r>
              <a:rPr lang="en" sz="1500" b="1">
                <a:solidFill>
                  <a:schemeClr val="dk1"/>
                </a:solidFill>
              </a:rPr>
              <a:t>low overhead</a:t>
            </a:r>
            <a:r>
              <a:rPr lang="en" sz="1500">
                <a:solidFill>
                  <a:schemeClr val="dk1"/>
                </a:solidFill>
              </a:rPr>
              <a:t> deployment.</a:t>
            </a:r>
            <a:endParaRPr sz="1500">
              <a:solidFill>
                <a:schemeClr val="dk1"/>
              </a:solidFill>
            </a:endParaRPr>
          </a:p>
          <a:p>
            <a:pPr marL="320040" lvl="0" indent="-186690" algn="l" rtl="0">
              <a:lnSpc>
                <a:spcPct val="100000"/>
              </a:lnSpc>
              <a:spcBef>
                <a:spcPts val="1000"/>
              </a:spcBef>
              <a:spcAft>
                <a:spcPts val="0"/>
              </a:spcAft>
              <a:buClr>
                <a:schemeClr val="dk1"/>
              </a:buClr>
              <a:buSzPts val="1500"/>
              <a:buFont typeface="Maven Pro"/>
              <a:buChar char="●"/>
            </a:pPr>
            <a:r>
              <a:rPr lang="en" sz="1500">
                <a:solidFill>
                  <a:schemeClr val="dk1"/>
                </a:solidFill>
              </a:rPr>
              <a:t>Open source measurement at the </a:t>
            </a:r>
            <a:r>
              <a:rPr lang="en" sz="1500" b="1">
                <a:solidFill>
                  <a:schemeClr val="dk1"/>
                </a:solidFill>
              </a:rPr>
              <a:t>meter</a:t>
            </a:r>
            <a:endParaRPr sz="1500">
              <a:solidFill>
                <a:schemeClr val="dk1"/>
              </a:solidFill>
            </a:endParaRPr>
          </a:p>
          <a:p>
            <a:pPr marL="320040" lvl="0" indent="-186690" algn="l" rtl="0">
              <a:lnSpc>
                <a:spcPct val="100000"/>
              </a:lnSpc>
              <a:spcBef>
                <a:spcPts val="1000"/>
              </a:spcBef>
              <a:spcAft>
                <a:spcPts val="0"/>
              </a:spcAft>
              <a:buClr>
                <a:schemeClr val="dk1"/>
              </a:buClr>
              <a:buSzPts val="1500"/>
              <a:buFont typeface="Maven Pro"/>
              <a:buChar char="●"/>
            </a:pPr>
            <a:r>
              <a:rPr lang="en" sz="1500">
                <a:solidFill>
                  <a:schemeClr val="dk1"/>
                </a:solidFill>
              </a:rPr>
              <a:t>Can </a:t>
            </a:r>
            <a:r>
              <a:rPr lang="en" sz="1500" b="1">
                <a:solidFill>
                  <a:schemeClr val="dk1"/>
                </a:solidFill>
              </a:rPr>
              <a:t>overlays on top of existing programs</a:t>
            </a:r>
            <a:r>
              <a:rPr lang="en" sz="1500">
                <a:solidFill>
                  <a:schemeClr val="dk1"/>
                </a:solidFill>
              </a:rPr>
              <a:t> and/or can be deployed as a “market”</a:t>
            </a:r>
            <a:endParaRPr sz="1500">
              <a:solidFill>
                <a:schemeClr val="dk1"/>
              </a:solidFill>
            </a:endParaRPr>
          </a:p>
          <a:p>
            <a:pPr marL="320040" lvl="0" indent="-186690" algn="l" rtl="0">
              <a:lnSpc>
                <a:spcPct val="100000"/>
              </a:lnSpc>
              <a:spcBef>
                <a:spcPts val="1000"/>
              </a:spcBef>
              <a:spcAft>
                <a:spcPts val="0"/>
              </a:spcAft>
              <a:buClr>
                <a:schemeClr val="dk1"/>
              </a:buClr>
              <a:buSzPts val="1500"/>
              <a:buFont typeface="Maven Pro"/>
              <a:buChar char="●"/>
            </a:pPr>
            <a:r>
              <a:rPr lang="en" sz="1500" b="1">
                <a:solidFill>
                  <a:schemeClr val="dk1"/>
                </a:solidFill>
              </a:rPr>
              <a:t>Values the full impact</a:t>
            </a:r>
            <a:r>
              <a:rPr lang="en" sz="1500">
                <a:solidFill>
                  <a:schemeClr val="dk1"/>
                </a:solidFill>
              </a:rPr>
              <a:t> of home performance</a:t>
            </a:r>
            <a:endParaRPr sz="1500">
              <a:solidFill>
                <a:schemeClr val="dk1"/>
              </a:solidFill>
            </a:endParaRPr>
          </a:p>
          <a:p>
            <a:pPr marL="320040" lvl="0" indent="-186690" algn="l" rtl="0">
              <a:lnSpc>
                <a:spcPct val="100000"/>
              </a:lnSpc>
              <a:spcBef>
                <a:spcPts val="1000"/>
              </a:spcBef>
              <a:spcAft>
                <a:spcPts val="0"/>
              </a:spcAft>
              <a:buClr>
                <a:schemeClr val="dk1"/>
              </a:buClr>
              <a:buSzPts val="1500"/>
              <a:buFont typeface="Maven Pro"/>
              <a:buChar char="●"/>
            </a:pPr>
            <a:r>
              <a:rPr lang="en" sz="1500">
                <a:solidFill>
                  <a:schemeClr val="dk1"/>
                </a:solidFill>
              </a:rPr>
              <a:t>Can </a:t>
            </a:r>
            <a:r>
              <a:rPr lang="en" sz="1500" b="1">
                <a:solidFill>
                  <a:schemeClr val="dk1"/>
                </a:solidFill>
              </a:rPr>
              <a:t>enable market innovation </a:t>
            </a:r>
            <a:r>
              <a:rPr lang="en" sz="1500">
                <a:solidFill>
                  <a:schemeClr val="dk1"/>
                </a:solidFill>
              </a:rPr>
              <a:t>prepare for a future of grid integration</a:t>
            </a:r>
            <a:endParaRPr sz="1500">
              <a:solidFill>
                <a:schemeClr val="dk1"/>
              </a:solidFill>
            </a:endParaRPr>
          </a:p>
          <a:p>
            <a:pPr marL="320040" lvl="0" indent="-186690" algn="l" rtl="0">
              <a:lnSpc>
                <a:spcPct val="100000"/>
              </a:lnSpc>
              <a:spcBef>
                <a:spcPts val="1000"/>
              </a:spcBef>
              <a:spcAft>
                <a:spcPts val="1000"/>
              </a:spcAft>
              <a:buClr>
                <a:schemeClr val="dk1"/>
              </a:buClr>
              <a:buSzPts val="1500"/>
              <a:buFont typeface="Arial"/>
              <a:buChar char="●"/>
            </a:pPr>
            <a:r>
              <a:rPr lang="en" sz="1500">
                <a:solidFill>
                  <a:schemeClr val="dk1"/>
                </a:solidFill>
              </a:rPr>
              <a:t>Even if using </a:t>
            </a:r>
            <a:r>
              <a:rPr lang="en" sz="1500" b="1">
                <a:solidFill>
                  <a:schemeClr val="dk1"/>
                </a:solidFill>
              </a:rPr>
              <a:t>Modeled </a:t>
            </a:r>
            <a:r>
              <a:rPr lang="en" sz="1500">
                <a:solidFill>
                  <a:schemeClr val="dk1"/>
                </a:solidFill>
              </a:rPr>
              <a:t>approach, measuring outcomes provides essential feedback</a:t>
            </a:r>
            <a:endParaRPr sz="1500">
              <a:solidFill>
                <a:schemeClr val="dk1"/>
              </a:solidFill>
            </a:endParaRPr>
          </a:p>
        </p:txBody>
      </p:sp>
      <p:pic>
        <p:nvPicPr>
          <p:cNvPr id="1782" name="Google Shape;1782;p246"/>
          <p:cNvPicPr preferRelativeResize="0"/>
          <p:nvPr/>
        </p:nvPicPr>
        <p:blipFill>
          <a:blip r:embed="rId3">
            <a:alphaModFix/>
          </a:blip>
          <a:stretch>
            <a:fillRect/>
          </a:stretch>
        </p:blipFill>
        <p:spPr>
          <a:xfrm>
            <a:off x="5930673" y="1002625"/>
            <a:ext cx="2117700" cy="236475"/>
          </a:xfrm>
          <a:prstGeom prst="rect">
            <a:avLst/>
          </a:prstGeom>
          <a:noFill/>
          <a:ln>
            <a:noFill/>
          </a:ln>
        </p:spPr>
      </p:pic>
      <p:sp>
        <p:nvSpPr>
          <p:cNvPr id="1783" name="Google Shape;1783;p246"/>
          <p:cNvSpPr txBox="1"/>
          <p:nvPr/>
        </p:nvSpPr>
        <p:spPr>
          <a:xfrm>
            <a:off x="5048850" y="1461625"/>
            <a:ext cx="1714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Maven Pro"/>
                <a:ea typeface="Maven Pro"/>
                <a:cs typeface="Maven Pro"/>
                <a:sym typeface="Maven Pro"/>
              </a:rPr>
              <a:t>Advanced Open Source M&amp;V</a:t>
            </a:r>
            <a:endParaRPr b="1">
              <a:latin typeface="Maven Pro"/>
              <a:ea typeface="Maven Pro"/>
              <a:cs typeface="Maven Pro"/>
              <a:sym typeface="Maven Pro"/>
            </a:endParaRPr>
          </a:p>
        </p:txBody>
      </p:sp>
      <p:sp>
        <p:nvSpPr>
          <p:cNvPr id="1784" name="Google Shape;1784;p246"/>
          <p:cNvSpPr txBox="1"/>
          <p:nvPr/>
        </p:nvSpPr>
        <p:spPr>
          <a:xfrm>
            <a:off x="5048850" y="2377217"/>
            <a:ext cx="110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Maven Pro"/>
                <a:ea typeface="Maven Pro"/>
                <a:cs typeface="Maven Pro"/>
                <a:sym typeface="Maven Pro"/>
              </a:rPr>
              <a:t>Targeting</a:t>
            </a:r>
            <a:endParaRPr b="1">
              <a:latin typeface="Maven Pro"/>
              <a:ea typeface="Maven Pro"/>
              <a:cs typeface="Maven Pro"/>
              <a:sym typeface="Maven Pro"/>
            </a:endParaRPr>
          </a:p>
        </p:txBody>
      </p:sp>
      <p:sp>
        <p:nvSpPr>
          <p:cNvPr id="1785" name="Google Shape;1785;p246"/>
          <p:cNvSpPr txBox="1"/>
          <p:nvPr/>
        </p:nvSpPr>
        <p:spPr>
          <a:xfrm>
            <a:off x="5048850" y="3077408"/>
            <a:ext cx="1199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Maven Pro"/>
                <a:ea typeface="Maven Pro"/>
                <a:cs typeface="Maven Pro"/>
                <a:sym typeface="Maven Pro"/>
              </a:rPr>
              <a:t>Tracking &amp; </a:t>
            </a:r>
            <a:endParaRPr b="1">
              <a:latin typeface="Maven Pro"/>
              <a:ea typeface="Maven Pro"/>
              <a:cs typeface="Maven Pro"/>
              <a:sym typeface="Maven Pro"/>
            </a:endParaRPr>
          </a:p>
          <a:p>
            <a:pPr marL="0" lvl="0" indent="0" algn="l" rtl="0">
              <a:spcBef>
                <a:spcPts val="0"/>
              </a:spcBef>
              <a:spcAft>
                <a:spcPts val="0"/>
              </a:spcAft>
              <a:buNone/>
            </a:pPr>
            <a:r>
              <a:rPr lang="en" b="1">
                <a:latin typeface="Maven Pro"/>
                <a:ea typeface="Maven Pro"/>
                <a:cs typeface="Maven Pro"/>
                <a:sym typeface="Maven Pro"/>
              </a:rPr>
              <a:t>Monitoring</a:t>
            </a:r>
            <a:endParaRPr b="1">
              <a:latin typeface="Maven Pro"/>
              <a:ea typeface="Maven Pro"/>
              <a:cs typeface="Maven Pro"/>
              <a:sym typeface="Maven Pro"/>
            </a:endParaRPr>
          </a:p>
        </p:txBody>
      </p:sp>
      <p:sp>
        <p:nvSpPr>
          <p:cNvPr id="1786" name="Google Shape;1786;p246"/>
          <p:cNvSpPr txBox="1"/>
          <p:nvPr/>
        </p:nvSpPr>
        <p:spPr>
          <a:xfrm>
            <a:off x="5048850" y="3993000"/>
            <a:ext cx="1256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Maven Pro"/>
                <a:ea typeface="Maven Pro"/>
                <a:cs typeface="Maven Pro"/>
                <a:sym typeface="Maven Pro"/>
              </a:rPr>
              <a:t>Payments &amp; </a:t>
            </a:r>
            <a:endParaRPr b="1">
              <a:latin typeface="Maven Pro"/>
              <a:ea typeface="Maven Pro"/>
              <a:cs typeface="Maven Pro"/>
              <a:sym typeface="Maven Pro"/>
            </a:endParaRPr>
          </a:p>
          <a:p>
            <a:pPr marL="0" lvl="0" indent="0" algn="l" rtl="0">
              <a:spcBef>
                <a:spcPts val="0"/>
              </a:spcBef>
              <a:spcAft>
                <a:spcPts val="0"/>
              </a:spcAft>
              <a:buNone/>
            </a:pPr>
            <a:r>
              <a:rPr lang="en" b="1">
                <a:latin typeface="Maven Pro"/>
                <a:ea typeface="Maven Pro"/>
                <a:cs typeface="Maven Pro"/>
                <a:sym typeface="Maven Pro"/>
              </a:rPr>
              <a:t>Reporting</a:t>
            </a:r>
            <a:endParaRPr b="1">
              <a:latin typeface="Maven Pro"/>
              <a:ea typeface="Maven Pro"/>
              <a:cs typeface="Maven Pro"/>
              <a:sym typeface="Maven Pro"/>
            </a:endParaRPr>
          </a:p>
        </p:txBody>
      </p:sp>
      <p:pic>
        <p:nvPicPr>
          <p:cNvPr id="1787" name="Google Shape;1787;p246"/>
          <p:cNvPicPr preferRelativeResize="0"/>
          <p:nvPr/>
        </p:nvPicPr>
        <p:blipFill>
          <a:blip r:embed="rId4">
            <a:alphaModFix/>
          </a:blip>
          <a:stretch>
            <a:fillRect/>
          </a:stretch>
        </p:blipFill>
        <p:spPr>
          <a:xfrm>
            <a:off x="6713133" y="1632320"/>
            <a:ext cx="2001483" cy="274201"/>
          </a:xfrm>
          <a:prstGeom prst="rect">
            <a:avLst/>
          </a:prstGeom>
          <a:noFill/>
          <a:ln>
            <a:noFill/>
          </a:ln>
        </p:spPr>
      </p:pic>
      <p:pic>
        <p:nvPicPr>
          <p:cNvPr id="1788" name="Google Shape;1788;p246"/>
          <p:cNvPicPr preferRelativeResize="0"/>
          <p:nvPr/>
        </p:nvPicPr>
        <p:blipFill>
          <a:blip r:embed="rId5">
            <a:alphaModFix/>
          </a:blip>
          <a:stretch>
            <a:fillRect/>
          </a:stretch>
        </p:blipFill>
        <p:spPr>
          <a:xfrm>
            <a:off x="6502544" y="2104913"/>
            <a:ext cx="2422661" cy="875700"/>
          </a:xfrm>
          <a:prstGeom prst="rect">
            <a:avLst/>
          </a:prstGeom>
          <a:noFill/>
          <a:ln>
            <a:noFill/>
          </a:ln>
        </p:spPr>
      </p:pic>
      <p:pic>
        <p:nvPicPr>
          <p:cNvPr id="1789" name="Google Shape;1789;p246"/>
          <p:cNvPicPr preferRelativeResize="0"/>
          <p:nvPr/>
        </p:nvPicPr>
        <p:blipFill rotWithShape="1">
          <a:blip r:embed="rId6">
            <a:alphaModFix/>
          </a:blip>
          <a:srcRect l="25404" r="18981"/>
          <a:stretch/>
        </p:blipFill>
        <p:spPr>
          <a:xfrm>
            <a:off x="6583136" y="3179007"/>
            <a:ext cx="2261476" cy="615600"/>
          </a:xfrm>
          <a:prstGeom prst="rect">
            <a:avLst/>
          </a:prstGeom>
          <a:noFill/>
          <a:ln>
            <a:noFill/>
          </a:ln>
        </p:spPr>
      </p:pic>
      <p:pic>
        <p:nvPicPr>
          <p:cNvPr id="1790" name="Google Shape;1790;p246"/>
          <p:cNvPicPr preferRelativeResize="0"/>
          <p:nvPr/>
        </p:nvPicPr>
        <p:blipFill>
          <a:blip r:embed="rId7">
            <a:alphaModFix/>
          </a:blip>
          <a:stretch>
            <a:fillRect/>
          </a:stretch>
        </p:blipFill>
        <p:spPr>
          <a:xfrm>
            <a:off x="6856624" y="3993000"/>
            <a:ext cx="1714500" cy="651134"/>
          </a:xfrm>
          <a:prstGeom prst="rect">
            <a:avLst/>
          </a:prstGeom>
          <a:noFill/>
          <a:ln>
            <a:noFill/>
          </a:ln>
        </p:spPr>
      </p:pic>
      <p:pic>
        <p:nvPicPr>
          <p:cNvPr id="1791" name="Google Shape;1791;p246"/>
          <p:cNvPicPr preferRelativeResize="0"/>
          <p:nvPr/>
        </p:nvPicPr>
        <p:blipFill rotWithShape="1">
          <a:blip r:embed="rId8">
            <a:alphaModFix/>
          </a:blip>
          <a:srcRect/>
          <a:stretch/>
        </p:blipFill>
        <p:spPr>
          <a:xfrm>
            <a:off x="5661685" y="285589"/>
            <a:ext cx="2655675" cy="400200"/>
          </a:xfrm>
          <a:prstGeom prst="rect">
            <a:avLst/>
          </a:prstGeom>
          <a:noFill/>
          <a:ln>
            <a:noFill/>
          </a:ln>
        </p:spPr>
      </p:pic>
      <p:sp>
        <p:nvSpPr>
          <p:cNvPr id="1792" name="Google Shape;1792;p246"/>
          <p:cNvSpPr txBox="1"/>
          <p:nvPr/>
        </p:nvSpPr>
        <p:spPr>
          <a:xfrm>
            <a:off x="0" y="4796650"/>
            <a:ext cx="5543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Maven Pro"/>
                <a:ea typeface="Maven Pro"/>
                <a:cs typeface="Maven Pro"/>
                <a:sym typeface="Maven Pro"/>
                <a:hlinkClick r:id="rId9"/>
              </a:rPr>
              <a:t>Recurve's RFI Responses to DOE</a:t>
            </a:r>
            <a:r>
              <a:rPr lang="en" sz="1000">
                <a:latin typeface="Maven Pro"/>
                <a:ea typeface="Maven Pro"/>
                <a:cs typeface="Maven Pro"/>
                <a:sym typeface="Maven Pro"/>
              </a:rPr>
              <a:t> - March 3, 2023</a:t>
            </a:r>
            <a:endParaRPr sz="1000">
              <a:latin typeface="Maven Pro"/>
              <a:ea typeface="Maven Pro"/>
              <a:cs typeface="Maven Pro"/>
              <a:sym typeface="Maven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8"/>
                                        </p:tgtEl>
                                        <p:attrNameLst>
                                          <p:attrName>style.visibility</p:attrName>
                                        </p:attrNameLst>
                                      </p:cBhvr>
                                      <p:to>
                                        <p:strVal val="visible"/>
                                      </p:to>
                                    </p:set>
                                    <p:animEffect transition="in" filter="fade">
                                      <p:cBhvr>
                                        <p:cTn id="7" dur="1000"/>
                                        <p:tgtEl>
                                          <p:spTgt spid="17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91"/>
                                        </p:tgtEl>
                                        <p:attrNameLst>
                                          <p:attrName>style.visibility</p:attrName>
                                        </p:attrNameLst>
                                      </p:cBhvr>
                                      <p:to>
                                        <p:strVal val="visible"/>
                                      </p:to>
                                    </p:set>
                                    <p:animEffect transition="in" filter="fade">
                                      <p:cBhvr>
                                        <p:cTn id="12" dur="1000"/>
                                        <p:tgtEl>
                                          <p:spTgt spid="1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curve Slide Deck">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curve Slide Deck">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ecurve Slide Deck">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Recurve Slide Deck">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Recurve Slide Deck">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1842</Words>
  <Application>Microsoft Office PowerPoint</Application>
  <PresentationFormat>On-screen Show (16:9)</PresentationFormat>
  <Paragraphs>229</Paragraphs>
  <Slides>18</Slides>
  <Notes>18</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18</vt:i4>
      </vt:variant>
    </vt:vector>
  </HeadingPairs>
  <TitlesOfParts>
    <vt:vector size="33" baseType="lpstr">
      <vt:lpstr>Arial</vt:lpstr>
      <vt:lpstr>Proxima Nova</vt:lpstr>
      <vt:lpstr>Maven Pro Medium</vt:lpstr>
      <vt:lpstr>Calibri</vt:lpstr>
      <vt:lpstr>Century Gothic</vt:lpstr>
      <vt:lpstr>Nunito</vt:lpstr>
      <vt:lpstr>Space Mono</vt:lpstr>
      <vt:lpstr>PT Sans</vt:lpstr>
      <vt:lpstr>Maven Pro</vt:lpstr>
      <vt:lpstr>Maven Pro SemiBold</vt:lpstr>
      <vt:lpstr>Recurve Slide Deck</vt:lpstr>
      <vt:lpstr>Recurve Slide Deck</vt:lpstr>
      <vt:lpstr>Recurve Slide Deck</vt:lpstr>
      <vt:lpstr>Recurve Slide Deck</vt:lpstr>
      <vt:lpstr>Recurve Slide Deck</vt:lpstr>
      <vt:lpstr>Measured Program Models:</vt:lpstr>
      <vt:lpstr>Recurve is a SaaS and Transaction Platform </vt:lpstr>
      <vt:lpstr>Recurve is a SaaS and Transaction Platform </vt:lpstr>
      <vt:lpstr>Targeting the top performing 15% of projects lead to: 2.5x energy savings 4.5x peak reduction 3x grid value 2.5x GHG savings</vt:lpstr>
      <vt:lpstr>Targeting Increases kWh and Peak Savings</vt:lpstr>
      <vt:lpstr>Track &amp; Monitor Performance  Site-level metering and analytics for every project in your portfolio  Optimization Channel management Reporting / Audit Trail</vt:lpstr>
      <vt:lpstr>Inflation Reduction Act</vt:lpstr>
      <vt:lpstr>How it Works: kWh Payable Rate</vt:lpstr>
      <vt:lpstr>Inflation Reduction Act Energy Efficiency 4.3B </vt:lpstr>
      <vt:lpstr>State Energy Office enables comprehensive upgrades </vt:lpstr>
      <vt:lpstr>Open-Source M&amp;V at the Meter</vt:lpstr>
      <vt:lpstr>Recurve is a SaaS and Transaction Platform </vt:lpstr>
      <vt:lpstr>Valuing Demand Flexibility:  Using a Common Measurement Framework</vt:lpstr>
      <vt:lpstr>PowerPoint Presentation</vt:lpstr>
      <vt:lpstr>IRA Incentives + AMI Unlock Hourly Value   </vt:lpstr>
      <vt:lpstr>Peak Impacts: FLEXmarket  Promote load shifting and event-based energy response</vt:lpstr>
      <vt:lpstr>PowerPoint Presentation</vt:lpstr>
      <vt:lpstr>Supply: Energy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Measured Program Models:</dc:title>
  <dc:creator>Ted</dc:creator>
  <cp:lastModifiedBy>Vaught, Dianna</cp:lastModifiedBy>
  <cp:revision>1</cp:revision>
  <dcterms:modified xsi:type="dcterms:W3CDTF">2023-05-19T15:42:15Z</dcterms:modified>
</cp:coreProperties>
</file>