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097" r:id="rId1"/>
    <p:sldMasterId id="2147484098" r:id="rId2"/>
    <p:sldMasterId id="2147484099" r:id="rId3"/>
    <p:sldMasterId id="2147484100" r:id="rId4"/>
    <p:sldMasterId id="2147484101" r:id="rId5"/>
    <p:sldMasterId id="2147484102" r:id="rId6"/>
    <p:sldMasterId id="2147484103" r:id="rId7"/>
    <p:sldMasterId id="2147484105" r:id="rId8"/>
    <p:sldMasterId id="2147484106" r:id="rId9"/>
  </p:sldMasterIdLst>
  <p:notesMasterIdLst>
    <p:notesMasterId r:id="rId15"/>
  </p:notesMasterIdLst>
  <p:handoutMasterIdLst>
    <p:handoutMasterId r:id="rId16"/>
  </p:handoutMasterIdLst>
  <p:sldIdLst>
    <p:sldId id="256" r:id="rId10"/>
    <p:sldId id="296" r:id="rId11"/>
    <p:sldId id="294" r:id="rId12"/>
    <p:sldId id="295" r:id="rId13"/>
    <p:sldId id="297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96762D4-1208-40BD-9F6F-89907E02A741}">
          <p14:sldIdLst>
            <p14:sldId id="256"/>
            <p14:sldId id="296"/>
            <p14:sldId id="294"/>
            <p14:sldId id="295"/>
            <p14:sldId id="297"/>
          </p14:sldIdLst>
        </p14:section>
      </p14:sectionLst>
    </p:ext>
    <p:ext uri="{EFAFB233-063F-42B5-8137-9DF3F51BA10A}">
      <p15:sldGuideLst xmlns="" xmlns:p15="http://schemas.microsoft.com/office/powerpoint/2012/main">
        <p15:guide id="0" orient="horz" pos="719" userDrawn="1">
          <p15:clr>
            <a:srgbClr val="A4A3A4"/>
          </p15:clr>
        </p15:guide>
        <p15:guide id="1" pos="2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439639"/>
    <a:srgbClr val="DAFFC5"/>
    <a:srgbClr val="9FE06A"/>
    <a:srgbClr val="FFFF66"/>
    <a:srgbClr val="FFFF99"/>
    <a:srgbClr val="72CDF4"/>
    <a:srgbClr val="1B6CB5"/>
    <a:srgbClr val="007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1" autoAdjust="0"/>
    <p:restoredTop sz="83887" autoAdjust="0"/>
  </p:normalViewPr>
  <p:slideViewPr>
    <p:cSldViewPr snapToObjects="1">
      <p:cViewPr>
        <p:scale>
          <a:sx n="70" d="100"/>
          <a:sy n="70" d="100"/>
        </p:scale>
        <p:origin x="-1910" y="-480"/>
      </p:cViewPr>
      <p:guideLst>
        <p:guide orient="horz" pos="719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70" d="100"/>
          <a:sy n="70" d="100"/>
        </p:scale>
        <p:origin x="-3366" y="-468"/>
      </p:cViewPr>
      <p:guideLst>
        <p:guide orient="horz" pos="719"/>
        <p:guide pos="287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37840" cy="464824"/>
          </a:xfrm>
          <a:prstGeom prst="rect">
            <a:avLst/>
          </a:prstGeom>
        </p:spPr>
        <p:txBody>
          <a:bodyPr vert="horz" lIns="89985" tIns="44994" rIns="89985" bIns="4499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4" y="2"/>
            <a:ext cx="3037840" cy="464824"/>
          </a:xfrm>
          <a:prstGeom prst="rect">
            <a:avLst/>
          </a:prstGeom>
        </p:spPr>
        <p:txBody>
          <a:bodyPr vert="horz" lIns="89985" tIns="44994" rIns="89985" bIns="44994" rtlCol="0"/>
          <a:lstStyle>
            <a:lvl1pPr algn="r">
              <a:defRPr sz="1200"/>
            </a:lvl1pPr>
          </a:lstStyle>
          <a:p>
            <a:fld id="{23F4B1D6-A14A-49F3-89E4-646CEBC8D853}" type="datetimeFigureOut">
              <a:rPr lang="en-US" smtClean="0"/>
              <a:pPr/>
              <a:t>05/16/2017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971"/>
            <a:ext cx="3037840" cy="464824"/>
          </a:xfrm>
          <a:prstGeom prst="rect">
            <a:avLst/>
          </a:prstGeom>
        </p:spPr>
        <p:txBody>
          <a:bodyPr vert="horz" lIns="89985" tIns="44994" rIns="89985" bIns="4499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4" y="8829971"/>
            <a:ext cx="3037840" cy="464824"/>
          </a:xfrm>
          <a:prstGeom prst="rect">
            <a:avLst/>
          </a:prstGeom>
        </p:spPr>
        <p:txBody>
          <a:bodyPr vert="horz" lIns="89985" tIns="44994" rIns="89985" bIns="44994" rtlCol="0" anchor="b"/>
          <a:lstStyle>
            <a:lvl1pPr algn="r">
              <a:defRPr sz="1200"/>
            </a:lvl1pPr>
          </a:lstStyle>
          <a:p>
            <a:fld id="{7268B0F9-4B29-49D0-94BF-1057169437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68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37840" cy="464824"/>
          </a:xfrm>
          <a:prstGeom prst="rect">
            <a:avLst/>
          </a:prstGeom>
        </p:spPr>
        <p:txBody>
          <a:bodyPr vert="horz" lIns="89985" tIns="44994" rIns="89985" bIns="4499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4" y="2"/>
            <a:ext cx="3037840" cy="464824"/>
          </a:xfrm>
          <a:prstGeom prst="rect">
            <a:avLst/>
          </a:prstGeom>
        </p:spPr>
        <p:txBody>
          <a:bodyPr vert="horz" lIns="89985" tIns="44994" rIns="89985" bIns="44994" rtlCol="0"/>
          <a:lstStyle>
            <a:lvl1pPr algn="r">
              <a:defRPr sz="1200"/>
            </a:lvl1pPr>
          </a:lstStyle>
          <a:p>
            <a:fld id="{3A38AFA1-D132-442E-B1AC-DD849B4F33A0}" type="datetimeFigureOut">
              <a:rPr lang="en-US" smtClean="0"/>
              <a:pPr/>
              <a:t>05/16/2017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056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85" tIns="44994" rIns="89985" bIns="4499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4"/>
          </a:xfrm>
          <a:prstGeom prst="rect">
            <a:avLst/>
          </a:prstGeom>
        </p:spPr>
        <p:txBody>
          <a:bodyPr vert="horz" lIns="89985" tIns="44994" rIns="89985" bIns="4499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71"/>
            <a:ext cx="3037840" cy="464824"/>
          </a:xfrm>
          <a:prstGeom prst="rect">
            <a:avLst/>
          </a:prstGeom>
        </p:spPr>
        <p:txBody>
          <a:bodyPr vert="horz" lIns="89985" tIns="44994" rIns="89985" bIns="4499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4" y="8829971"/>
            <a:ext cx="3037840" cy="464824"/>
          </a:xfrm>
          <a:prstGeom prst="rect">
            <a:avLst/>
          </a:prstGeom>
        </p:spPr>
        <p:txBody>
          <a:bodyPr vert="horz" lIns="89985" tIns="44994" rIns="89985" bIns="44994" rtlCol="0" anchor="b"/>
          <a:lstStyle>
            <a:lvl1pPr algn="r">
              <a:defRPr sz="1200"/>
            </a:lvl1pPr>
          </a:lstStyle>
          <a:p>
            <a:fld id="{0063833F-694C-4799-B24A-5D2F9A3FCE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56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3833F-694C-4799-B24A-5D2F9A3FCED9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4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image" Target="../media/image6.pn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5.png"/><Relationship Id="rId2" Type="http://schemas.openxmlformats.org/officeDocument/2006/relationships/tags" Target="../tags/tag86.xml"/><Relationship Id="rId1" Type="http://schemas.openxmlformats.org/officeDocument/2006/relationships/vmlDrawing" Target="../drawings/vmlDrawing6.vml"/><Relationship Id="rId6" Type="http://schemas.openxmlformats.org/officeDocument/2006/relationships/tags" Target="../tags/tag90.xml"/><Relationship Id="rId11" Type="http://schemas.openxmlformats.org/officeDocument/2006/relationships/image" Target="../media/image4.emf"/><Relationship Id="rId5" Type="http://schemas.openxmlformats.org/officeDocument/2006/relationships/tags" Target="../tags/tag89.xml"/><Relationship Id="rId10" Type="http://schemas.openxmlformats.org/officeDocument/2006/relationships/oleObject" Target="../embeddings/oleObject6.bin"/><Relationship Id="rId4" Type="http://schemas.openxmlformats.org/officeDocument/2006/relationships/tags" Target="../tags/tag88.xml"/><Relationship Id="rId9" Type="http://schemas.openxmlformats.org/officeDocument/2006/relationships/slideMaster" Target="../slideMasters/slideMaster4.xml"/><Relationship Id="rId14" Type="http://schemas.openxmlformats.org/officeDocument/2006/relationships/image" Target="../media/image7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image" Target="../media/image6.png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image" Target="../media/image5.png"/><Relationship Id="rId2" Type="http://schemas.openxmlformats.org/officeDocument/2006/relationships/tags" Target="../tags/tag117.xml"/><Relationship Id="rId1" Type="http://schemas.openxmlformats.org/officeDocument/2006/relationships/vmlDrawing" Target="../drawings/vmlDrawing8.vml"/><Relationship Id="rId6" Type="http://schemas.openxmlformats.org/officeDocument/2006/relationships/tags" Target="../tags/tag121.xml"/><Relationship Id="rId11" Type="http://schemas.openxmlformats.org/officeDocument/2006/relationships/image" Target="../media/image4.emf"/><Relationship Id="rId5" Type="http://schemas.openxmlformats.org/officeDocument/2006/relationships/tags" Target="../tags/tag120.xml"/><Relationship Id="rId10" Type="http://schemas.openxmlformats.org/officeDocument/2006/relationships/oleObject" Target="../embeddings/oleObject8.bin"/><Relationship Id="rId4" Type="http://schemas.openxmlformats.org/officeDocument/2006/relationships/tags" Target="../tags/tag119.xml"/><Relationship Id="rId9" Type="http://schemas.openxmlformats.org/officeDocument/2006/relationships/slideMaster" Target="../slideMasters/slideMaster5.xml"/><Relationship Id="rId14" Type="http://schemas.openxmlformats.org/officeDocument/2006/relationships/image" Target="../media/image7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2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image" Target="../media/image6.png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image" Target="../media/image5.png"/><Relationship Id="rId2" Type="http://schemas.openxmlformats.org/officeDocument/2006/relationships/tags" Target="../tags/tag148.xml"/><Relationship Id="rId1" Type="http://schemas.openxmlformats.org/officeDocument/2006/relationships/vmlDrawing" Target="../drawings/vmlDrawing10.vml"/><Relationship Id="rId6" Type="http://schemas.openxmlformats.org/officeDocument/2006/relationships/tags" Target="../tags/tag152.xml"/><Relationship Id="rId11" Type="http://schemas.openxmlformats.org/officeDocument/2006/relationships/image" Target="../media/image4.emf"/><Relationship Id="rId5" Type="http://schemas.openxmlformats.org/officeDocument/2006/relationships/tags" Target="../tags/tag151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150.xml"/><Relationship Id="rId9" Type="http://schemas.openxmlformats.org/officeDocument/2006/relationships/slideMaster" Target="../slideMasters/slideMaster6.xml"/><Relationship Id="rId14" Type="http://schemas.openxmlformats.org/officeDocument/2006/relationships/image" Target="../media/image7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5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6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5.png"/><Relationship Id="rId2" Type="http://schemas.openxmlformats.org/officeDocument/2006/relationships/tags" Target="../tags/tag24.xml"/><Relationship Id="rId1" Type="http://schemas.openxmlformats.org/officeDocument/2006/relationships/vmlDrawing" Target="../drawings/vmlDrawing2.vml"/><Relationship Id="rId6" Type="http://schemas.openxmlformats.org/officeDocument/2006/relationships/tags" Target="../tags/tag28.xml"/><Relationship Id="rId11" Type="http://schemas.openxmlformats.org/officeDocument/2006/relationships/image" Target="../media/image4.emf"/><Relationship Id="rId5" Type="http://schemas.openxmlformats.org/officeDocument/2006/relationships/tags" Target="../tags/tag27.xml"/><Relationship Id="rId10" Type="http://schemas.openxmlformats.org/officeDocument/2006/relationships/oleObject" Target="../embeddings/oleObject2.bin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2.xml"/><Relationship Id="rId14" Type="http://schemas.openxmlformats.org/officeDocument/2006/relationships/image" Target="../media/image7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6.png"/><Relationship Id="rId2" Type="http://schemas.openxmlformats.org/officeDocument/2006/relationships/tags" Target="../tags/tag17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17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emf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12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image" Target="../media/image6.png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image" Target="../media/image5.png"/><Relationship Id="rId2" Type="http://schemas.openxmlformats.org/officeDocument/2006/relationships/tags" Target="../tags/tag55.xml"/><Relationship Id="rId1" Type="http://schemas.openxmlformats.org/officeDocument/2006/relationships/vmlDrawing" Target="../drawings/vmlDrawing4.vml"/><Relationship Id="rId6" Type="http://schemas.openxmlformats.org/officeDocument/2006/relationships/tags" Target="../tags/tag59.xml"/><Relationship Id="rId11" Type="http://schemas.openxmlformats.org/officeDocument/2006/relationships/image" Target="../media/image4.emf"/><Relationship Id="rId5" Type="http://schemas.openxmlformats.org/officeDocument/2006/relationships/tags" Target="../tags/tag58.xml"/><Relationship Id="rId10" Type="http://schemas.openxmlformats.org/officeDocument/2006/relationships/oleObject" Target="../embeddings/oleObject4.bin"/><Relationship Id="rId4" Type="http://schemas.openxmlformats.org/officeDocument/2006/relationships/tags" Target="../tags/tag57.xml"/><Relationship Id="rId9" Type="http://schemas.openxmlformats.org/officeDocument/2006/relationships/slideMaster" Target="../slideMasters/slideMaster3.xml"/><Relationship Id="rId14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914400"/>
            <a:ext cx="7772400" cy="457200"/>
          </a:xfrm>
        </p:spPr>
        <p:txBody>
          <a:bodyPr anchor="t">
            <a:normAutofit/>
          </a:bodyPr>
          <a:lstStyle>
            <a:lvl1pPr>
              <a:defRPr sz="28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76400" y="1371600"/>
            <a:ext cx="6400800" cy="3048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697167"/>
            <a:ext cx="91440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304800" y="5867400"/>
            <a:ext cx="5562600" cy="304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304800" y="6096000"/>
            <a:ext cx="3581400" cy="3048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MM.DD.YY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2883778"/>
            <a:ext cx="4422118" cy="13834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48528"/>
            <a:ext cx="1758536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4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18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00009" y="6372225"/>
            <a:ext cx="481014" cy="2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E241D3F-BF8C-F649-A940-FE4235426C5E}" type="slidenum">
              <a:rPr lang="en-US" sz="900" smtClean="0">
                <a:solidFill>
                  <a:srgbClr val="666666"/>
                </a:solidFill>
                <a:ea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134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4363" y="6372225"/>
            <a:ext cx="6678612" cy="233638"/>
          </a:xfrm>
          <a:prstGeom prst="rect">
            <a:avLst/>
          </a:prstGeom>
          <a:noFill/>
        </p:spPr>
        <p:txBody>
          <a:bodyPr lIns="91430" tIns="45716" rIns="91430" bIns="4571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666666"/>
                </a:solidFill>
                <a:ea typeface="Arial" charset="0"/>
                <a:cs typeface="Arial" charset="0"/>
              </a:rPr>
              <a:t> </a:t>
            </a:r>
            <a:r>
              <a:rPr lang="en-US" sz="900" dirty="0" smtClean="0">
                <a:solidFill>
                  <a:srgbClr val="666666"/>
                </a:solidFill>
                <a:ea typeface="Arial" charset="0"/>
                <a:cs typeface="Arial" charset="0"/>
              </a:rPr>
              <a:t>2013 BUDGET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0649"/>
            <a:ext cx="8229600" cy="42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sz="21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70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6605536"/>
              </p:ext>
            </p:ext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7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9" name="Picture 15" descr="C:\Users\Krithika R\Desktop\Picture1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2"/>
            <a:ext cx="9140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McK Title Elements" hidden="1"/>
          <p:cNvGrpSpPr>
            <a:grpSpLocks/>
          </p:cNvGrpSpPr>
          <p:nvPr>
            <p:custDataLst>
              <p:tags r:id="rId4"/>
            </p:custDataLst>
          </p:nvPr>
        </p:nvGrpSpPr>
        <p:grpSpPr bwMode="gray">
          <a:xfrm>
            <a:off x="314325" y="4533896"/>
            <a:ext cx="5036084" cy="494022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gray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gray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 bwMode="gray">
          <a:xfrm>
            <a:off x="28969" y="2967935"/>
            <a:ext cx="4924032" cy="492443"/>
          </a:xfrm>
          <a:prstGeom prst="rect">
            <a:avLst/>
          </a:prstGeom>
        </p:spPr>
        <p:txBody>
          <a:bodyPr wrap="square"/>
          <a:lstStyle>
            <a:lvl1pPr>
              <a:tabLst/>
              <a:defRPr sz="32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 bwMode="gray">
          <a:xfrm>
            <a:off x="228600" y="4244578"/>
            <a:ext cx="8450633" cy="251222"/>
          </a:xfrm>
        </p:spPr>
        <p:txBody>
          <a:bodyPr wrap="square">
            <a:spAutoFit/>
          </a:bodyPr>
          <a:lstStyle>
            <a:lvl1pPr>
              <a:defRPr sz="16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20" name="Picture 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9819" r="19196" b="38680"/>
          <a:stretch/>
        </p:blipFill>
        <p:spPr bwMode="gray">
          <a:xfrm>
            <a:off x="6233514" y="5962123"/>
            <a:ext cx="2531444" cy="38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t1.gstatic.com/images?q=tbn:ANd9GcQCuBfarPhH5GDlFOoLhBJ9BrWfTtsIqRXoY6LdgGrJzxh5PXlX"/>
          <p:cNvPicPr>
            <a:picLocks noChangeArrowheads="1"/>
          </p:cNvPicPr>
          <p:nvPr userDrawn="1"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4324" y="5816932"/>
            <a:ext cx="1688394" cy="67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32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138498" y="236198"/>
            <a:ext cx="7792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98375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67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60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00009" y="6372225"/>
            <a:ext cx="481014" cy="2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E241D3F-BF8C-F649-A940-FE4235426C5E}" type="slidenum">
              <a:rPr lang="en-US" sz="900" smtClean="0">
                <a:solidFill>
                  <a:srgbClr val="666666"/>
                </a:solidFill>
                <a:ea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134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4363" y="6372225"/>
            <a:ext cx="6678612" cy="233638"/>
          </a:xfrm>
          <a:prstGeom prst="rect">
            <a:avLst/>
          </a:prstGeom>
          <a:noFill/>
        </p:spPr>
        <p:txBody>
          <a:bodyPr lIns="91430" tIns="45716" rIns="91430" bIns="4571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666666"/>
                </a:solidFill>
                <a:ea typeface="Arial" charset="0"/>
                <a:cs typeface="Arial" charset="0"/>
              </a:rPr>
              <a:t> </a:t>
            </a:r>
            <a:r>
              <a:rPr lang="en-US" sz="900" dirty="0" smtClean="0">
                <a:solidFill>
                  <a:srgbClr val="666666"/>
                </a:solidFill>
                <a:ea typeface="Arial" charset="0"/>
                <a:cs typeface="Arial" charset="0"/>
              </a:rPr>
              <a:t>2013 BUDGET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0649"/>
            <a:ext cx="8229600" cy="42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sz="21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42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9627207"/>
              </p:ext>
            </p:ext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5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9" name="Picture 15" descr="C:\Users\Krithika R\Desktop\Picture1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2"/>
            <a:ext cx="9140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McK Title Elements" hidden="1"/>
          <p:cNvGrpSpPr>
            <a:grpSpLocks/>
          </p:cNvGrpSpPr>
          <p:nvPr>
            <p:custDataLst>
              <p:tags r:id="rId4"/>
            </p:custDataLst>
          </p:nvPr>
        </p:nvGrpSpPr>
        <p:grpSpPr bwMode="gray">
          <a:xfrm>
            <a:off x="314325" y="4533896"/>
            <a:ext cx="5036084" cy="494022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gray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gray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 bwMode="gray">
          <a:xfrm>
            <a:off x="28969" y="2967935"/>
            <a:ext cx="4924032" cy="492443"/>
          </a:xfrm>
          <a:prstGeom prst="rect">
            <a:avLst/>
          </a:prstGeom>
        </p:spPr>
        <p:txBody>
          <a:bodyPr wrap="square"/>
          <a:lstStyle>
            <a:lvl1pPr>
              <a:tabLst/>
              <a:defRPr sz="32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 bwMode="gray">
          <a:xfrm>
            <a:off x="228600" y="4244578"/>
            <a:ext cx="8450633" cy="251222"/>
          </a:xfrm>
        </p:spPr>
        <p:txBody>
          <a:bodyPr wrap="square">
            <a:spAutoFit/>
          </a:bodyPr>
          <a:lstStyle>
            <a:lvl1pPr>
              <a:defRPr sz="16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20" name="Picture 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9819" r="19196" b="38680"/>
          <a:stretch/>
        </p:blipFill>
        <p:spPr bwMode="gray">
          <a:xfrm>
            <a:off x="6233514" y="5962123"/>
            <a:ext cx="2531444" cy="38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t1.gstatic.com/images?q=tbn:ANd9GcQCuBfarPhH5GDlFOoLhBJ9BrWfTtsIqRXoY6LdgGrJzxh5PXlX"/>
          <p:cNvPicPr>
            <a:picLocks noChangeArrowheads="1"/>
          </p:cNvPicPr>
          <p:nvPr userDrawn="1"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4324" y="5816932"/>
            <a:ext cx="1688394" cy="67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60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138498" y="236198"/>
            <a:ext cx="7792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9026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20528" cy="914400"/>
          </a:xfrm>
        </p:spPr>
        <p:txBody>
          <a:bodyPr bIns="0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204"/>
            <a:ext cx="8720528" cy="367456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28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64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33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00009" y="6372225"/>
            <a:ext cx="481014" cy="2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E241D3F-BF8C-F649-A940-FE4235426C5E}" type="slidenum">
              <a:rPr lang="en-US" sz="900" smtClean="0">
                <a:solidFill>
                  <a:srgbClr val="666666"/>
                </a:solidFill>
                <a:ea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134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4363" y="6372225"/>
            <a:ext cx="6678612" cy="233638"/>
          </a:xfrm>
          <a:prstGeom prst="rect">
            <a:avLst/>
          </a:prstGeom>
          <a:noFill/>
        </p:spPr>
        <p:txBody>
          <a:bodyPr lIns="91430" tIns="45716" rIns="91430" bIns="4571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666666"/>
                </a:solidFill>
                <a:ea typeface="Arial" charset="0"/>
                <a:cs typeface="Arial" charset="0"/>
              </a:rPr>
              <a:t> </a:t>
            </a:r>
            <a:r>
              <a:rPr lang="en-US" sz="900" dirty="0" smtClean="0">
                <a:solidFill>
                  <a:srgbClr val="666666"/>
                </a:solidFill>
                <a:ea typeface="Arial" charset="0"/>
                <a:cs typeface="Arial" charset="0"/>
              </a:rPr>
              <a:t>2013 BUDGET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0649"/>
            <a:ext cx="8229600" cy="42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sz="21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775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0461520"/>
              </p:ext>
            </p:ext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0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9" name="Picture 15" descr="C:\Users\Krithika R\Desktop\Picture1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2"/>
            <a:ext cx="9140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McK Title Elements" hidden="1"/>
          <p:cNvGrpSpPr>
            <a:grpSpLocks/>
          </p:cNvGrpSpPr>
          <p:nvPr>
            <p:custDataLst>
              <p:tags r:id="rId4"/>
            </p:custDataLst>
          </p:nvPr>
        </p:nvGrpSpPr>
        <p:grpSpPr bwMode="gray">
          <a:xfrm>
            <a:off x="314325" y="4533896"/>
            <a:ext cx="5036084" cy="494022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gray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gray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 bwMode="gray">
          <a:xfrm>
            <a:off x="28969" y="2967935"/>
            <a:ext cx="4924032" cy="492443"/>
          </a:xfrm>
          <a:prstGeom prst="rect">
            <a:avLst/>
          </a:prstGeom>
        </p:spPr>
        <p:txBody>
          <a:bodyPr wrap="square"/>
          <a:lstStyle>
            <a:lvl1pPr>
              <a:tabLst/>
              <a:defRPr sz="32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 bwMode="gray">
          <a:xfrm>
            <a:off x="228600" y="4244578"/>
            <a:ext cx="8450633" cy="251222"/>
          </a:xfrm>
        </p:spPr>
        <p:txBody>
          <a:bodyPr wrap="square">
            <a:spAutoFit/>
          </a:bodyPr>
          <a:lstStyle>
            <a:lvl1pPr>
              <a:defRPr sz="16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20" name="Picture 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9819" r="19196" b="38680"/>
          <a:stretch/>
        </p:blipFill>
        <p:spPr bwMode="gray">
          <a:xfrm>
            <a:off x="6233514" y="5962123"/>
            <a:ext cx="2531444" cy="38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t1.gstatic.com/images?q=tbn:ANd9GcQCuBfarPhH5GDlFOoLhBJ9BrWfTtsIqRXoY6LdgGrJzxh5PXlX"/>
          <p:cNvPicPr>
            <a:picLocks noChangeArrowheads="1"/>
          </p:cNvPicPr>
          <p:nvPr userDrawn="1"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4324" y="5816932"/>
            <a:ext cx="1688394" cy="67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29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138498" y="236198"/>
            <a:ext cx="7792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62729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65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58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00009" y="6372225"/>
            <a:ext cx="481014" cy="2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E241D3F-BF8C-F649-A940-FE4235426C5E}" type="slidenum">
              <a:rPr lang="en-US" sz="900" smtClean="0">
                <a:solidFill>
                  <a:srgbClr val="666666"/>
                </a:solidFill>
                <a:ea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134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4363" y="6372225"/>
            <a:ext cx="6678612" cy="233638"/>
          </a:xfrm>
          <a:prstGeom prst="rect">
            <a:avLst/>
          </a:prstGeom>
          <a:noFill/>
        </p:spPr>
        <p:txBody>
          <a:bodyPr lIns="91430" tIns="45716" rIns="91430" bIns="4571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666666"/>
                </a:solidFill>
                <a:ea typeface="Arial" charset="0"/>
                <a:cs typeface="Arial" charset="0"/>
              </a:rPr>
              <a:t> </a:t>
            </a:r>
            <a:r>
              <a:rPr lang="en-US" sz="900" dirty="0" smtClean="0">
                <a:solidFill>
                  <a:srgbClr val="666666"/>
                </a:solidFill>
                <a:ea typeface="Arial" charset="0"/>
                <a:cs typeface="Arial" charset="0"/>
              </a:rPr>
              <a:t>2013 BUDGET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0649"/>
            <a:ext cx="8229600" cy="42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sz="21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93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4687"/>
            <a:ext cx="8229600" cy="911225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171606"/>
            <a:ext cx="8229600" cy="91708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11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itle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8888"/>
            <a:ext cx="7716322" cy="1177779"/>
          </a:xfrm>
        </p:spPr>
        <p:txBody>
          <a:bodyPr/>
          <a:lstStyle>
            <a:lvl1pPr algn="r"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55474"/>
            <a:ext cx="6801922" cy="968296"/>
          </a:xfrm>
        </p:spPr>
        <p:txBody>
          <a:bodyPr/>
          <a:lstStyle>
            <a:lvl1pPr marL="0" indent="0" algn="r">
              <a:buNone/>
              <a:defRPr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626640" y="2332590"/>
            <a:ext cx="1480622" cy="304800"/>
          </a:xfrm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en-US" dirty="0" smtClean="0"/>
              <a:t>MM.DD.YY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8890292"/>
              </p:ext>
            </p:ext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9" name="Picture 15" descr="C:\Users\Krithika R\Desktop\Picture1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2"/>
            <a:ext cx="9140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McK Title Elements" hidden="1"/>
          <p:cNvGrpSpPr>
            <a:grpSpLocks/>
          </p:cNvGrpSpPr>
          <p:nvPr>
            <p:custDataLst>
              <p:tags r:id="rId4"/>
            </p:custDataLst>
          </p:nvPr>
        </p:nvGrpSpPr>
        <p:grpSpPr bwMode="gray">
          <a:xfrm>
            <a:off x="314325" y="4533896"/>
            <a:ext cx="5036084" cy="494022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gray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gray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 bwMode="gray">
          <a:xfrm>
            <a:off x="28969" y="2967935"/>
            <a:ext cx="4924032" cy="492443"/>
          </a:xfrm>
          <a:prstGeom prst="rect">
            <a:avLst/>
          </a:prstGeom>
        </p:spPr>
        <p:txBody>
          <a:bodyPr wrap="square"/>
          <a:lstStyle>
            <a:lvl1pPr>
              <a:tabLst/>
              <a:defRPr sz="32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 bwMode="gray">
          <a:xfrm>
            <a:off x="228600" y="4244578"/>
            <a:ext cx="8450633" cy="251222"/>
          </a:xfrm>
        </p:spPr>
        <p:txBody>
          <a:bodyPr wrap="square">
            <a:spAutoFit/>
          </a:bodyPr>
          <a:lstStyle>
            <a:lvl1pPr>
              <a:defRPr sz="16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20" name="Picture 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9819" r="19196" b="38680"/>
          <a:stretch/>
        </p:blipFill>
        <p:spPr bwMode="gray">
          <a:xfrm>
            <a:off x="6233514" y="5962123"/>
            <a:ext cx="2531444" cy="38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t1.gstatic.com/images?q=tbn:ANd9GcQCuBfarPhH5GDlFOoLhBJ9BrWfTtsIqRXoY6LdgGrJzxh5PXlX"/>
          <p:cNvPicPr>
            <a:picLocks noChangeArrowheads="1"/>
          </p:cNvPicPr>
          <p:nvPr userDrawn="1"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4324" y="5816932"/>
            <a:ext cx="1688394" cy="67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331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2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EMP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17500" y="6292850"/>
            <a:ext cx="3889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fld id="{5DD1D426-DF4D-4AB9-B0BF-0A0469D4CB56}" type="slidenum">
              <a:rPr lang="en-US" sz="900">
                <a:solidFill>
                  <a:srgbClr val="666666"/>
                </a:solidFill>
                <a:cs typeface="Arial" charset="0"/>
              </a:rPr>
              <a:pPr algn="ctr" eaLnBrk="1" hangingPunct="1"/>
              <a:t>‹#›</a:t>
            </a:fld>
            <a:endParaRPr lang="en-US" sz="9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438" y="6292850"/>
            <a:ext cx="5972175" cy="2301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666666"/>
                </a:solidFill>
                <a:cs typeface="Arial" charset="0"/>
              </a:rPr>
              <a:t>INSERT NAME OF PRESENTATION HERE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34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00009" y="6372225"/>
            <a:ext cx="48101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fld id="{7E241D3F-BF8C-F649-A940-FE4235426C5E}" type="slidenum">
              <a:rPr lang="en-US" sz="900" smtClean="0">
                <a:solidFill>
                  <a:srgbClr val="666666"/>
                </a:solidFill>
                <a:ea typeface="Arial" charset="0"/>
                <a:cs typeface="Arial" charset="0"/>
              </a:rPr>
              <a:pPr algn="ctr">
                <a:defRPr/>
              </a:pPr>
              <a:t>‹#›</a:t>
            </a:fld>
            <a:endParaRPr lang="en-US" sz="9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4363" y="6372225"/>
            <a:ext cx="6678612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666666"/>
                </a:solidFill>
                <a:ea typeface="Arial" charset="0"/>
                <a:cs typeface="Arial" charset="0"/>
              </a:rPr>
              <a:t> </a:t>
            </a:r>
            <a:r>
              <a:rPr lang="en-US" sz="900" dirty="0" smtClean="0">
                <a:solidFill>
                  <a:srgbClr val="666666"/>
                </a:solidFill>
                <a:ea typeface="Arial" charset="0"/>
                <a:cs typeface="Arial" charset="0"/>
              </a:rPr>
              <a:t>FINANCIAL DATA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6063"/>
            <a:ext cx="8229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1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12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TEMP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6600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06488"/>
            <a:ext cx="8229600" cy="4792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7730" y="6349285"/>
            <a:ext cx="605307" cy="3606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222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8510408" y="6372225"/>
            <a:ext cx="3270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fld id="{7E241D3F-BF8C-F649-A940-FE4235426C5E}" type="slidenum">
              <a:rPr lang="en-US" sz="900">
                <a:solidFill>
                  <a:srgbClr val="666666"/>
                </a:solidFill>
                <a:ea typeface="Arial" charset="0"/>
                <a:cs typeface="Arial" charset="0"/>
              </a:rPr>
              <a:pPr algn="ctr">
                <a:defRPr/>
              </a:pPr>
              <a:t>‹#›</a:t>
            </a:fld>
            <a:endParaRPr lang="en-US" sz="9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3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73138"/>
            <a:ext cx="8229600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1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059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Background for photo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641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229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cused Energy For Li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348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23813" y="3070225"/>
            <a:ext cx="9144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713"/>
              </a:spcBef>
              <a:spcAft>
                <a:spcPts val="500"/>
              </a:spcAft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This page intentionally left blank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543800" y="6096000"/>
            <a:ext cx="137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780" y="5495925"/>
            <a:ext cx="6479414" cy="13620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6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138498" y="236198"/>
            <a:ext cx="7792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41166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925764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9" name="Picture 15" descr="C:\Users\Krithika R\Desktop\Picture1.png"/>
          <p:cNvPicPr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" y="1"/>
            <a:ext cx="9140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gray">
          <a:xfrm>
            <a:off x="314324" y="349865"/>
            <a:ext cx="1014109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Arial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gray">
          <a:xfrm>
            <a:off x="314324" y="508600"/>
            <a:ext cx="294952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</a:rPr>
              <a:t>Last Modified 3/10/2015 10:41 AM Central Standard Time</a:t>
            </a:r>
            <a:endParaRPr lang="en-US" sz="9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gray">
          <a:xfrm>
            <a:off x="314324" y="668956"/>
            <a:ext cx="25006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</a:rPr>
              <a:t>Printed 3/5/2015 1:39 PM Central Standard Time</a:t>
            </a:r>
            <a:endParaRPr lang="en-US" sz="900" dirty="0" smtClean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/>
        </p:nvGrpSpPr>
        <p:grpSpPr bwMode="gray">
          <a:xfrm>
            <a:off x="314324" y="4533896"/>
            <a:ext cx="5036084" cy="494022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gray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gray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gray">
          <a:xfrm>
            <a:off x="314324" y="1245305"/>
            <a:ext cx="8450633" cy="507831"/>
          </a:xfrm>
          <a:prstGeom prst="rect">
            <a:avLst/>
          </a:prstGeom>
        </p:spPr>
        <p:txBody>
          <a:bodyPr wrap="square"/>
          <a:lstStyle>
            <a:lvl1pPr>
              <a:defRPr sz="3200" b="0" baseline="0">
                <a:solidFill>
                  <a:srgbClr val="439639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14324" y="2154952"/>
            <a:ext cx="8450633" cy="246221"/>
          </a:xfrm>
        </p:spPr>
        <p:txBody>
          <a:bodyPr wrap="square">
            <a:spAutoFit/>
          </a:bodyPr>
          <a:lstStyle>
            <a:lvl1pPr>
              <a:defRPr sz="16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20" name="Picture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9819" r="19196" b="38680"/>
          <a:stretch/>
        </p:blipFill>
        <p:spPr bwMode="gray">
          <a:xfrm>
            <a:off x="6233513" y="5962123"/>
            <a:ext cx="2531444" cy="38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t1.gstatic.com/images?q=tbn:ANd9GcQCuBfarPhH5GDlFOoLhBJ9BrWfTtsIqRXoY6LdgGrJzxh5PXlX"/>
          <p:cNvPicPr>
            <a:picLocks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4324" y="5816932"/>
            <a:ext cx="1688394" cy="67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oc id"/>
          <p:cNvSpPr>
            <a:spLocks noChangeArrowheads="1"/>
          </p:cNvSpPr>
          <p:nvPr userDrawn="1"/>
        </p:nvSpPr>
        <p:spPr bwMode="gray">
          <a:xfrm>
            <a:off x="8932546" y="37255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62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138498" y="236198"/>
            <a:ext cx="7792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304144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5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54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155" y="2154297"/>
            <a:ext cx="4389768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8719603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FA2109-EFD3-47E6-9270-4CACF600F3B0}" type="slidenum">
              <a:rPr lang="en-US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719603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DA1656-56C8-45A2-8F90-52C436B7A3D2}" type="slidenum">
              <a:rPr lang="en-US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719603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81BAA3-DB11-4EAA-8196-5C99E85EEB34}" type="slidenum">
              <a:rPr lang="en-US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089890-8C83-466F-8D2A-517DC51AFDA7}" type="slidenum">
              <a:rPr lang="en-US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23A086-FE8C-40CC-853B-A276712EF5CE}" type="slidenum">
              <a:rPr lang="en-US" sz="10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565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262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01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 Without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2155" y="2154297"/>
            <a:ext cx="4389768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244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447800"/>
            <a:ext cx="7772400" cy="457200"/>
          </a:xfrm>
        </p:spPr>
        <p:txBody>
          <a:bodyPr anchor="t">
            <a:normAutofit/>
          </a:bodyPr>
          <a:lstStyle>
            <a:lvl1pPr>
              <a:defRPr sz="28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76400" y="1905001"/>
            <a:ext cx="6400800" cy="3048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 defTabSz="912947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97182"/>
            <a:ext cx="91440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 defTabSz="912947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304815" y="5867400"/>
            <a:ext cx="5562600" cy="304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304800" y="6096000"/>
            <a:ext cx="3581400" cy="3048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MM.DD.YY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808020"/>
            <a:ext cx="1758536" cy="576072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762008" y="2362210"/>
            <a:ext cx="7715250" cy="2667000"/>
            <a:chOff x="762000" y="2362200"/>
            <a:chExt cx="7715250" cy="2667000"/>
          </a:xfrm>
        </p:grpSpPr>
        <p:sp>
          <p:nvSpPr>
            <p:cNvPr id="33" name="Rectangle 32"/>
            <p:cNvSpPr/>
            <p:nvPr/>
          </p:nvSpPr>
          <p:spPr>
            <a:xfrm>
              <a:off x="5810250" y="2362200"/>
              <a:ext cx="2667000" cy="2667000"/>
            </a:xfrm>
            <a:prstGeom prst="rect">
              <a:avLst/>
            </a:prstGeom>
            <a:solidFill>
              <a:srgbClr val="7BC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947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 userDrawn="1"/>
          </p:nvGrpSpPr>
          <p:grpSpPr>
            <a:xfrm>
              <a:off x="5886713" y="2435455"/>
              <a:ext cx="2514074" cy="2520491"/>
              <a:chOff x="5888107" y="2432486"/>
              <a:chExt cx="2514074" cy="2520491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888107" y="2432486"/>
                <a:ext cx="2514074" cy="25175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947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36" name="Picture 159" descr="http://pixabay.com/get/f2b10324aec53beeb589/1425267585/incandescent-72139_1280.jpg?direct"/>
              <p:cNvPicPr>
                <a:picLocks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10" r="16751"/>
              <a:stretch/>
            </p:blipFill>
            <p:spPr bwMode="auto">
              <a:xfrm>
                <a:off x="5888107" y="3700380"/>
                <a:ext cx="1246909" cy="1250048"/>
              </a:xfrm>
              <a:prstGeom prst="rect">
                <a:avLst/>
              </a:prstGeom>
              <a:ln>
                <a:noFill/>
              </a:ln>
              <a:effectLst/>
              <a:extLst/>
            </p:spPr>
          </p:pic>
          <p:pic>
            <p:nvPicPr>
              <p:cNvPr id="37" name="Picture 95"/>
              <p:cNvPicPr>
                <a:picLocks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70" t="11855" r="7227" b="21512"/>
              <a:stretch/>
            </p:blipFill>
            <p:spPr bwMode="auto">
              <a:xfrm>
                <a:off x="5888107" y="2432487"/>
                <a:ext cx="1246909" cy="1250048"/>
              </a:xfrm>
              <a:prstGeom prst="rect">
                <a:avLst/>
              </a:prstGeom>
              <a:ln>
                <a:noFill/>
              </a:ln>
              <a:effectLst/>
              <a:extLst/>
            </p:spPr>
          </p:pic>
          <p:pic>
            <p:nvPicPr>
              <p:cNvPr id="38" name="Picture 45" descr="http://dtydzegapv70r.cloudfront.net/wp-content/uploads/2015/01/outback.jpg?4f98b3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37" r="17137" b="1065"/>
              <a:stretch/>
            </p:blipFill>
            <p:spPr bwMode="auto">
              <a:xfrm>
                <a:off x="7155272" y="3702929"/>
                <a:ext cx="1246909" cy="1250048"/>
              </a:xfrm>
              <a:prstGeom prst="rect">
                <a:avLst/>
              </a:prstGeom>
              <a:ln>
                <a:noFill/>
              </a:ln>
              <a:effectLst/>
              <a:extLst/>
            </p:spPr>
          </p:pic>
          <p:pic>
            <p:nvPicPr>
              <p:cNvPr id="39" name="Picture 98" descr="http://www.teslamotors.com/sites/default/files/images/homepage/home_hero_sky.jpg?201502"/>
              <p:cNvPicPr>
                <a:picLocks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424" t="28339" r="20728" b="12929"/>
              <a:stretch/>
            </p:blipFill>
            <p:spPr bwMode="auto">
              <a:xfrm>
                <a:off x="7155272" y="2432486"/>
                <a:ext cx="1246909" cy="1250048"/>
              </a:xfrm>
              <a:prstGeom prst="rect">
                <a:avLst/>
              </a:prstGeom>
              <a:ln>
                <a:noFill/>
              </a:ln>
              <a:effectLst/>
              <a:extLst/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762000" y="2362200"/>
              <a:ext cx="2667000" cy="2667000"/>
            </a:xfrm>
            <a:prstGeom prst="rect">
              <a:avLst/>
            </a:prstGeom>
            <a:solidFill>
              <a:srgbClr val="7BC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947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1"/>
            <a:stretch/>
          </p:blipFill>
          <p:spPr bwMode="auto">
            <a:xfrm>
              <a:off x="3609975" y="2604169"/>
              <a:ext cx="2028826" cy="1960918"/>
            </a:xfrm>
            <a:prstGeom prst="rect">
              <a:avLst/>
            </a:prstGeom>
            <a:ln w="57150">
              <a:solidFill>
                <a:srgbClr val="7BC143"/>
              </a:solidFill>
              <a:miter lim="800000"/>
            </a:ln>
            <a:effectLst/>
            <a:extLst/>
          </p:spPr>
        </p:pic>
        <p:grpSp>
          <p:nvGrpSpPr>
            <p:cNvPr id="6" name="Group 5"/>
            <p:cNvGrpSpPr/>
            <p:nvPr userDrawn="1"/>
          </p:nvGrpSpPr>
          <p:grpSpPr>
            <a:xfrm>
              <a:off x="832382" y="2437288"/>
              <a:ext cx="2526236" cy="2518658"/>
              <a:chOff x="837406" y="2431347"/>
              <a:chExt cx="2526236" cy="251865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837406" y="2431347"/>
                <a:ext cx="2526236" cy="25186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947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9" name="Picture 4"/>
              <p:cNvPicPr>
                <a:picLocks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115"/>
              <a:stretch/>
            </p:blipFill>
            <p:spPr bwMode="auto">
              <a:xfrm>
                <a:off x="837406" y="3705055"/>
                <a:ext cx="1246909" cy="1244950"/>
              </a:xfrm>
              <a:prstGeom prst="rect">
                <a:avLst/>
              </a:prstGeom>
              <a:ln>
                <a:noFill/>
              </a:ln>
              <a:effectLst/>
              <a:extLst/>
            </p:spPr>
          </p:pic>
          <p:pic>
            <p:nvPicPr>
              <p:cNvPr id="30" name="Picture 2"/>
              <p:cNvPicPr>
                <a:picLocks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828" b="3803"/>
              <a:stretch/>
            </p:blipFill>
            <p:spPr bwMode="auto">
              <a:xfrm>
                <a:off x="837406" y="2431347"/>
                <a:ext cx="1246909" cy="1250048"/>
              </a:xfrm>
              <a:prstGeom prst="rect">
                <a:avLst/>
              </a:prstGeom>
              <a:ln>
                <a:noFill/>
              </a:ln>
              <a:effectLst/>
              <a:extLst/>
            </p:spPr>
          </p:pic>
          <p:pic>
            <p:nvPicPr>
              <p:cNvPr id="31" name="Picture 2"/>
              <p:cNvPicPr>
                <a:picLocks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956" t="19162" r="2961" b="18632"/>
              <a:stretch/>
            </p:blipFill>
            <p:spPr bwMode="auto">
              <a:xfrm>
                <a:off x="2106613" y="3705055"/>
                <a:ext cx="1257029" cy="1244950"/>
              </a:xfrm>
              <a:prstGeom prst="rect">
                <a:avLst/>
              </a:prstGeom>
              <a:ln>
                <a:noFill/>
              </a:ln>
              <a:effectLst/>
              <a:extLst/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2" t="11263" b="23530"/>
              <a:stretch/>
            </p:blipFill>
            <p:spPr>
              <a:xfrm>
                <a:off x="2106613" y="2431347"/>
                <a:ext cx="1257029" cy="1250048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8" name="Picture 9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89" r="16189"/>
              <a:stretch/>
            </p:blipFill>
            <p:spPr bwMode="auto">
              <a:xfrm>
                <a:off x="1615906" y="3220165"/>
                <a:ext cx="950402" cy="947314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  <a:effectLst/>
              <a:extLst/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38800" y="3478350"/>
              <a:ext cx="406465" cy="40608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3200401" y="3478349"/>
              <a:ext cx="406465" cy="4060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22198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447800"/>
            <a:ext cx="7772400" cy="457200"/>
          </a:xfrm>
        </p:spPr>
        <p:txBody>
          <a:bodyPr anchor="t">
            <a:normAutofit/>
          </a:bodyPr>
          <a:lstStyle>
            <a:lvl1pPr>
              <a:defRPr sz="28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76400" y="1905001"/>
            <a:ext cx="6400800" cy="3048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 defTabSz="912947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97182"/>
            <a:ext cx="91440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 defTabSz="912947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304815" y="5867400"/>
            <a:ext cx="5562600" cy="304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304800" y="6096000"/>
            <a:ext cx="3581400" cy="3048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MM.DD.YY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808020"/>
            <a:ext cx="1758536" cy="576072"/>
          </a:xfrm>
          <a:prstGeom prst="rect">
            <a:avLst/>
          </a:prstGeom>
        </p:spPr>
      </p:pic>
      <p:pic>
        <p:nvPicPr>
          <p:cNvPr id="2314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74611"/>
            <a:ext cx="7315200" cy="288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19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251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 defTabSz="912947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697182"/>
            <a:ext cx="91440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 defTabSz="91294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848600" cy="579439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14400" y="6400801"/>
            <a:ext cx="457200" cy="47924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 defTabSz="912947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" y="6400800"/>
            <a:ext cx="4572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fld id="{050977DB-C199-4239-9DBC-7EB61C6B3E5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7772400" cy="4572000"/>
          </a:xfrm>
        </p:spPr>
        <p:txBody>
          <a:bodyPr>
            <a:normAutofit/>
          </a:bodyPr>
          <a:lstStyle>
            <a:lvl1pPr marL="342355" indent="-342355">
              <a:spcAft>
                <a:spcPts val="1200"/>
              </a:spcAft>
              <a:buClr>
                <a:schemeClr val="accent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741769" indent="-285297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</a:defRPr>
            </a:lvl2pPr>
            <a:lvl3pPr marL="1141184" indent="-228233">
              <a:spcAft>
                <a:spcPts val="1200"/>
              </a:spcAft>
              <a:buFont typeface="Arial" pitchFamily="34" charset="0"/>
              <a:buChar char="•"/>
              <a:defRPr sz="1600">
                <a:solidFill>
                  <a:srgbClr val="000000"/>
                </a:solidFill>
              </a:defRPr>
            </a:lvl3pPr>
            <a:lvl4pPr marL="1597658" indent="-228233">
              <a:spcAft>
                <a:spcPts val="1200"/>
              </a:spcAft>
              <a:buFont typeface="Arial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 marL="2054133" indent="-228233">
              <a:spcAft>
                <a:spcPts val="1200"/>
              </a:spcAft>
              <a:buFont typeface="Arial" pitchFamily="34" charset="0"/>
              <a:buChar char="•"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16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 defTabSz="912947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697182"/>
            <a:ext cx="91440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 defTabSz="91294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1"/>
            <a:ext cx="7848600" cy="579439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14400" y="6400801"/>
            <a:ext cx="457200" cy="47924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8" rIns="91296" bIns="45648" rtlCol="0" anchor="ctr"/>
          <a:lstStyle/>
          <a:p>
            <a:pPr algn="ctr" defTabSz="912947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" y="6400800"/>
            <a:ext cx="4572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fld id="{050977DB-C199-4239-9DBC-7EB61C6B3E5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38200" y="1447800"/>
            <a:ext cx="7848600" cy="4572000"/>
          </a:xfr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Font typeface="Arial" pitchFamily="34" charset="0"/>
              <a:buNone/>
              <a:defRPr sz="1600"/>
            </a:lvl1pPr>
            <a:lvl2pPr marL="456478" indent="0">
              <a:spcAft>
                <a:spcPts val="1200"/>
              </a:spcAft>
              <a:buFont typeface="Arial" pitchFamily="34" charset="0"/>
              <a:buNone/>
              <a:defRPr sz="1600"/>
            </a:lvl2pPr>
            <a:lvl3pPr marL="912947" indent="0">
              <a:spcAft>
                <a:spcPts val="1200"/>
              </a:spcAft>
              <a:buFont typeface="Arial" pitchFamily="34" charset="0"/>
              <a:buNone/>
              <a:defRPr sz="1600"/>
            </a:lvl3pPr>
            <a:lvl4pPr marL="1369422" indent="0">
              <a:spcAft>
                <a:spcPts val="1200"/>
              </a:spcAft>
              <a:buFont typeface="Arial" pitchFamily="34" charset="0"/>
              <a:buNone/>
              <a:defRPr sz="1600"/>
            </a:lvl4pPr>
            <a:lvl5pPr marL="1825894" indent="0">
              <a:spcAft>
                <a:spcPts val="1200"/>
              </a:spcAft>
              <a:buFont typeface="Arial" pitchFamily="34" charset="0"/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808020"/>
            <a:ext cx="1758536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3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9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00009" y="6372225"/>
            <a:ext cx="481014" cy="2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7E241D3F-BF8C-F649-A940-FE4235426C5E}" type="slidenum">
              <a:rPr lang="en-US" sz="900" smtClean="0">
                <a:solidFill>
                  <a:srgbClr val="666666"/>
                </a:solidFill>
                <a:ea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134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4363" y="6372225"/>
            <a:ext cx="6678612" cy="233638"/>
          </a:xfrm>
          <a:prstGeom prst="rect">
            <a:avLst/>
          </a:prstGeom>
          <a:noFill/>
        </p:spPr>
        <p:txBody>
          <a:bodyPr lIns="91430" tIns="45716" rIns="91430" bIns="4571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666666"/>
                </a:solidFill>
                <a:ea typeface="Arial" charset="0"/>
                <a:cs typeface="Arial" charset="0"/>
              </a:rPr>
              <a:t> </a:t>
            </a:r>
            <a:r>
              <a:rPr lang="en-US" sz="900" dirty="0" smtClean="0">
                <a:solidFill>
                  <a:srgbClr val="666666"/>
                </a:solidFill>
                <a:ea typeface="Arial" charset="0"/>
                <a:cs typeface="Arial" charset="0"/>
              </a:rPr>
              <a:t>2013 BUDGET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0649"/>
            <a:ext cx="8229600" cy="42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sz="21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3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2740548"/>
              </p:ext>
            </p:ext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5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9" name="Picture 15" descr="C:\Users\Krithika R\Desktop\Picture1.png"/>
          <p:cNvPicPr>
            <a:picLocks noChangeArrowheads="1"/>
          </p:cNvPicPr>
          <p:nvPr userDrawn="1"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2"/>
            <a:ext cx="9140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McK Title Elements" hidden="1"/>
          <p:cNvGrpSpPr>
            <a:grpSpLocks/>
          </p:cNvGrpSpPr>
          <p:nvPr>
            <p:custDataLst>
              <p:tags r:id="rId4"/>
            </p:custDataLst>
          </p:nvPr>
        </p:nvGrpSpPr>
        <p:grpSpPr bwMode="gray">
          <a:xfrm>
            <a:off x="314325" y="4533896"/>
            <a:ext cx="5036084" cy="494022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gray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gray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 bwMode="gray">
          <a:xfrm>
            <a:off x="28969" y="2967935"/>
            <a:ext cx="4924032" cy="492443"/>
          </a:xfrm>
          <a:prstGeom prst="rect">
            <a:avLst/>
          </a:prstGeom>
        </p:spPr>
        <p:txBody>
          <a:bodyPr wrap="square"/>
          <a:lstStyle>
            <a:lvl1pPr>
              <a:tabLst/>
              <a:defRPr sz="32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 bwMode="gray">
          <a:xfrm>
            <a:off x="228600" y="4244578"/>
            <a:ext cx="8450633" cy="251222"/>
          </a:xfrm>
        </p:spPr>
        <p:txBody>
          <a:bodyPr wrap="square">
            <a:spAutoFit/>
          </a:bodyPr>
          <a:lstStyle>
            <a:lvl1pPr>
              <a:defRPr sz="16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20" name="Picture 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9819" r="19196" b="38680"/>
          <a:stretch/>
        </p:blipFill>
        <p:spPr bwMode="gray">
          <a:xfrm>
            <a:off x="6233514" y="5962123"/>
            <a:ext cx="2531444" cy="38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t1.gstatic.com/images?q=tbn:ANd9GcQCuBfarPhH5GDlFOoLhBJ9BrWfTtsIqRXoY6LdgGrJzxh5PXlX"/>
          <p:cNvPicPr>
            <a:picLocks noChangeArrowheads="1"/>
          </p:cNvPicPr>
          <p:nvPr userDrawn="1"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4324" y="5816932"/>
            <a:ext cx="1688394" cy="67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48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138498" y="236198"/>
            <a:ext cx="7792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4507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13" Type="http://schemas.openxmlformats.org/officeDocument/2006/relationships/tags" Target="../tags/tag6.xml"/><Relationship Id="rId18" Type="http://schemas.openxmlformats.org/officeDocument/2006/relationships/tags" Target="../tags/tag11.xml"/><Relationship Id="rId26" Type="http://schemas.openxmlformats.org/officeDocument/2006/relationships/tags" Target="../tags/tag19.xml"/><Relationship Id="rId3" Type="http://schemas.openxmlformats.org/officeDocument/2006/relationships/slideLayout" Target="../slideLayouts/slideLayout5.xml"/><Relationship Id="rId21" Type="http://schemas.openxmlformats.org/officeDocument/2006/relationships/tags" Target="../tags/tag14.xml"/><Relationship Id="rId7" Type="http://schemas.openxmlformats.org/officeDocument/2006/relationships/vmlDrawing" Target="../drawings/vmlDrawing1.vml"/><Relationship Id="rId12" Type="http://schemas.openxmlformats.org/officeDocument/2006/relationships/tags" Target="../tags/tag5.xml"/><Relationship Id="rId17" Type="http://schemas.openxmlformats.org/officeDocument/2006/relationships/tags" Target="../tags/tag10.xml"/><Relationship Id="rId25" Type="http://schemas.openxmlformats.org/officeDocument/2006/relationships/tags" Target="../tags/tag18.xml"/><Relationship Id="rId2" Type="http://schemas.openxmlformats.org/officeDocument/2006/relationships/slideLayout" Target="../slideLayouts/slideLayout4.xml"/><Relationship Id="rId16" Type="http://schemas.openxmlformats.org/officeDocument/2006/relationships/tags" Target="../tags/tag9.xml"/><Relationship Id="rId20" Type="http://schemas.openxmlformats.org/officeDocument/2006/relationships/tags" Target="../tags/tag13.xml"/><Relationship Id="rId29" Type="http://schemas.openxmlformats.org/officeDocument/2006/relationships/tags" Target="../tags/tag22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11" Type="http://schemas.openxmlformats.org/officeDocument/2006/relationships/tags" Target="../tags/tag4.xml"/><Relationship Id="rId24" Type="http://schemas.openxmlformats.org/officeDocument/2006/relationships/tags" Target="../tags/tag17.xml"/><Relationship Id="rId32" Type="http://schemas.openxmlformats.org/officeDocument/2006/relationships/image" Target="../media/image3.emf"/><Relationship Id="rId5" Type="http://schemas.openxmlformats.org/officeDocument/2006/relationships/slideLayout" Target="../slideLayouts/slideLayout7.xml"/><Relationship Id="rId15" Type="http://schemas.openxmlformats.org/officeDocument/2006/relationships/tags" Target="../tags/tag8.xml"/><Relationship Id="rId23" Type="http://schemas.openxmlformats.org/officeDocument/2006/relationships/tags" Target="../tags/tag16.xml"/><Relationship Id="rId28" Type="http://schemas.openxmlformats.org/officeDocument/2006/relationships/tags" Target="../tags/tag21.xml"/><Relationship Id="rId10" Type="http://schemas.openxmlformats.org/officeDocument/2006/relationships/tags" Target="../tags/tag3.xml"/><Relationship Id="rId19" Type="http://schemas.openxmlformats.org/officeDocument/2006/relationships/tags" Target="../tags/tag12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6.xml"/><Relationship Id="rId9" Type="http://schemas.openxmlformats.org/officeDocument/2006/relationships/tags" Target="../tags/tag2.xml"/><Relationship Id="rId14" Type="http://schemas.openxmlformats.org/officeDocument/2006/relationships/tags" Target="../tags/tag7.xml"/><Relationship Id="rId22" Type="http://schemas.openxmlformats.org/officeDocument/2006/relationships/tags" Target="../tags/tag15.xml"/><Relationship Id="rId27" Type="http://schemas.openxmlformats.org/officeDocument/2006/relationships/tags" Target="../tags/tag20.xml"/><Relationship Id="rId30" Type="http://schemas.openxmlformats.org/officeDocument/2006/relationships/tags" Target="../tags/tag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" Type="http://schemas.openxmlformats.org/officeDocument/2006/relationships/slideLayout" Target="../slideLayouts/slideLayout10.xml"/><Relationship Id="rId21" Type="http://schemas.openxmlformats.org/officeDocument/2006/relationships/tags" Target="../tags/tag45.xml"/><Relationship Id="rId7" Type="http://schemas.openxmlformats.org/officeDocument/2006/relationships/vmlDrawing" Target="../drawings/vmlDrawing3.v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2" Type="http://schemas.openxmlformats.org/officeDocument/2006/relationships/slideLayout" Target="../slideLayouts/slideLayout9.xml"/><Relationship Id="rId16" Type="http://schemas.openxmlformats.org/officeDocument/2006/relationships/tags" Target="../tags/tag40.xml"/><Relationship Id="rId20" Type="http://schemas.openxmlformats.org/officeDocument/2006/relationships/tags" Target="../tags/tag44.xml"/><Relationship Id="rId29" Type="http://schemas.openxmlformats.org/officeDocument/2006/relationships/tags" Target="../tags/tag53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image" Target="../media/image3.emf"/><Relationship Id="rId5" Type="http://schemas.openxmlformats.org/officeDocument/2006/relationships/slideLayout" Target="../slideLayouts/slideLayout12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tags" Target="../tags/tag52.xml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oleObject" Target="../embeddings/oleObject3.bin"/><Relationship Id="rId4" Type="http://schemas.openxmlformats.org/officeDocument/2006/relationships/slideLayout" Target="../slideLayouts/slideLayout11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tags" Target="../tags/tag51.xml"/><Relationship Id="rId30" Type="http://schemas.openxmlformats.org/officeDocument/2006/relationships/tags" Target="../tags/tag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tags" Target="../tags/tag81.xml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76.xml"/><Relationship Id="rId7" Type="http://schemas.openxmlformats.org/officeDocument/2006/relationships/vmlDrawing" Target="../drawings/vmlDrawing5.v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29" Type="http://schemas.openxmlformats.org/officeDocument/2006/relationships/tags" Target="../tags/tag8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11" Type="http://schemas.openxmlformats.org/officeDocument/2006/relationships/tags" Target="../tags/tag66.xml"/><Relationship Id="rId24" Type="http://schemas.openxmlformats.org/officeDocument/2006/relationships/tags" Target="../tags/tag79.xml"/><Relationship Id="rId32" Type="http://schemas.openxmlformats.org/officeDocument/2006/relationships/image" Target="../media/image3.emf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31" Type="http://schemas.openxmlformats.org/officeDocument/2006/relationships/oleObject" Target="../embeddings/oleObject5.bin"/><Relationship Id="rId4" Type="http://schemas.openxmlformats.org/officeDocument/2006/relationships/slideLayout" Target="../slideLayouts/slideLayout16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tags" Target="../tags/tag82.xml"/><Relationship Id="rId30" Type="http://schemas.openxmlformats.org/officeDocument/2006/relationships/tags" Target="../tags/tag8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26" Type="http://schemas.openxmlformats.org/officeDocument/2006/relationships/tags" Target="../tags/tag112.xml"/><Relationship Id="rId3" Type="http://schemas.openxmlformats.org/officeDocument/2006/relationships/slideLayout" Target="../slideLayouts/slideLayout20.xml"/><Relationship Id="rId21" Type="http://schemas.openxmlformats.org/officeDocument/2006/relationships/tags" Target="../tags/tag107.xml"/><Relationship Id="rId7" Type="http://schemas.openxmlformats.org/officeDocument/2006/relationships/vmlDrawing" Target="../drawings/vmlDrawing7.v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tags" Target="../tags/tag111.xml"/><Relationship Id="rId2" Type="http://schemas.openxmlformats.org/officeDocument/2006/relationships/slideLayout" Target="../slideLayouts/slideLayout19.xml"/><Relationship Id="rId16" Type="http://schemas.openxmlformats.org/officeDocument/2006/relationships/tags" Target="../tags/tag102.xml"/><Relationship Id="rId20" Type="http://schemas.openxmlformats.org/officeDocument/2006/relationships/tags" Target="../tags/tag106.xml"/><Relationship Id="rId29" Type="http://schemas.openxmlformats.org/officeDocument/2006/relationships/tags" Target="../tags/tag115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5.xml"/><Relationship Id="rId11" Type="http://schemas.openxmlformats.org/officeDocument/2006/relationships/tags" Target="../tags/tag97.xml"/><Relationship Id="rId24" Type="http://schemas.openxmlformats.org/officeDocument/2006/relationships/tags" Target="../tags/tag110.xml"/><Relationship Id="rId32" Type="http://schemas.openxmlformats.org/officeDocument/2006/relationships/image" Target="../media/image3.emf"/><Relationship Id="rId5" Type="http://schemas.openxmlformats.org/officeDocument/2006/relationships/slideLayout" Target="../slideLayouts/slideLayout22.xml"/><Relationship Id="rId15" Type="http://schemas.openxmlformats.org/officeDocument/2006/relationships/tags" Target="../tags/tag101.xml"/><Relationship Id="rId23" Type="http://schemas.openxmlformats.org/officeDocument/2006/relationships/tags" Target="../tags/tag109.xml"/><Relationship Id="rId28" Type="http://schemas.openxmlformats.org/officeDocument/2006/relationships/tags" Target="../tags/tag114.xml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31" Type="http://schemas.openxmlformats.org/officeDocument/2006/relationships/oleObject" Target="../embeddings/oleObject7.bin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tags" Target="../tags/tag108.xml"/><Relationship Id="rId27" Type="http://schemas.openxmlformats.org/officeDocument/2006/relationships/tags" Target="../tags/tag113.xml"/><Relationship Id="rId30" Type="http://schemas.openxmlformats.org/officeDocument/2006/relationships/tags" Target="../tags/tag11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26" Type="http://schemas.openxmlformats.org/officeDocument/2006/relationships/tags" Target="../tags/tag143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138.xml"/><Relationship Id="rId7" Type="http://schemas.openxmlformats.org/officeDocument/2006/relationships/vmlDrawing" Target="../drawings/vmlDrawing9.v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5" Type="http://schemas.openxmlformats.org/officeDocument/2006/relationships/tags" Target="../tags/tag142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133.xml"/><Relationship Id="rId20" Type="http://schemas.openxmlformats.org/officeDocument/2006/relationships/tags" Target="../tags/tag137.xml"/><Relationship Id="rId29" Type="http://schemas.openxmlformats.org/officeDocument/2006/relationships/tags" Target="../tags/tag146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6.xml"/><Relationship Id="rId11" Type="http://schemas.openxmlformats.org/officeDocument/2006/relationships/tags" Target="../tags/tag128.xml"/><Relationship Id="rId24" Type="http://schemas.openxmlformats.org/officeDocument/2006/relationships/tags" Target="../tags/tag141.xml"/><Relationship Id="rId32" Type="http://schemas.openxmlformats.org/officeDocument/2006/relationships/image" Target="../media/image3.emf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132.xml"/><Relationship Id="rId23" Type="http://schemas.openxmlformats.org/officeDocument/2006/relationships/tags" Target="../tags/tag140.xml"/><Relationship Id="rId28" Type="http://schemas.openxmlformats.org/officeDocument/2006/relationships/tags" Target="../tags/tag145.xml"/><Relationship Id="rId10" Type="http://schemas.openxmlformats.org/officeDocument/2006/relationships/tags" Target="../tags/tag127.xml"/><Relationship Id="rId19" Type="http://schemas.openxmlformats.org/officeDocument/2006/relationships/tags" Target="../tags/tag136.xml"/><Relationship Id="rId31" Type="http://schemas.openxmlformats.org/officeDocument/2006/relationships/oleObject" Target="../embeddings/oleObject9.bin"/><Relationship Id="rId4" Type="http://schemas.openxmlformats.org/officeDocument/2006/relationships/slideLayout" Target="../slideLayouts/slideLayout26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tags" Target="../tags/tag139.xml"/><Relationship Id="rId27" Type="http://schemas.openxmlformats.org/officeDocument/2006/relationships/tags" Target="../tags/tag144.xml"/><Relationship Id="rId30" Type="http://schemas.openxmlformats.org/officeDocument/2006/relationships/tags" Target="../tags/tag1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ags" Target="../tags/tag158.xml"/><Relationship Id="rId18" Type="http://schemas.openxmlformats.org/officeDocument/2006/relationships/tags" Target="../tags/tag163.xml"/><Relationship Id="rId26" Type="http://schemas.openxmlformats.org/officeDocument/2006/relationships/tags" Target="../tags/tag171.xml"/><Relationship Id="rId3" Type="http://schemas.openxmlformats.org/officeDocument/2006/relationships/slideLayout" Target="../slideLayouts/slideLayout42.xml"/><Relationship Id="rId21" Type="http://schemas.openxmlformats.org/officeDocument/2006/relationships/tags" Target="../tags/tag166.xml"/><Relationship Id="rId7" Type="http://schemas.openxmlformats.org/officeDocument/2006/relationships/slideLayout" Target="../slideLayouts/slideLayout46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5" Type="http://schemas.openxmlformats.org/officeDocument/2006/relationships/tags" Target="../tags/tag170.xml"/><Relationship Id="rId2" Type="http://schemas.openxmlformats.org/officeDocument/2006/relationships/slideLayout" Target="../slideLayouts/slideLayout41.xml"/><Relationship Id="rId16" Type="http://schemas.openxmlformats.org/officeDocument/2006/relationships/tags" Target="../tags/tag161.xml"/><Relationship Id="rId20" Type="http://schemas.openxmlformats.org/officeDocument/2006/relationships/tags" Target="../tags/tag165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ags" Target="../tags/tag156.xml"/><Relationship Id="rId24" Type="http://schemas.openxmlformats.org/officeDocument/2006/relationships/tags" Target="../tags/tag169.xml"/><Relationship Id="rId5" Type="http://schemas.openxmlformats.org/officeDocument/2006/relationships/slideLayout" Target="../slideLayouts/slideLayout44.xml"/><Relationship Id="rId15" Type="http://schemas.openxmlformats.org/officeDocument/2006/relationships/tags" Target="../tags/tag160.xml"/><Relationship Id="rId23" Type="http://schemas.openxmlformats.org/officeDocument/2006/relationships/tags" Target="../tags/tag168.xml"/><Relationship Id="rId28" Type="http://schemas.openxmlformats.org/officeDocument/2006/relationships/image" Target="../media/image3.emf"/><Relationship Id="rId10" Type="http://schemas.openxmlformats.org/officeDocument/2006/relationships/vmlDrawing" Target="../drawings/vmlDrawing11.vml"/><Relationship Id="rId19" Type="http://schemas.openxmlformats.org/officeDocument/2006/relationships/tags" Target="../tags/tag164.xml"/><Relationship Id="rId31" Type="http://schemas.openxmlformats.org/officeDocument/2006/relationships/image" Target="../media/image7.jpeg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8.xml"/><Relationship Id="rId14" Type="http://schemas.openxmlformats.org/officeDocument/2006/relationships/tags" Target="../tags/tag159.xml"/><Relationship Id="rId22" Type="http://schemas.openxmlformats.org/officeDocument/2006/relationships/tags" Target="../tags/tag167.xml"/><Relationship Id="rId27" Type="http://schemas.openxmlformats.org/officeDocument/2006/relationships/oleObject" Target="../embeddings/oleObject11.bin"/><Relationship Id="rId30" Type="http://schemas.openxmlformats.org/officeDocument/2006/relationships/image" Target="../media/image15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FDE02-4C0E-466A-92F6-474EFD4233CE}" type="slidenum">
              <a:rPr lang="en-US" smtClean="0">
                <a:solidFill>
                  <a:srgbClr val="555555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555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3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75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803426768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9" name="think-cell Slide" r:id="rId31" imgW="360" imgH="360" progId="">
                  <p:embed/>
                </p:oleObj>
              </mc:Choice>
              <mc:Fallback>
                <p:oleObj name="think-cell Slide" r:id="rId31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gray">
          <a:xfrm>
            <a:off x="1482156" y="215429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gray">
          <a:xfrm>
            <a:off x="138498" y="236198"/>
            <a:ext cx="7792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21488" y="828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21490" y="561866"/>
            <a:ext cx="5326811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3"/>
            </p:custDataLst>
          </p:nvPr>
        </p:nvGrpSpPr>
        <p:grpSpPr bwMode="gray">
          <a:xfrm>
            <a:off x="121490" y="6211838"/>
            <a:ext cx="7002570" cy="518318"/>
            <a:chOff x="75" y="3830"/>
            <a:chExt cx="5385" cy="320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gray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gray">
            <a:xfrm>
              <a:off x="75" y="4054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10" indent="-621910" defTabSz="913429" fontAlgn="base">
                <a:spcBef>
                  <a:spcPct val="0"/>
                </a:spcBef>
                <a:spcAft>
                  <a:spcPct val="0"/>
                </a:spcAft>
                <a:tabLst>
                  <a:tab pos="625148" algn="l"/>
                </a:tabLst>
              </a:pPr>
              <a:r>
                <a:rPr lang="en-US" sz="1000" dirty="0">
                  <a:solidFill>
                    <a:srgbClr val="FFFFFF"/>
                  </a:solidFill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4"/>
            </p:custDataLst>
          </p:nvPr>
        </p:nvGrpSpPr>
        <p:grpSpPr bwMode="gray">
          <a:xfrm>
            <a:off x="1482156" y="1523967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2" name="Slide Number"/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8772317" y="6574705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0" name="LegendBoxes" hidden="1"/>
          <p:cNvGrpSpPr>
            <a:grpSpLocks/>
          </p:cNvGrpSpPr>
          <p:nvPr/>
        </p:nvGrpSpPr>
        <p:grpSpPr bwMode="gray">
          <a:xfrm>
            <a:off x="8173786" y="604826"/>
            <a:ext cx="774700" cy="1001714"/>
            <a:chOff x="4936" y="176"/>
            <a:chExt cx="488" cy="631"/>
          </a:xfrm>
        </p:grpSpPr>
        <p:sp>
          <p:nvSpPr>
            <p:cNvPr id="21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gray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gray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gray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gray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gray">
          <a:xfrm>
            <a:off x="7865811" y="610387"/>
            <a:ext cx="1082675" cy="735013"/>
            <a:chOff x="4750" y="176"/>
            <a:chExt cx="682" cy="463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gray">
          <a:xfrm>
            <a:off x="7843984" y="616736"/>
            <a:ext cx="1088630" cy="216680"/>
            <a:chOff x="7652146" y="285750"/>
            <a:chExt cx="1088629" cy="216680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gray">
            <a:xfrm>
              <a:off x="7652146" y="285750"/>
              <a:ext cx="1088629" cy="21668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gray">
            <a:xfrm>
              <a:off x="7652146" y="285750"/>
              <a:ext cx="0" cy="21668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gray">
            <a:xfrm>
              <a:off x="7652146" y="502430"/>
              <a:ext cx="108862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gray">
          <a:xfrm>
            <a:off x="8107109" y="616736"/>
            <a:ext cx="840815" cy="1306516"/>
            <a:chOff x="6655594" y="273840"/>
            <a:chExt cx="840815" cy="1306516"/>
          </a:xfrm>
        </p:grpSpPr>
        <p:grpSp>
          <p:nvGrpSpPr>
            <p:cNvPr id="45" name="MoonLegend1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gray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3" name="Oval 38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Arc 39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2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gray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1" name="Oval 4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Arc 42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MoonLegend4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gray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9" name="Oval 47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Arc 48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" name="MoonLegend5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gray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7" name="Oval 50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Oval 5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" name="Legend1"/>
            <p:cNvSpPr>
              <a:spLocks noChangeArrowheads="1"/>
            </p:cNvSpPr>
            <p:nvPr/>
          </p:nvSpPr>
          <p:spPr bwMode="gray">
            <a:xfrm>
              <a:off x="6976269" y="286540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2"/>
            <p:cNvSpPr>
              <a:spLocks noChangeArrowheads="1"/>
            </p:cNvSpPr>
            <p:nvPr/>
          </p:nvSpPr>
          <p:spPr bwMode="gray">
            <a:xfrm>
              <a:off x="6976269" y="561178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3"/>
            <p:cNvSpPr>
              <a:spLocks noChangeArrowheads="1"/>
            </p:cNvSpPr>
            <p:nvPr/>
          </p:nvSpPr>
          <p:spPr bwMode="gray">
            <a:xfrm>
              <a:off x="6976269" y="835817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2" name="Legend4"/>
            <p:cNvSpPr>
              <a:spLocks noChangeArrowheads="1"/>
            </p:cNvSpPr>
            <p:nvPr/>
          </p:nvSpPr>
          <p:spPr bwMode="gray">
            <a:xfrm>
              <a:off x="6976269" y="1107280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3" name="Legend5"/>
            <p:cNvSpPr>
              <a:spLocks noChangeArrowheads="1"/>
            </p:cNvSpPr>
            <p:nvPr/>
          </p:nvSpPr>
          <p:spPr bwMode="gray">
            <a:xfrm>
              <a:off x="6976269" y="1383505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54" name="MoonLegend3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gray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5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31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837565083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29" name="think-cell Slide" r:id="rId31" imgW="360" imgH="360" progId="">
                  <p:embed/>
                </p:oleObj>
              </mc:Choice>
              <mc:Fallback>
                <p:oleObj name="think-cell Slide" r:id="rId31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gray">
          <a:xfrm>
            <a:off x="1482156" y="215429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gray">
          <a:xfrm>
            <a:off x="138498" y="236198"/>
            <a:ext cx="7792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21488" y="828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21490" y="561866"/>
            <a:ext cx="5326811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3"/>
            </p:custDataLst>
          </p:nvPr>
        </p:nvGrpSpPr>
        <p:grpSpPr bwMode="gray">
          <a:xfrm>
            <a:off x="121490" y="6211838"/>
            <a:ext cx="7002570" cy="518318"/>
            <a:chOff x="75" y="3830"/>
            <a:chExt cx="5385" cy="320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gray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gray">
            <a:xfrm>
              <a:off x="75" y="4054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10" indent="-621910" defTabSz="913429" fontAlgn="base">
                <a:spcBef>
                  <a:spcPct val="0"/>
                </a:spcBef>
                <a:spcAft>
                  <a:spcPct val="0"/>
                </a:spcAft>
                <a:tabLst>
                  <a:tab pos="625148" algn="l"/>
                </a:tabLst>
              </a:pPr>
              <a:r>
                <a:rPr lang="en-US" sz="1000" dirty="0">
                  <a:solidFill>
                    <a:srgbClr val="FFFFFF"/>
                  </a:solidFill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4"/>
            </p:custDataLst>
          </p:nvPr>
        </p:nvGrpSpPr>
        <p:grpSpPr bwMode="gray">
          <a:xfrm>
            <a:off x="1482156" y="1523967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2" name="Slide Number"/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8772317" y="6574705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0" name="LegendBoxes" hidden="1"/>
          <p:cNvGrpSpPr>
            <a:grpSpLocks/>
          </p:cNvGrpSpPr>
          <p:nvPr/>
        </p:nvGrpSpPr>
        <p:grpSpPr bwMode="gray">
          <a:xfrm>
            <a:off x="8173786" y="604826"/>
            <a:ext cx="774700" cy="1001714"/>
            <a:chOff x="4936" y="176"/>
            <a:chExt cx="488" cy="631"/>
          </a:xfrm>
        </p:grpSpPr>
        <p:sp>
          <p:nvSpPr>
            <p:cNvPr id="21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gray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gray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gray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gray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gray">
          <a:xfrm>
            <a:off x="7865811" y="610387"/>
            <a:ext cx="1082675" cy="735013"/>
            <a:chOff x="4750" y="176"/>
            <a:chExt cx="682" cy="463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gray">
          <a:xfrm>
            <a:off x="7843984" y="616736"/>
            <a:ext cx="1088630" cy="216680"/>
            <a:chOff x="7652146" y="285750"/>
            <a:chExt cx="1088629" cy="216680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gray">
            <a:xfrm>
              <a:off x="7652146" y="285750"/>
              <a:ext cx="1088629" cy="21668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gray">
            <a:xfrm>
              <a:off x="7652146" y="285750"/>
              <a:ext cx="0" cy="21668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gray">
            <a:xfrm>
              <a:off x="7652146" y="502430"/>
              <a:ext cx="108862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gray">
          <a:xfrm>
            <a:off x="8107109" y="616736"/>
            <a:ext cx="840815" cy="1306516"/>
            <a:chOff x="6655594" y="273840"/>
            <a:chExt cx="840815" cy="1306516"/>
          </a:xfrm>
        </p:grpSpPr>
        <p:grpSp>
          <p:nvGrpSpPr>
            <p:cNvPr id="45" name="MoonLegend1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gray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3" name="Oval 38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Arc 39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2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gray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1" name="Oval 4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Arc 42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MoonLegend4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gray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9" name="Oval 47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Arc 48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" name="MoonLegend5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gray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7" name="Oval 50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Oval 5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" name="Legend1"/>
            <p:cNvSpPr>
              <a:spLocks noChangeArrowheads="1"/>
            </p:cNvSpPr>
            <p:nvPr/>
          </p:nvSpPr>
          <p:spPr bwMode="gray">
            <a:xfrm>
              <a:off x="6976269" y="286540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2"/>
            <p:cNvSpPr>
              <a:spLocks noChangeArrowheads="1"/>
            </p:cNvSpPr>
            <p:nvPr/>
          </p:nvSpPr>
          <p:spPr bwMode="gray">
            <a:xfrm>
              <a:off x="6976269" y="561178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3"/>
            <p:cNvSpPr>
              <a:spLocks noChangeArrowheads="1"/>
            </p:cNvSpPr>
            <p:nvPr/>
          </p:nvSpPr>
          <p:spPr bwMode="gray">
            <a:xfrm>
              <a:off x="6976269" y="835817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2" name="Legend4"/>
            <p:cNvSpPr>
              <a:spLocks noChangeArrowheads="1"/>
            </p:cNvSpPr>
            <p:nvPr/>
          </p:nvSpPr>
          <p:spPr bwMode="gray">
            <a:xfrm>
              <a:off x="6976269" y="1107280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3" name="Legend5"/>
            <p:cNvSpPr>
              <a:spLocks noChangeArrowheads="1"/>
            </p:cNvSpPr>
            <p:nvPr/>
          </p:nvSpPr>
          <p:spPr bwMode="gray">
            <a:xfrm>
              <a:off x="6976269" y="1383505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54" name="MoonLegend3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gray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5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983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96514417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7" name="think-cell Slide" r:id="rId31" imgW="360" imgH="360" progId="">
                  <p:embed/>
                </p:oleObj>
              </mc:Choice>
              <mc:Fallback>
                <p:oleObj name="think-cell Slide" r:id="rId31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gray">
          <a:xfrm>
            <a:off x="1482156" y="215429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gray">
          <a:xfrm>
            <a:off x="138498" y="236198"/>
            <a:ext cx="7792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21488" y="828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21490" y="561866"/>
            <a:ext cx="5326811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3"/>
            </p:custDataLst>
          </p:nvPr>
        </p:nvGrpSpPr>
        <p:grpSpPr bwMode="gray">
          <a:xfrm>
            <a:off x="121490" y="6211838"/>
            <a:ext cx="7002570" cy="518318"/>
            <a:chOff x="75" y="3830"/>
            <a:chExt cx="5385" cy="320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gray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gray">
            <a:xfrm>
              <a:off x="75" y="4054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10" indent="-621910" defTabSz="913429" fontAlgn="base">
                <a:spcBef>
                  <a:spcPct val="0"/>
                </a:spcBef>
                <a:spcAft>
                  <a:spcPct val="0"/>
                </a:spcAft>
                <a:tabLst>
                  <a:tab pos="625148" algn="l"/>
                </a:tabLst>
              </a:pPr>
              <a:r>
                <a:rPr lang="en-US" sz="1000" dirty="0">
                  <a:solidFill>
                    <a:srgbClr val="FFFFFF"/>
                  </a:solidFill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4"/>
            </p:custDataLst>
          </p:nvPr>
        </p:nvGrpSpPr>
        <p:grpSpPr bwMode="gray">
          <a:xfrm>
            <a:off x="1482156" y="1523967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2" name="Slide Number"/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8772317" y="6574705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0" name="LegendBoxes" hidden="1"/>
          <p:cNvGrpSpPr>
            <a:grpSpLocks/>
          </p:cNvGrpSpPr>
          <p:nvPr/>
        </p:nvGrpSpPr>
        <p:grpSpPr bwMode="gray">
          <a:xfrm>
            <a:off x="8173786" y="604826"/>
            <a:ext cx="774700" cy="1001714"/>
            <a:chOff x="4936" y="176"/>
            <a:chExt cx="488" cy="631"/>
          </a:xfrm>
        </p:grpSpPr>
        <p:sp>
          <p:nvSpPr>
            <p:cNvPr id="21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gray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gray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gray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gray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gray">
          <a:xfrm>
            <a:off x="7865811" y="610387"/>
            <a:ext cx="1082675" cy="735013"/>
            <a:chOff x="4750" y="176"/>
            <a:chExt cx="682" cy="463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gray">
          <a:xfrm>
            <a:off x="7843984" y="616736"/>
            <a:ext cx="1088630" cy="216680"/>
            <a:chOff x="7652146" y="285750"/>
            <a:chExt cx="1088629" cy="216680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gray">
            <a:xfrm>
              <a:off x="7652146" y="285750"/>
              <a:ext cx="1088629" cy="21668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gray">
            <a:xfrm>
              <a:off x="7652146" y="285750"/>
              <a:ext cx="0" cy="21668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gray">
            <a:xfrm>
              <a:off x="7652146" y="502430"/>
              <a:ext cx="108862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gray">
          <a:xfrm>
            <a:off x="8107109" y="616736"/>
            <a:ext cx="840815" cy="1306516"/>
            <a:chOff x="6655594" y="273840"/>
            <a:chExt cx="840815" cy="1306516"/>
          </a:xfrm>
        </p:grpSpPr>
        <p:grpSp>
          <p:nvGrpSpPr>
            <p:cNvPr id="45" name="MoonLegend1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gray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3" name="Oval 38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Arc 39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2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gray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1" name="Oval 4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Arc 42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MoonLegend4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gray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9" name="Oval 47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Arc 48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" name="MoonLegend5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gray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7" name="Oval 50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Oval 5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" name="Legend1"/>
            <p:cNvSpPr>
              <a:spLocks noChangeArrowheads="1"/>
            </p:cNvSpPr>
            <p:nvPr/>
          </p:nvSpPr>
          <p:spPr bwMode="gray">
            <a:xfrm>
              <a:off x="6976269" y="286540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2"/>
            <p:cNvSpPr>
              <a:spLocks noChangeArrowheads="1"/>
            </p:cNvSpPr>
            <p:nvPr/>
          </p:nvSpPr>
          <p:spPr bwMode="gray">
            <a:xfrm>
              <a:off x="6976269" y="561178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3"/>
            <p:cNvSpPr>
              <a:spLocks noChangeArrowheads="1"/>
            </p:cNvSpPr>
            <p:nvPr/>
          </p:nvSpPr>
          <p:spPr bwMode="gray">
            <a:xfrm>
              <a:off x="6976269" y="835817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2" name="Legend4"/>
            <p:cNvSpPr>
              <a:spLocks noChangeArrowheads="1"/>
            </p:cNvSpPr>
            <p:nvPr/>
          </p:nvSpPr>
          <p:spPr bwMode="gray">
            <a:xfrm>
              <a:off x="6976269" y="1107280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3" name="Legend5"/>
            <p:cNvSpPr>
              <a:spLocks noChangeArrowheads="1"/>
            </p:cNvSpPr>
            <p:nvPr/>
          </p:nvSpPr>
          <p:spPr bwMode="gray">
            <a:xfrm>
              <a:off x="6976269" y="1383505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54" name="MoonLegend3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gray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5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681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436300466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35" name="think-cell Slide" r:id="rId31" imgW="360" imgH="360" progId="">
                  <p:embed/>
                </p:oleObj>
              </mc:Choice>
              <mc:Fallback>
                <p:oleObj name="think-cell Slide" r:id="rId31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gray">
          <a:xfrm>
            <a:off x="1482156" y="215429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gray">
          <a:xfrm>
            <a:off x="138498" y="236198"/>
            <a:ext cx="7792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21488" y="828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21490" y="561866"/>
            <a:ext cx="5326811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3"/>
            </p:custDataLst>
          </p:nvPr>
        </p:nvGrpSpPr>
        <p:grpSpPr bwMode="gray">
          <a:xfrm>
            <a:off x="121490" y="6211838"/>
            <a:ext cx="7002570" cy="518318"/>
            <a:chOff x="75" y="3830"/>
            <a:chExt cx="5385" cy="320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gray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gray">
            <a:xfrm>
              <a:off x="75" y="4054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10" indent="-621910" defTabSz="913429" fontAlgn="base">
                <a:spcBef>
                  <a:spcPct val="0"/>
                </a:spcBef>
                <a:spcAft>
                  <a:spcPct val="0"/>
                </a:spcAft>
                <a:tabLst>
                  <a:tab pos="625148" algn="l"/>
                </a:tabLst>
              </a:pPr>
              <a:r>
                <a:rPr lang="en-US" sz="1000" dirty="0">
                  <a:solidFill>
                    <a:srgbClr val="FFFFFF"/>
                  </a:solidFill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4"/>
            </p:custDataLst>
          </p:nvPr>
        </p:nvGrpSpPr>
        <p:grpSpPr bwMode="gray">
          <a:xfrm>
            <a:off x="1482156" y="1523967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2" name="Slide Number"/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8772317" y="6574705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0" name="LegendBoxes" hidden="1"/>
          <p:cNvGrpSpPr>
            <a:grpSpLocks/>
          </p:cNvGrpSpPr>
          <p:nvPr/>
        </p:nvGrpSpPr>
        <p:grpSpPr bwMode="gray">
          <a:xfrm>
            <a:off x="8173786" y="604826"/>
            <a:ext cx="774700" cy="1001714"/>
            <a:chOff x="4936" y="176"/>
            <a:chExt cx="488" cy="631"/>
          </a:xfrm>
        </p:grpSpPr>
        <p:sp>
          <p:nvSpPr>
            <p:cNvPr id="21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gray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gray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gray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gray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gray">
          <a:xfrm>
            <a:off x="7865811" y="610387"/>
            <a:ext cx="1082675" cy="735013"/>
            <a:chOff x="4750" y="176"/>
            <a:chExt cx="682" cy="463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gray">
          <a:xfrm>
            <a:off x="7843984" y="616736"/>
            <a:ext cx="1088630" cy="216680"/>
            <a:chOff x="7652146" y="285750"/>
            <a:chExt cx="1088629" cy="216680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gray">
            <a:xfrm>
              <a:off x="7652146" y="285750"/>
              <a:ext cx="1088629" cy="21668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gray">
            <a:xfrm>
              <a:off x="7652146" y="285750"/>
              <a:ext cx="0" cy="21668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gray">
            <a:xfrm>
              <a:off x="7652146" y="502430"/>
              <a:ext cx="108862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gray">
          <a:xfrm>
            <a:off x="8107109" y="616736"/>
            <a:ext cx="840815" cy="1306516"/>
            <a:chOff x="6655594" y="273840"/>
            <a:chExt cx="840815" cy="1306516"/>
          </a:xfrm>
        </p:grpSpPr>
        <p:grpSp>
          <p:nvGrpSpPr>
            <p:cNvPr id="45" name="MoonLegend1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gray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3" name="Oval 38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Arc 39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2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gray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1" name="Oval 4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Arc 42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MoonLegend4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gray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9" name="Oval 47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Arc 48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" name="MoonLegend5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gray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7" name="Oval 50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Oval 5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" name="Legend1"/>
            <p:cNvSpPr>
              <a:spLocks noChangeArrowheads="1"/>
            </p:cNvSpPr>
            <p:nvPr/>
          </p:nvSpPr>
          <p:spPr bwMode="gray">
            <a:xfrm>
              <a:off x="6976269" y="286540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2"/>
            <p:cNvSpPr>
              <a:spLocks noChangeArrowheads="1"/>
            </p:cNvSpPr>
            <p:nvPr/>
          </p:nvSpPr>
          <p:spPr bwMode="gray">
            <a:xfrm>
              <a:off x="6976269" y="561178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3"/>
            <p:cNvSpPr>
              <a:spLocks noChangeArrowheads="1"/>
            </p:cNvSpPr>
            <p:nvPr/>
          </p:nvSpPr>
          <p:spPr bwMode="gray">
            <a:xfrm>
              <a:off x="6976269" y="835817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2" name="Legend4"/>
            <p:cNvSpPr>
              <a:spLocks noChangeArrowheads="1"/>
            </p:cNvSpPr>
            <p:nvPr/>
          </p:nvSpPr>
          <p:spPr bwMode="gray">
            <a:xfrm>
              <a:off x="6976269" y="1107280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3" name="Legend5"/>
            <p:cNvSpPr>
              <a:spLocks noChangeArrowheads="1"/>
            </p:cNvSpPr>
            <p:nvPr/>
          </p:nvSpPr>
          <p:spPr bwMode="gray">
            <a:xfrm>
              <a:off x="6976269" y="1383505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54" name="MoonLegend3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gray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5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98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61291143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81" name="think-cell Slide" r:id="rId31" imgW="360" imgH="360" progId="">
                  <p:embed/>
                </p:oleObj>
              </mc:Choice>
              <mc:Fallback>
                <p:oleObj name="think-cell Slide" r:id="rId31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gray">
          <a:xfrm>
            <a:off x="1482156" y="215429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gray">
          <a:xfrm>
            <a:off x="138498" y="236198"/>
            <a:ext cx="7792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21488" y="828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21490" y="561866"/>
            <a:ext cx="5326811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3"/>
            </p:custDataLst>
          </p:nvPr>
        </p:nvGrpSpPr>
        <p:grpSpPr bwMode="gray">
          <a:xfrm>
            <a:off x="121490" y="6211838"/>
            <a:ext cx="7002570" cy="518318"/>
            <a:chOff x="75" y="3830"/>
            <a:chExt cx="5385" cy="320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gray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gray">
            <a:xfrm>
              <a:off x="75" y="4054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10" indent="-621910" defTabSz="913429" fontAlgn="base">
                <a:spcBef>
                  <a:spcPct val="0"/>
                </a:spcBef>
                <a:spcAft>
                  <a:spcPct val="0"/>
                </a:spcAft>
                <a:tabLst>
                  <a:tab pos="625148" algn="l"/>
                </a:tabLst>
              </a:pPr>
              <a:r>
                <a:rPr lang="en-US" sz="1000" dirty="0">
                  <a:solidFill>
                    <a:srgbClr val="FFFFFF"/>
                  </a:solidFill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4"/>
            </p:custDataLst>
          </p:nvPr>
        </p:nvGrpSpPr>
        <p:grpSpPr bwMode="gray">
          <a:xfrm>
            <a:off x="1482156" y="1523967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2" name="Slide Number"/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8772317" y="6574705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0" name="LegendBoxes" hidden="1"/>
          <p:cNvGrpSpPr>
            <a:grpSpLocks/>
          </p:cNvGrpSpPr>
          <p:nvPr/>
        </p:nvGrpSpPr>
        <p:grpSpPr bwMode="gray">
          <a:xfrm>
            <a:off x="8173786" y="604826"/>
            <a:ext cx="774700" cy="1001714"/>
            <a:chOff x="4936" y="176"/>
            <a:chExt cx="488" cy="631"/>
          </a:xfrm>
        </p:grpSpPr>
        <p:sp>
          <p:nvSpPr>
            <p:cNvPr id="21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gray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gray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gray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gray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gray">
          <a:xfrm>
            <a:off x="7865811" y="610387"/>
            <a:ext cx="1082675" cy="735013"/>
            <a:chOff x="4750" y="176"/>
            <a:chExt cx="682" cy="463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gray">
          <a:xfrm>
            <a:off x="7843984" y="616736"/>
            <a:ext cx="1088630" cy="216680"/>
            <a:chOff x="7652146" y="285750"/>
            <a:chExt cx="1088629" cy="216680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gray">
            <a:xfrm>
              <a:off x="7652146" y="285750"/>
              <a:ext cx="1088629" cy="21668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gray">
            <a:xfrm>
              <a:off x="7652146" y="285750"/>
              <a:ext cx="0" cy="21668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gray">
            <a:xfrm>
              <a:off x="7652146" y="502430"/>
              <a:ext cx="108862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gray">
          <a:xfrm>
            <a:off x="8107109" y="616736"/>
            <a:ext cx="840815" cy="1306516"/>
            <a:chOff x="6655594" y="273840"/>
            <a:chExt cx="840815" cy="1306516"/>
          </a:xfrm>
        </p:grpSpPr>
        <p:grpSp>
          <p:nvGrpSpPr>
            <p:cNvPr id="45" name="MoonLegend1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gray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3" name="Oval 38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Arc 39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2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gray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1" name="Oval 4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Arc 42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MoonLegend4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gray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9" name="Oval 47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Arc 48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" name="MoonLegend5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gray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7" name="Oval 50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Oval 5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" name="Legend1"/>
            <p:cNvSpPr>
              <a:spLocks noChangeArrowheads="1"/>
            </p:cNvSpPr>
            <p:nvPr/>
          </p:nvSpPr>
          <p:spPr bwMode="gray">
            <a:xfrm>
              <a:off x="6976269" y="286540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2"/>
            <p:cNvSpPr>
              <a:spLocks noChangeArrowheads="1"/>
            </p:cNvSpPr>
            <p:nvPr/>
          </p:nvSpPr>
          <p:spPr bwMode="gray">
            <a:xfrm>
              <a:off x="6976269" y="561178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3"/>
            <p:cNvSpPr>
              <a:spLocks noChangeArrowheads="1"/>
            </p:cNvSpPr>
            <p:nvPr/>
          </p:nvSpPr>
          <p:spPr bwMode="gray">
            <a:xfrm>
              <a:off x="6976269" y="835817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2" name="Legend4"/>
            <p:cNvSpPr>
              <a:spLocks noChangeArrowheads="1"/>
            </p:cNvSpPr>
            <p:nvPr/>
          </p:nvSpPr>
          <p:spPr bwMode="gray">
            <a:xfrm>
              <a:off x="6976269" y="1107280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3" name="Legend5"/>
            <p:cNvSpPr>
              <a:spLocks noChangeArrowheads="1"/>
            </p:cNvSpPr>
            <p:nvPr/>
          </p:nvSpPr>
          <p:spPr bwMode="gray">
            <a:xfrm>
              <a:off x="6976269" y="1383505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54" name="MoonLegend3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gray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5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879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MPx2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5"/>
          <p:cNvSpPr txBox="1">
            <a:spLocks noChangeArrowheads="1"/>
          </p:cNvSpPr>
          <p:nvPr/>
        </p:nvSpPr>
        <p:spPr bwMode="auto">
          <a:xfrm>
            <a:off x="8210550" y="6399213"/>
            <a:ext cx="4048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fld id="{F779C3F3-72E7-574A-BD26-00D2A8240879}" type="slidenum">
              <a:rPr lang="en-US" sz="1000">
                <a:solidFill>
                  <a:srgbClr val="666666"/>
                </a:solidFill>
                <a:ea typeface="Arial" charset="0"/>
                <a:cs typeface="Arial" charset="0"/>
              </a:rPr>
              <a:pPr algn="ctr">
                <a:defRPr/>
              </a:pPr>
              <a:t>‹#›</a:t>
            </a:fld>
            <a:endParaRPr lang="en-US" sz="1000" dirty="0">
              <a:solidFill>
                <a:srgbClr val="666666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9" descr="TEMPx5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3059" y="6372225"/>
            <a:ext cx="517048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charset="0"/>
              </a:rPr>
              <a:t>7-</a:t>
            </a:r>
            <a:fld id="{E59C0273-E571-47DF-A7B2-4555B0CBEA4A}" type="slidenum">
              <a:rPr lang="en-US" sz="900" smtClean="0">
                <a:solidFill>
                  <a:prstClr val="black">
                    <a:lumMod val="50000"/>
                    <a:lumOff val="50000"/>
                  </a:prstClr>
                </a:solidFill>
                <a:cs typeface="Arial" charset="0"/>
              </a:rPr>
              <a:pPr eaLnBrk="1" hangingPunct="1">
                <a:defRPr/>
              </a:pPr>
              <a:t>‹#›</a:t>
            </a:fld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charset="0"/>
              </a:rPr>
              <a:t>       </a:t>
            </a:r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SUMMARY OF PRICEWATERHOUSECOOPERS’ 2012 AUDIT PLAN</a:t>
            </a:r>
            <a:endParaRPr lang="en-US" sz="900" dirty="0" smtClean="0">
              <a:solidFill>
                <a:prstClr val="black">
                  <a:lumMod val="50000"/>
                  <a:lumOff val="50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5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chemeClr val="bg1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666666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666666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666666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6666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439639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439639"/>
        </a:buClr>
        <a:buFont typeface="Arial" charset="0"/>
        <a:buChar char="–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39639"/>
        </a:buClr>
        <a:buFont typeface="Arial" charset="0"/>
        <a:buChar char="•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39639"/>
        </a:buClr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39639"/>
        </a:buClr>
        <a:buFont typeface="Arial" charset="0"/>
        <a:buChar char="•"/>
        <a:defRPr sz="12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995172980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97"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6448425"/>
            <a:ext cx="9144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" t="14954" r="19046" b="46417"/>
          <a:stretch>
            <a:fillRect/>
          </a:stretch>
        </p:blipFill>
        <p:spPr bwMode="gray">
          <a:xfrm>
            <a:off x="7210425" y="6140450"/>
            <a:ext cx="1784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t1.gstatic.com/images?q=tbn:ANd9GcQCuBfarPhH5GDlFOoLhBJ9BrWfTtsIqRXoY6LdgGrJzxh5PXlX"/>
          <p:cNvPicPr>
            <a:picLocks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030911" y="108673"/>
            <a:ext cx="901700" cy="44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doc id"/>
          <p:cNvSpPr>
            <a:spLocks noChangeArrowheads="1"/>
          </p:cNvSpPr>
          <p:nvPr/>
        </p:nvSpPr>
        <p:spPr bwMode="gray">
          <a:xfrm>
            <a:off x="8932546" y="37255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085279" y="1980946"/>
            <a:ext cx="197490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</a:rPr>
              <a:t>Last Modified 3/10/2015 10:41 AM Central Standard Time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235960" y="4198926"/>
            <a:ext cx="16735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</a:rPr>
              <a:t>Printed 3/5/2015 1:39 PM Central Standard Time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gray">
          <a:xfrm>
            <a:off x="1482155" y="2154297"/>
            <a:ext cx="43897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Text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8498" y="236198"/>
            <a:ext cx="7792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gray">
          <a:xfrm>
            <a:off x="121488" y="828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gray">
          <a:xfrm>
            <a:off x="121489" y="561866"/>
            <a:ext cx="532681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gray">
          <a:xfrm>
            <a:off x="121489" y="6211838"/>
            <a:ext cx="7002570" cy="518318"/>
            <a:chOff x="75" y="3830"/>
            <a:chExt cx="5385" cy="320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gray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gray">
            <a:xfrm>
              <a:off x="75" y="4054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n-US" sz="1000" dirty="0">
                  <a:solidFill>
                    <a:srgbClr val="FFFFFF"/>
                  </a:solidFill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482155" y="1523967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2" name="Slide Number"/>
          <p:cNvSpPr txBox="1">
            <a:spLocks/>
          </p:cNvSpPr>
          <p:nvPr/>
        </p:nvSpPr>
        <p:spPr bwMode="gray">
          <a:xfrm>
            <a:off x="8775517" y="6576268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0" name="LegendBoxes" hidden="1"/>
          <p:cNvGrpSpPr>
            <a:grpSpLocks/>
          </p:cNvGrpSpPr>
          <p:nvPr/>
        </p:nvGrpSpPr>
        <p:grpSpPr bwMode="gray">
          <a:xfrm>
            <a:off x="8173786" y="604826"/>
            <a:ext cx="758825" cy="995363"/>
            <a:chOff x="4936" y="176"/>
            <a:chExt cx="478" cy="627"/>
          </a:xfrm>
        </p:grpSpPr>
        <p:sp>
          <p:nvSpPr>
            <p:cNvPr id="21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1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gray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1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gray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1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gray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1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gray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gray">
          <a:xfrm>
            <a:off x="7865811" y="610386"/>
            <a:ext cx="1066800" cy="728663"/>
            <a:chOff x="4750" y="176"/>
            <a:chExt cx="672" cy="459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1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1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1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gray">
          <a:xfrm>
            <a:off x="7873749" y="616736"/>
            <a:ext cx="1058862" cy="209550"/>
            <a:chOff x="7681913" y="285750"/>
            <a:chExt cx="1058862" cy="209550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gray">
            <a:xfrm>
              <a:off x="7681913" y="285750"/>
              <a:ext cx="1058862" cy="20955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gray">
            <a:xfrm>
              <a:off x="7681913" y="285750"/>
              <a:ext cx="0" cy="20955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gray">
            <a:xfrm>
              <a:off x="7681913" y="495300"/>
              <a:ext cx="105886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gray">
          <a:xfrm>
            <a:off x="8107111" y="616736"/>
            <a:ext cx="825500" cy="1306516"/>
            <a:chOff x="6655594" y="273840"/>
            <a:chExt cx="825500" cy="1306516"/>
          </a:xfrm>
        </p:grpSpPr>
        <p:grpSp>
          <p:nvGrpSpPr>
            <p:cNvPr id="45" name="MoonLegend1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3" name="Oval 38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Arc 39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2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1" name="Oval 4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Arc 42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MoonLegend4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9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" name="MoonLegend5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7" name="Oval 50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Oval 5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" name="Legend1"/>
            <p:cNvSpPr>
              <a:spLocks noChangeArrowheads="1"/>
            </p:cNvSpPr>
            <p:nvPr/>
          </p:nvSpPr>
          <p:spPr bwMode="gray">
            <a:xfrm>
              <a:off x="6976269" y="286540"/>
              <a:ext cx="504825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2"/>
            <p:cNvSpPr>
              <a:spLocks noChangeArrowheads="1"/>
            </p:cNvSpPr>
            <p:nvPr/>
          </p:nvSpPr>
          <p:spPr bwMode="gray">
            <a:xfrm>
              <a:off x="6976269" y="561178"/>
              <a:ext cx="504825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3"/>
            <p:cNvSpPr>
              <a:spLocks noChangeArrowheads="1"/>
            </p:cNvSpPr>
            <p:nvPr/>
          </p:nvSpPr>
          <p:spPr bwMode="gray">
            <a:xfrm>
              <a:off x="6976269" y="835817"/>
              <a:ext cx="504825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2" name="Legend4"/>
            <p:cNvSpPr>
              <a:spLocks noChangeArrowheads="1"/>
            </p:cNvSpPr>
            <p:nvPr/>
          </p:nvSpPr>
          <p:spPr bwMode="gray">
            <a:xfrm>
              <a:off x="6976269" y="1107280"/>
              <a:ext cx="504825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3" name="Legend5"/>
            <p:cNvSpPr>
              <a:spLocks noChangeArrowheads="1"/>
            </p:cNvSpPr>
            <p:nvPr/>
          </p:nvSpPr>
          <p:spPr bwMode="gray">
            <a:xfrm>
              <a:off x="6976269" y="1383505"/>
              <a:ext cx="504825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base">
                <a:spcBef>
                  <a:spcPct val="0"/>
                </a:spcBef>
                <a:spcAft>
                  <a:spcPct val="0"/>
                </a:spcAft>
                <a:buClr>
                  <a:srgbClr val="439639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54" name="MoonLegend3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gray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5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377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296" tIns="45648" rIns="91296" bIns="4564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296" tIns="45648" rIns="91296" bIns="4564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296" tIns="45648" rIns="91296" bIns="4564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947"/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296" tIns="45648" rIns="91296" bIns="4564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947"/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296" tIns="45648" rIns="91296" bIns="4564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947"/>
            <a:fld id="{870FDE02-4C0E-466A-92F6-474EFD4233CE}" type="slidenum">
              <a:rPr lang="en-US" smtClean="0">
                <a:solidFill>
                  <a:srgbClr val="555555">
                    <a:tint val="75000"/>
                  </a:srgbClr>
                </a:solidFill>
              </a:rPr>
              <a:pPr defTabSz="912947"/>
              <a:t>‹#›</a:t>
            </a:fld>
            <a:endParaRPr lang="en-US">
              <a:solidFill>
                <a:srgbClr val="5555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3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</p:sldLayoutIdLst>
  <p:hf hdr="0" ftr="0" dt="0"/>
  <p:txStyles>
    <p:titleStyle>
      <a:lvl1pPr algn="ctr" defTabSz="91294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55" indent="-342355" algn="l" defTabSz="91294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69" indent="-285297" algn="l" defTabSz="91294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84" indent="-228233" algn="l" defTabSz="91294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58" indent="-228233" algn="l" defTabSz="91294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33" indent="-228233" algn="l" defTabSz="91294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05" indent="-228233" algn="l" defTabSz="9129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79" indent="-228233" algn="l" defTabSz="9129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52" indent="-228233" algn="l" defTabSz="9129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025" indent="-228233" algn="l" defTabSz="9129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8" algn="l" defTabSz="912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7" algn="l" defTabSz="912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22" algn="l" defTabSz="912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4" algn="l" defTabSz="912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9" algn="l" defTabSz="912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42" algn="l" defTabSz="912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16" algn="l" defTabSz="912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89" algn="l" defTabSz="912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47800"/>
            <a:ext cx="7620000" cy="457200"/>
          </a:xfrm>
        </p:spPr>
        <p:txBody>
          <a:bodyPr anchor="ctr">
            <a:noAutofit/>
          </a:bodyPr>
          <a:lstStyle/>
          <a:p>
            <a:r>
              <a:rPr lang="en-US" dirty="0" smtClean="0"/>
              <a:t>Ameren Missouri – Residential Time of Day Pilot Rate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May 18, 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Time of Day – Pilot Rate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Approved in ER-2014-0258 on a pilot basis</a:t>
            </a:r>
          </a:p>
          <a:p>
            <a:r>
              <a:rPr lang="en-US" dirty="0" smtClean="0"/>
              <a:t>Replaced legacy residential TOU rate by:</a:t>
            </a:r>
          </a:p>
          <a:p>
            <a:pPr lvl="1"/>
            <a:r>
              <a:rPr lang="en-US" dirty="0" smtClean="0"/>
              <a:t>Shortening peak hour window</a:t>
            </a:r>
          </a:p>
          <a:p>
            <a:pPr lvl="1"/>
            <a:r>
              <a:rPr lang="en-US" dirty="0" smtClean="0"/>
              <a:t>Eliminating incremental metering charge</a:t>
            </a:r>
          </a:p>
          <a:p>
            <a:pPr lvl="1"/>
            <a:r>
              <a:rPr lang="en-US" dirty="0" smtClean="0"/>
              <a:t>Increasing peak/off-peak pricing differential</a:t>
            </a:r>
          </a:p>
          <a:p>
            <a:r>
              <a:rPr lang="en-US" dirty="0" smtClean="0"/>
              <a:t>Limited to first 5,000 enrollees</a:t>
            </a:r>
          </a:p>
          <a:p>
            <a:r>
              <a:rPr lang="en-US" dirty="0" smtClean="0"/>
              <a:t>Summer period only subject to time of use pricing</a:t>
            </a:r>
          </a:p>
          <a:p>
            <a:pPr lvl="1"/>
            <a:r>
              <a:rPr lang="en-US" dirty="0" smtClean="0"/>
              <a:t>Monday through Friday, 2 – 7 p.m. – PEAK HOURS</a:t>
            </a:r>
          </a:p>
          <a:p>
            <a:pPr lvl="1"/>
            <a:r>
              <a:rPr lang="en-US" dirty="0" smtClean="0"/>
              <a:t>All other hours – OFF-PEAK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05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peak period – top 5 system load days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933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23475"/>
            <a:ext cx="7010400" cy="509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63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Detail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On-peak rate initially designed to collect estimated marginal cost of capacity ($/kW) and on peak-energy ($/kWh) over 430 summer peak hours</a:t>
            </a:r>
          </a:p>
          <a:p>
            <a:r>
              <a:rPr lang="en-US" dirty="0" smtClean="0"/>
              <a:t>Off-peak rate set to make the total rate structure </a:t>
            </a:r>
            <a:r>
              <a:rPr lang="en-US" dirty="0" smtClean="0"/>
              <a:t>revenue </a:t>
            </a:r>
            <a:r>
              <a:rPr lang="en-US" dirty="0" smtClean="0"/>
              <a:t>neutral to the summer flat rate for the average residential customer, given the initial level of the on-peak rate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615660"/>
              </p:ext>
            </p:extLst>
          </p:nvPr>
        </p:nvGraphicFramePr>
        <p:xfrm>
          <a:off x="2514600" y="3483429"/>
          <a:ext cx="4343400" cy="22860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184861"/>
                <a:gridCol w="2158539"/>
              </a:tblGrid>
              <a:tr h="97555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Currently Effective Rates (ER-2016-0179)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6552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On-peak ($/kWh)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$0.3150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6552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Off-peak ($/kWh)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$0.0787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72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ER-2016-0179 Settlement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977DB-C199-4239-9DBC-7EB61C6B3E59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Ameren Missouri agreed to publicize the Time-of-Day pilot rate option on its website </a:t>
            </a:r>
          </a:p>
          <a:p>
            <a:pPr marL="742228" lvl="1" indent="-285750"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Webpage went live April 21, 2017</a:t>
            </a:r>
          </a:p>
          <a:p>
            <a:pPr marL="742228" lvl="1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20 </a:t>
            </a:r>
            <a:r>
              <a:rPr lang="en-US" sz="1800" dirty="0">
                <a:solidFill>
                  <a:srgbClr val="000000"/>
                </a:solidFill>
              </a:rPr>
              <a:t>new customers enrolled  as of May </a:t>
            </a:r>
            <a:r>
              <a:rPr lang="en-US" sz="1800" dirty="0" smtClean="0">
                <a:solidFill>
                  <a:srgbClr val="000000"/>
                </a:solidFill>
              </a:rPr>
              <a:t>16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>
                <a:solidFill>
                  <a:srgbClr val="000000"/>
                </a:solidFill>
              </a:rPr>
              <a:t>2017 (incremental to </a:t>
            </a:r>
            <a:r>
              <a:rPr lang="en-US" sz="1800" dirty="0" smtClean="0">
                <a:solidFill>
                  <a:srgbClr val="000000"/>
                </a:solidFill>
              </a:rPr>
              <a:t>35 </a:t>
            </a:r>
            <a:r>
              <a:rPr lang="en-US" sz="1800" dirty="0">
                <a:solidFill>
                  <a:srgbClr val="000000"/>
                </a:solidFill>
              </a:rPr>
              <a:t>previous enrollees)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File modifications to the time-of-day rate in its next regulatory rate review with the following goals:</a:t>
            </a:r>
          </a:p>
          <a:p>
            <a:pPr marL="742228" lvl="1" indent="-285750"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Shift usage in all months of the year (currently summer only)</a:t>
            </a:r>
          </a:p>
          <a:p>
            <a:pPr marL="742228" lvl="1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Allow interested customers to opt-in</a:t>
            </a:r>
            <a:endParaRPr lang="en-US" sz="1800" dirty="0">
              <a:solidFill>
                <a:srgbClr val="000000"/>
              </a:solidFill>
            </a:endParaRPr>
          </a:p>
          <a:p>
            <a:pPr marL="742228" lvl="1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Maintain compatibility </a:t>
            </a:r>
            <a:r>
              <a:rPr lang="en-US" sz="1800" dirty="0">
                <a:solidFill>
                  <a:srgbClr val="000000"/>
                </a:solidFill>
              </a:rPr>
              <a:t>with existing meter technology</a:t>
            </a:r>
          </a:p>
          <a:p>
            <a:pPr marL="742228" lvl="1" indent="-285750"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Encourage off-peak vehicle charging</a:t>
            </a:r>
          </a:p>
          <a:p>
            <a:pPr marL="742228" lvl="1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425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MJxhNoY0iqqadBRLzTe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Z1dtCBW0GiFsG1AGX0G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eeIYrgmUSnG42gBwixn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RWq4wPS0.Hdgbsv4Kka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9cNcyQGkexCbp2K1itW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z5m8bE106wuEKWZXG17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4UeZ4g_EORkx_1lvD4P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0KkqeUEOP.a1uqoZS4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wNx5qiqUWwYtUscF9Fq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RLqBE7LKEO3RYuO1xAVW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wNx5qiqUWwYtUscF9Fq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bJvvQjKEizMTq_pCX8x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8SYa9a.kOJQr_aMzvzg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XsV0ul7kKJVkn9if3x1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MJxhNoY0iqqadBRLzTe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Z1dtCBW0GiFsG1AGX0G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eeIYrgmUSnG42gBwixn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RWq4wPS0.Hdgbsv4Kka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9cNcyQGkexCbp2K1itW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z5m8bE106wuEKWZXG17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4UeZ4g_EORkx_1lvD4P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0KkqeUEOP.a1uqoZS4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wNx5qiqUWwYtUscF9Fq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wNx5qiqUWwYtUscF9Fq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RLqBE7LKEO3RYuO1xAV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eeIYrgmUSnG42gBwixn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RWq4wPS0.Hdgbsv4Kka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9cNcyQGkexCbp2K1itW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z5m8bE106wuEKWZXG17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4UeZ4g_EORkx_1lvD4P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wNx5qiqUWwYtUscF9Fq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0KkqeUEOP.a1uqoZS4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wNx5qiqUWwYtUscF9Fq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RLqBE7LKEO3RYuO1xAVW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wNx5qiqUWwYtUscF9Fq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bJvvQjKEizMTq_pCX8x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8SYa9a.kOJQr_aMzvzg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XsV0ul7kKJVkn9if3x1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MJxhNoY0iqqadBRLzTe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Z1dtCBW0GiFsG1AGX0G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bJvvQjKEizMTq_pCX8x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8SYa9a.kOJQr_aMzvzg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eeIYrgmUSnG42gBwixn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RWq4wPS0.Hdgbsv4Kka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9cNcyQGkexCbp2K1itW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z5m8bE106wuEKWZXG17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XsV0ul7kKJVkn9if3x1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4UeZ4g_EORkx_1lvD4P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0KkqeUEOP.a1uqoZS4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wNx5qiqUWwYtUscF9Fq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RLqBE7LKEO3RYuO1xAVW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wNx5qiqUWwYtUscF9Fq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bJvvQjKEizMTq_pCX8x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8SYa9a.kOJQr_aMzvzg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XsV0ul7kKJVkn9if3x1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MJxhNoY0iqqadBRLzTe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MJxhNoY0iqqadBRLzTe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Z1dtCBW0GiFsG1AGX0G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Z1dtCBW0GiFsG1AGX0G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eeIYrgmUSnG42gBwixn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RWq4wPS0.Hdgbsv4Kka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9cNcyQGkexCbp2K1itW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z5m8bE106wuEKWZXG17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4UeZ4g_EORkx_1lvD4P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0KkqeUEOP.a1uqoZS4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wNx5qiqUWwYtUscF9Fq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RLqBE7LKEO3RYuO1xAVW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wNx5qiqUWwYtUscF9Fq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bJvvQjKEizMTq_pCX8x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8SYa9a.kOJQr_aMzvzg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XsV0ul7kKJVkn9if3x1w"/>
</p:tagLst>
</file>

<file path=ppt/theme/theme1.xml><?xml version="1.0" encoding="utf-8"?>
<a:theme xmlns:a="http://schemas.openxmlformats.org/drawingml/2006/main" name="1_Office Theme">
  <a:themeElements>
    <a:clrScheme name="Ameren Corporate">
      <a:dk1>
        <a:srgbClr val="555555"/>
      </a:dk1>
      <a:lt1>
        <a:sysClr val="window" lastClr="FFFFFF"/>
      </a:lt1>
      <a:dk2>
        <a:srgbClr val="555555"/>
      </a:dk2>
      <a:lt2>
        <a:srgbClr val="FFFFFF"/>
      </a:lt2>
      <a:accent1>
        <a:srgbClr val="439639"/>
      </a:accent1>
      <a:accent2>
        <a:srgbClr val="1B6CB5"/>
      </a:accent2>
      <a:accent3>
        <a:srgbClr val="7BC143"/>
      </a:accent3>
      <a:accent4>
        <a:srgbClr val="72CDF4"/>
      </a:accent4>
      <a:accent5>
        <a:srgbClr val="F48C24"/>
      </a:accent5>
      <a:accent6>
        <a:srgbClr val="EE3224"/>
      </a:accent6>
      <a:hlink>
        <a:srgbClr val="1B6CB5"/>
      </a:hlink>
      <a:folHlink>
        <a:srgbClr val="72CDF4"/>
      </a:folHlink>
    </a:clrScheme>
    <a:fontScheme name="Ameren Corpor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meren_CF_QRE012">
  <a:themeElements>
    <a:clrScheme name="Current">
      <a:dk1>
        <a:srgbClr val="000000"/>
      </a:dk1>
      <a:lt1>
        <a:srgbClr val="FFFFFF"/>
      </a:lt1>
      <a:dk2>
        <a:srgbClr val="439639"/>
      </a:dk2>
      <a:lt2>
        <a:srgbClr val="CCCCCC"/>
      </a:lt2>
      <a:accent1>
        <a:srgbClr val="CCCCCC"/>
      </a:accent1>
      <a:accent2>
        <a:srgbClr val="979797"/>
      </a:accent2>
      <a:accent3>
        <a:srgbClr val="7BC143"/>
      </a:accent3>
      <a:accent4>
        <a:srgbClr val="439639"/>
      </a:accent4>
      <a:accent5>
        <a:srgbClr val="555555"/>
      </a:accent5>
      <a:accent6>
        <a:srgbClr val="808080"/>
      </a:accent6>
      <a:hlink>
        <a:srgbClr val="7BC11B"/>
      </a:hlink>
      <a:folHlink>
        <a:srgbClr val="439639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439639"/>
        </a:dk2>
        <a:lt2>
          <a:srgbClr val="CCCCCC"/>
        </a:lt2>
        <a:accent1>
          <a:srgbClr val="CCCCCC"/>
        </a:accent1>
        <a:accent2>
          <a:srgbClr val="979797"/>
        </a:accent2>
        <a:accent3>
          <a:srgbClr val="7BC143"/>
        </a:accent3>
        <a:accent4>
          <a:srgbClr val="439639"/>
        </a:accent4>
        <a:accent5>
          <a:srgbClr val="555555"/>
        </a:accent5>
        <a:accent6>
          <a:srgbClr val="808080"/>
        </a:accent6>
        <a:hlink>
          <a:srgbClr val="7BC11B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meren_CF_QRE012">
  <a:themeElements>
    <a:clrScheme name="Current">
      <a:dk1>
        <a:srgbClr val="000000"/>
      </a:dk1>
      <a:lt1>
        <a:srgbClr val="FFFFFF"/>
      </a:lt1>
      <a:dk2>
        <a:srgbClr val="439639"/>
      </a:dk2>
      <a:lt2>
        <a:srgbClr val="CCCCCC"/>
      </a:lt2>
      <a:accent1>
        <a:srgbClr val="CCCCCC"/>
      </a:accent1>
      <a:accent2>
        <a:srgbClr val="979797"/>
      </a:accent2>
      <a:accent3>
        <a:srgbClr val="7BC143"/>
      </a:accent3>
      <a:accent4>
        <a:srgbClr val="439639"/>
      </a:accent4>
      <a:accent5>
        <a:srgbClr val="555555"/>
      </a:accent5>
      <a:accent6>
        <a:srgbClr val="808080"/>
      </a:accent6>
      <a:hlink>
        <a:srgbClr val="7BC11B"/>
      </a:hlink>
      <a:folHlink>
        <a:srgbClr val="439639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439639"/>
        </a:dk2>
        <a:lt2>
          <a:srgbClr val="CCCCCC"/>
        </a:lt2>
        <a:accent1>
          <a:srgbClr val="CCCCCC"/>
        </a:accent1>
        <a:accent2>
          <a:srgbClr val="979797"/>
        </a:accent2>
        <a:accent3>
          <a:srgbClr val="7BC143"/>
        </a:accent3>
        <a:accent4>
          <a:srgbClr val="439639"/>
        </a:accent4>
        <a:accent5>
          <a:srgbClr val="555555"/>
        </a:accent5>
        <a:accent6>
          <a:srgbClr val="808080"/>
        </a:accent6>
        <a:hlink>
          <a:srgbClr val="7BC11B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Ameren_CF_QRE012">
  <a:themeElements>
    <a:clrScheme name="Current">
      <a:dk1>
        <a:srgbClr val="000000"/>
      </a:dk1>
      <a:lt1>
        <a:srgbClr val="FFFFFF"/>
      </a:lt1>
      <a:dk2>
        <a:srgbClr val="439639"/>
      </a:dk2>
      <a:lt2>
        <a:srgbClr val="CCCCCC"/>
      </a:lt2>
      <a:accent1>
        <a:srgbClr val="CCCCCC"/>
      </a:accent1>
      <a:accent2>
        <a:srgbClr val="979797"/>
      </a:accent2>
      <a:accent3>
        <a:srgbClr val="7BC143"/>
      </a:accent3>
      <a:accent4>
        <a:srgbClr val="439639"/>
      </a:accent4>
      <a:accent5>
        <a:srgbClr val="555555"/>
      </a:accent5>
      <a:accent6>
        <a:srgbClr val="808080"/>
      </a:accent6>
      <a:hlink>
        <a:srgbClr val="7BC11B"/>
      </a:hlink>
      <a:folHlink>
        <a:srgbClr val="439639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439639"/>
        </a:dk2>
        <a:lt2>
          <a:srgbClr val="CCCCCC"/>
        </a:lt2>
        <a:accent1>
          <a:srgbClr val="CCCCCC"/>
        </a:accent1>
        <a:accent2>
          <a:srgbClr val="979797"/>
        </a:accent2>
        <a:accent3>
          <a:srgbClr val="7BC143"/>
        </a:accent3>
        <a:accent4>
          <a:srgbClr val="439639"/>
        </a:accent4>
        <a:accent5>
          <a:srgbClr val="555555"/>
        </a:accent5>
        <a:accent6>
          <a:srgbClr val="808080"/>
        </a:accent6>
        <a:hlink>
          <a:srgbClr val="7BC11B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Ameren_CF_QRE012">
  <a:themeElements>
    <a:clrScheme name="Current">
      <a:dk1>
        <a:srgbClr val="000000"/>
      </a:dk1>
      <a:lt1>
        <a:srgbClr val="FFFFFF"/>
      </a:lt1>
      <a:dk2>
        <a:srgbClr val="439639"/>
      </a:dk2>
      <a:lt2>
        <a:srgbClr val="CCCCCC"/>
      </a:lt2>
      <a:accent1>
        <a:srgbClr val="CCCCCC"/>
      </a:accent1>
      <a:accent2>
        <a:srgbClr val="979797"/>
      </a:accent2>
      <a:accent3>
        <a:srgbClr val="7BC143"/>
      </a:accent3>
      <a:accent4>
        <a:srgbClr val="439639"/>
      </a:accent4>
      <a:accent5>
        <a:srgbClr val="555555"/>
      </a:accent5>
      <a:accent6>
        <a:srgbClr val="808080"/>
      </a:accent6>
      <a:hlink>
        <a:srgbClr val="7BC11B"/>
      </a:hlink>
      <a:folHlink>
        <a:srgbClr val="439639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439639"/>
        </a:dk2>
        <a:lt2>
          <a:srgbClr val="CCCCCC"/>
        </a:lt2>
        <a:accent1>
          <a:srgbClr val="CCCCCC"/>
        </a:accent1>
        <a:accent2>
          <a:srgbClr val="979797"/>
        </a:accent2>
        <a:accent3>
          <a:srgbClr val="7BC143"/>
        </a:accent3>
        <a:accent4>
          <a:srgbClr val="439639"/>
        </a:accent4>
        <a:accent5>
          <a:srgbClr val="555555"/>
        </a:accent5>
        <a:accent6>
          <a:srgbClr val="808080"/>
        </a:accent6>
        <a:hlink>
          <a:srgbClr val="7BC11B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Ameren_CF_QRE012">
  <a:themeElements>
    <a:clrScheme name="Current">
      <a:dk1>
        <a:srgbClr val="000000"/>
      </a:dk1>
      <a:lt1>
        <a:srgbClr val="FFFFFF"/>
      </a:lt1>
      <a:dk2>
        <a:srgbClr val="439639"/>
      </a:dk2>
      <a:lt2>
        <a:srgbClr val="CCCCCC"/>
      </a:lt2>
      <a:accent1>
        <a:srgbClr val="CCCCCC"/>
      </a:accent1>
      <a:accent2>
        <a:srgbClr val="979797"/>
      </a:accent2>
      <a:accent3>
        <a:srgbClr val="7BC143"/>
      </a:accent3>
      <a:accent4>
        <a:srgbClr val="439639"/>
      </a:accent4>
      <a:accent5>
        <a:srgbClr val="555555"/>
      </a:accent5>
      <a:accent6>
        <a:srgbClr val="808080"/>
      </a:accent6>
      <a:hlink>
        <a:srgbClr val="7BC11B"/>
      </a:hlink>
      <a:folHlink>
        <a:srgbClr val="439639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439639"/>
        </a:dk2>
        <a:lt2>
          <a:srgbClr val="CCCCCC"/>
        </a:lt2>
        <a:accent1>
          <a:srgbClr val="CCCCCC"/>
        </a:accent1>
        <a:accent2>
          <a:srgbClr val="979797"/>
        </a:accent2>
        <a:accent3>
          <a:srgbClr val="7BC143"/>
        </a:accent3>
        <a:accent4>
          <a:srgbClr val="439639"/>
        </a:accent4>
        <a:accent5>
          <a:srgbClr val="555555"/>
        </a:accent5>
        <a:accent6>
          <a:srgbClr val="808080"/>
        </a:accent6>
        <a:hlink>
          <a:srgbClr val="7BC11B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012 ARC Theme1">
  <a:themeElements>
    <a:clrScheme name="Custom 1">
      <a:dk1>
        <a:sysClr val="windowText" lastClr="000000"/>
      </a:dk1>
      <a:lt1>
        <a:sysClr val="window" lastClr="FFFFFF"/>
      </a:lt1>
      <a:dk2>
        <a:srgbClr val="555555"/>
      </a:dk2>
      <a:lt2>
        <a:srgbClr val="CCCCCC"/>
      </a:lt2>
      <a:accent1>
        <a:srgbClr val="439639"/>
      </a:accent1>
      <a:accent2>
        <a:srgbClr val="1B6CB5"/>
      </a:accent2>
      <a:accent3>
        <a:srgbClr val="72CDF4"/>
      </a:accent3>
      <a:accent4>
        <a:srgbClr val="7BC143"/>
      </a:accent4>
      <a:accent5>
        <a:srgbClr val="D98C24"/>
      </a:accent5>
      <a:accent6>
        <a:srgbClr val="EE3224"/>
      </a:accent6>
      <a:hlink>
        <a:srgbClr val="1B6CB5"/>
      </a:hlink>
      <a:folHlink>
        <a:srgbClr val="72CDF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Ameren_CF_QRE012">
  <a:themeElements>
    <a:clrScheme name="Current">
      <a:dk1>
        <a:srgbClr val="000000"/>
      </a:dk1>
      <a:lt1>
        <a:srgbClr val="FFFFFF"/>
      </a:lt1>
      <a:dk2>
        <a:srgbClr val="439639"/>
      </a:dk2>
      <a:lt2>
        <a:srgbClr val="CCCCCC"/>
      </a:lt2>
      <a:accent1>
        <a:srgbClr val="CCCCCC"/>
      </a:accent1>
      <a:accent2>
        <a:srgbClr val="979797"/>
      </a:accent2>
      <a:accent3>
        <a:srgbClr val="7BC143"/>
      </a:accent3>
      <a:accent4>
        <a:srgbClr val="439639"/>
      </a:accent4>
      <a:accent5>
        <a:srgbClr val="555555"/>
      </a:accent5>
      <a:accent6>
        <a:srgbClr val="808080"/>
      </a:accent6>
      <a:hlink>
        <a:srgbClr val="7BC11B"/>
      </a:hlink>
      <a:folHlink>
        <a:srgbClr val="439639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439639"/>
        </a:dk2>
        <a:lt2>
          <a:srgbClr val="CCCCCC"/>
        </a:lt2>
        <a:accent1>
          <a:srgbClr val="CCCCCC"/>
        </a:accent1>
        <a:accent2>
          <a:srgbClr val="979797"/>
        </a:accent2>
        <a:accent3>
          <a:srgbClr val="7BC143"/>
        </a:accent3>
        <a:accent4>
          <a:srgbClr val="439639"/>
        </a:accent4>
        <a:accent5>
          <a:srgbClr val="555555"/>
        </a:accent5>
        <a:accent6>
          <a:srgbClr val="808080"/>
        </a:accent6>
        <a:hlink>
          <a:srgbClr val="7BC11B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Office Theme">
  <a:themeElements>
    <a:clrScheme name="Ameren Corporate">
      <a:dk1>
        <a:srgbClr val="555555"/>
      </a:dk1>
      <a:lt1>
        <a:sysClr val="window" lastClr="FFFFFF"/>
      </a:lt1>
      <a:dk2>
        <a:srgbClr val="555555"/>
      </a:dk2>
      <a:lt2>
        <a:srgbClr val="FFFFFF"/>
      </a:lt2>
      <a:accent1>
        <a:srgbClr val="439639"/>
      </a:accent1>
      <a:accent2>
        <a:srgbClr val="1B6CB5"/>
      </a:accent2>
      <a:accent3>
        <a:srgbClr val="7BC143"/>
      </a:accent3>
      <a:accent4>
        <a:srgbClr val="72CDF4"/>
      </a:accent4>
      <a:accent5>
        <a:srgbClr val="F48C24"/>
      </a:accent5>
      <a:accent6>
        <a:srgbClr val="EE3224"/>
      </a:accent6>
      <a:hlink>
        <a:srgbClr val="1B6CB5"/>
      </a:hlink>
      <a:folHlink>
        <a:srgbClr val="72CDF4"/>
      </a:folHlink>
    </a:clrScheme>
    <a:fontScheme name="Ameren Corpor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19649</TotalTime>
  <Pages>14</Pages>
  <Words>252</Words>
  <Characters>0</Characters>
  <Application>Microsoft Office PowerPoint</Application>
  <DocSecurity>0</DocSecurity>
  <PresentationFormat>On-screen Show (4:3)</PresentationFormat>
  <Lines>0</Lines>
  <Paragraphs>36</Paragraphs>
  <Slides>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1_Office Theme</vt:lpstr>
      <vt:lpstr>1_Ameren_CF_QRE012</vt:lpstr>
      <vt:lpstr>2_Ameren_CF_QRE012</vt:lpstr>
      <vt:lpstr>3_Ameren_CF_QRE012</vt:lpstr>
      <vt:lpstr>4_Ameren_CF_QRE012</vt:lpstr>
      <vt:lpstr>5_Ameren_CF_QRE012</vt:lpstr>
      <vt:lpstr>2012 ARC Theme1</vt:lpstr>
      <vt:lpstr>Ameren_CF_QRE012</vt:lpstr>
      <vt:lpstr>4_Office Theme</vt:lpstr>
      <vt:lpstr>think-cell Slide</vt:lpstr>
      <vt:lpstr>Ameren Missouri – Residential Time of Day Pilot Rate</vt:lpstr>
      <vt:lpstr>Residential Time of Day – Pilot Rate</vt:lpstr>
      <vt:lpstr>Selection of peak period – top 5 system load days</vt:lpstr>
      <vt:lpstr>Rate Detail</vt:lpstr>
      <vt:lpstr>ER-2016-0179 Settlement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MSV</dc:creator>
  <cp:lastModifiedBy>Wills, Steven M</cp:lastModifiedBy>
  <cp:revision>60</cp:revision>
  <dcterms:modified xsi:type="dcterms:W3CDTF">2017-05-17T14:39:42Z</dcterms:modified>
</cp:coreProperties>
</file>