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6" autoAdjust="0"/>
    <p:restoredTop sz="94660"/>
  </p:normalViewPr>
  <p:slideViewPr>
    <p:cSldViewPr snapToGrid="0">
      <p:cViewPr varScale="1">
        <p:scale>
          <a:sx n="75" d="100"/>
          <a:sy n="75" d="100"/>
        </p:scale>
        <p:origin x="-90" y="-9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4/27/2018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4/27/2018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4/27/2018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4/27/2018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4/27/2018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4/27/2018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4/27/2018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4/27/2018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4/27/2018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abrink@nhtinc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21C2DE-E480-4BA2-8FFE-3CD84E8F8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0" y="1449147"/>
            <a:ext cx="10572001" cy="2971051"/>
          </a:xfrm>
        </p:spPr>
        <p:txBody>
          <a:bodyPr/>
          <a:lstStyle/>
          <a:p>
            <a:r>
              <a:rPr lang="en-US" dirty="0"/>
              <a:t>MEEIA Collaborative –</a:t>
            </a:r>
            <a:br>
              <a:rPr lang="en-US" dirty="0"/>
            </a:br>
            <a:r>
              <a:rPr lang="en-US" dirty="0"/>
              <a:t>Low-Income Work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6F93FD4-96B0-4C4E-9C91-0FB02291B5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Update to MEEIA Collaborative - 04.24.2018</a:t>
            </a:r>
          </a:p>
        </p:txBody>
      </p:sp>
    </p:spTree>
    <p:extLst>
      <p:ext uri="{BB962C8B-B14F-4D97-AF65-F5344CB8AC3E}">
        <p14:creationId xmlns:p14="http://schemas.microsoft.com/office/powerpoint/2010/main" val="41980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3EA79139-67E8-4132-B967-3484BC4AC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z="5400" dirty="0"/>
              <a:t>Timeline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ADCB4AF3-0D56-470B-AD96-189A4119C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820" y="2222287"/>
            <a:ext cx="10972800" cy="3636511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/>
              <a:t>Reached out to gauge interest after 10/24/17 </a:t>
            </a:r>
            <a:r>
              <a:rPr lang="en-US" sz="3600" dirty="0" err="1"/>
              <a:t>mtg</a:t>
            </a:r>
            <a:endParaRPr lang="en-US" sz="3600" dirty="0"/>
          </a:p>
          <a:p>
            <a:r>
              <a:rPr lang="en-US" sz="3600" dirty="0"/>
              <a:t>2/2 – Call to identify in-scope topics</a:t>
            </a:r>
          </a:p>
          <a:p>
            <a:r>
              <a:rPr lang="en-US" sz="3600" dirty="0"/>
              <a:t>3/7 – In-person meeting to prioritize topics</a:t>
            </a:r>
          </a:p>
          <a:p>
            <a:r>
              <a:rPr lang="en-US" sz="3600" dirty="0"/>
              <a:t>4/16 - 5/3 – Brainstorming calls on 6 topics</a:t>
            </a:r>
          </a:p>
          <a:p>
            <a:r>
              <a:rPr lang="en-US" sz="3600" dirty="0"/>
              <a:t>May/June TBD – Report-back/planning call</a:t>
            </a:r>
          </a:p>
          <a:p>
            <a:r>
              <a:rPr lang="en-US" sz="3600" dirty="0"/>
              <a:t>Calls/meetings roughly monthly</a:t>
            </a:r>
          </a:p>
        </p:txBody>
      </p:sp>
    </p:spTree>
    <p:extLst>
      <p:ext uri="{BB962C8B-B14F-4D97-AF65-F5344CB8AC3E}">
        <p14:creationId xmlns:p14="http://schemas.microsoft.com/office/powerpoint/2010/main" val="527544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A7D53E-B9E2-49E6-B52A-354A405B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Draft 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2A74660-B471-4F0B-98CD-CB39B1C45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To maximize the benefits of, and access to, energy efficiency for Missouri’s low-income households.</a:t>
            </a:r>
          </a:p>
        </p:txBody>
      </p:sp>
    </p:spTree>
    <p:extLst>
      <p:ext uri="{BB962C8B-B14F-4D97-AF65-F5344CB8AC3E}">
        <p14:creationId xmlns:p14="http://schemas.microsoft.com/office/powerpoint/2010/main" val="2039306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56587C-AF98-4A24-9C60-0A0193894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C6D986B-E88E-4E93-9D3E-31B4B2816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67 people on email list</a:t>
            </a:r>
          </a:p>
          <a:p>
            <a:r>
              <a:rPr lang="en-US" sz="3600" dirty="0"/>
              <a:t>18 participants on first call and 27 participants at in-person meeting</a:t>
            </a:r>
          </a:p>
          <a:p>
            <a:r>
              <a:rPr lang="en-US" sz="3600" dirty="0"/>
              <a:t>Open invitation to invite new stakeholders</a:t>
            </a:r>
          </a:p>
          <a:p>
            <a:r>
              <a:rPr lang="en-US" sz="3600" dirty="0"/>
              <a:t>Theme of missing stakeholders</a:t>
            </a:r>
          </a:p>
        </p:txBody>
      </p:sp>
    </p:spTree>
    <p:extLst>
      <p:ext uri="{BB962C8B-B14F-4D97-AF65-F5344CB8AC3E}">
        <p14:creationId xmlns:p14="http://schemas.microsoft.com/office/powerpoint/2010/main" val="118647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E4BF6A-D97D-4D7A-BF8A-FAB925516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Topics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xmlns="" id="{A036DA1B-E3A4-46E5-A6BE-149F26FA2C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1842302"/>
              </p:ext>
            </p:extLst>
          </p:nvPr>
        </p:nvGraphicFramePr>
        <p:xfrm>
          <a:off x="292358" y="3024929"/>
          <a:ext cx="11607282" cy="3535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803641">
                  <a:extLst>
                    <a:ext uri="{9D8B030D-6E8A-4147-A177-3AD203B41FA5}">
                      <a16:colId xmlns:a16="http://schemas.microsoft.com/office/drawing/2014/main" xmlns="" val="4022186364"/>
                    </a:ext>
                  </a:extLst>
                </a:gridCol>
                <a:gridCol w="5803641">
                  <a:extLst>
                    <a:ext uri="{9D8B030D-6E8A-4147-A177-3AD203B41FA5}">
                      <a16:colId xmlns:a16="http://schemas.microsoft.com/office/drawing/2014/main" xmlns="" val="8554765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300" b="0" dirty="0"/>
                        <a:t>Single family needs/strategies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b="0" dirty="0"/>
                        <a:t>Interaction btw. MEEIA &amp; bill assistance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72345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b="1" dirty="0"/>
                        <a:t>Multifamily needs/strategies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b="0" dirty="0"/>
                        <a:t>Creating demand for hard-to-reach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416895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b="0" dirty="0"/>
                        <a:t>Mobile home needs/strategies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b="1" dirty="0"/>
                        <a:t>Understanding low-income NEBs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84749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b="0" dirty="0"/>
                        <a:t>Homeless shelter needs/strategies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b="1" dirty="0"/>
                        <a:t>Walk-away, health, &amp; safety issues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5800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b="1" dirty="0"/>
                        <a:t>Coord. w/</a:t>
                      </a:r>
                      <a:r>
                        <a:rPr lang="en-US" sz="2300" b="1" dirty="0" err="1"/>
                        <a:t>aff</a:t>
                      </a:r>
                      <a:r>
                        <a:rPr lang="en-US" sz="2300" b="1" dirty="0"/>
                        <a:t>. housing stakeholders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Knowledge level of contractors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6972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b="1" dirty="0"/>
                        <a:t>Coord. w/</a:t>
                      </a:r>
                      <a:r>
                        <a:rPr lang="en-US" sz="2300" b="1" dirty="0" err="1"/>
                        <a:t>Wx</a:t>
                      </a:r>
                      <a:r>
                        <a:rPr lang="en-US" sz="2300" b="1" dirty="0"/>
                        <a:t> stakeholders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LI in potential studies, IRPs, etc.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29127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dirty="0"/>
                        <a:t>Coord. w/lenders &amp; financiers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dirty="0"/>
                        <a:t>Review implement. of LI MEEIA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14812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300" i="1" dirty="0"/>
                        <a:t>Coord. electric/gas/water utilities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300" b="1" dirty="0"/>
                        <a:t>Low-income eligibility guidelines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0239893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EF16F81-CE6E-4E2C-B644-ED2141F09603}"/>
              </a:ext>
            </a:extLst>
          </p:cNvPr>
          <p:cNvSpPr txBox="1"/>
          <p:nvPr/>
        </p:nvSpPr>
        <p:spPr>
          <a:xfrm>
            <a:off x="292358" y="2388639"/>
            <a:ext cx="3366627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/>
              <a:t>Through October 2018</a:t>
            </a:r>
          </a:p>
        </p:txBody>
      </p:sp>
    </p:spTree>
    <p:extLst>
      <p:ext uri="{BB962C8B-B14F-4D97-AF65-F5344CB8AC3E}">
        <p14:creationId xmlns:p14="http://schemas.microsoft.com/office/powerpoint/2010/main" val="65530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EF0695-D86E-4A18-955E-515255727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Looking ahead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CC20C91-3A5C-4515-AE49-11AC1BA27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Planning on 6-month horizon (October 2018)</a:t>
            </a:r>
          </a:p>
          <a:p>
            <a:r>
              <a:rPr lang="en-US" sz="3600" dirty="0"/>
              <a:t>Identifying highest-priority learning needs</a:t>
            </a:r>
          </a:p>
          <a:p>
            <a:r>
              <a:rPr lang="en-US" sz="3600" dirty="0"/>
              <a:t>Identifying highest-priority deliverables</a:t>
            </a:r>
          </a:p>
        </p:txBody>
      </p:sp>
    </p:spTree>
    <p:extLst>
      <p:ext uri="{BB962C8B-B14F-4D97-AF65-F5344CB8AC3E}">
        <p14:creationId xmlns:p14="http://schemas.microsoft.com/office/powerpoint/2010/main" val="2947990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29A7FF-23B4-40AC-B0FB-29CC59844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Brainstorming 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626EC1-59CE-4719-B23A-31C7D199A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241" y="2222287"/>
            <a:ext cx="11495314" cy="4327803"/>
          </a:xfrm>
        </p:spPr>
        <p:txBody>
          <a:bodyPr>
            <a:normAutofit fontScale="92500" lnSpcReduction="10000"/>
          </a:bodyPr>
          <a:lstStyle/>
          <a:p>
            <a:r>
              <a:rPr lang="en-US" sz="3600" b="1" dirty="0"/>
              <a:t>For the 6 priority topics:</a:t>
            </a:r>
          </a:p>
          <a:p>
            <a:pPr lvl="1"/>
            <a:r>
              <a:rPr lang="en-US" sz="3400" dirty="0"/>
              <a:t>What would you most like to learn?</a:t>
            </a:r>
          </a:p>
          <a:p>
            <a:pPr lvl="1"/>
            <a:r>
              <a:rPr lang="en-US" sz="3400" dirty="0"/>
              <a:t>What information do you have to share?</a:t>
            </a:r>
          </a:p>
          <a:p>
            <a:pPr marL="457200" lvl="1" indent="0">
              <a:buNone/>
            </a:pPr>
            <a:endParaRPr lang="en-US" sz="3400" dirty="0"/>
          </a:p>
          <a:p>
            <a:pPr marL="0" lvl="1" indent="0">
              <a:buNone/>
            </a:pPr>
            <a:r>
              <a:rPr lang="en-US" sz="3400" b="1" dirty="0"/>
              <a:t>Topics: </a:t>
            </a:r>
            <a:r>
              <a:rPr lang="en-US" sz="3400" dirty="0"/>
              <a:t>multifamily needs/strategies, coordination w/key affordable housing stakeholders, </a:t>
            </a:r>
            <a:r>
              <a:rPr lang="en-US" sz="3400" dirty="0" err="1"/>
              <a:t>Wx</a:t>
            </a:r>
            <a:r>
              <a:rPr lang="en-US" sz="3400" dirty="0"/>
              <a:t>-MEEIA collaboration, low-income NEBs, walk-away/health/safety issues, low-income eligibility guidelines</a:t>
            </a:r>
          </a:p>
        </p:txBody>
      </p:sp>
    </p:spTree>
    <p:extLst>
      <p:ext uri="{BB962C8B-B14F-4D97-AF65-F5344CB8AC3E}">
        <p14:creationId xmlns:p14="http://schemas.microsoft.com/office/powerpoint/2010/main" val="1683093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158326-47DF-488D-A544-B18590849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For more information…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8AB7A3-0372-4140-967B-FD7816F21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…to get more involved</a:t>
            </a:r>
          </a:p>
          <a:p>
            <a:pPr marL="0" indent="0">
              <a:buNone/>
            </a:pPr>
            <a:r>
              <a:rPr lang="en-US" sz="3600" dirty="0"/>
              <a:t>…or to get on the distribution list, contact:</a:t>
            </a:r>
          </a:p>
          <a:p>
            <a:pPr marL="0" indent="0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Annika Brink, National Housing Trust</a:t>
            </a:r>
          </a:p>
          <a:p>
            <a:pPr marL="0" indent="0" algn="ctr">
              <a:buNone/>
            </a:pPr>
            <a:r>
              <a:rPr lang="en-US" sz="3600" dirty="0">
                <a:hlinkClick r:id="rId2"/>
              </a:rPr>
              <a:t>abrink@nhtinc.org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782016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68</TotalTime>
  <Words>263</Words>
  <Application>Microsoft Office PowerPoint</Application>
  <PresentationFormat>Custom</PresentationFormat>
  <Paragraphs>50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Quotable</vt:lpstr>
      <vt:lpstr>MEEIA Collaborative – Low-Income Work Group</vt:lpstr>
      <vt:lpstr>Timeline</vt:lpstr>
      <vt:lpstr>Draft Mission</vt:lpstr>
      <vt:lpstr>Participation</vt:lpstr>
      <vt:lpstr>Topics</vt:lpstr>
      <vt:lpstr>Looking ahead</vt:lpstr>
      <vt:lpstr>Brainstorming exercise</vt:lpstr>
      <vt:lpstr>For more information…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MEEIA Collaborative – Low-Income Work Group (LIWG)</dc:title>
  <dc:creator>Annika Brink</dc:creator>
  <cp:lastModifiedBy>Vaught, Dianna</cp:lastModifiedBy>
  <cp:revision>12</cp:revision>
  <dcterms:created xsi:type="dcterms:W3CDTF">2018-04-23T01:06:36Z</dcterms:created>
  <dcterms:modified xsi:type="dcterms:W3CDTF">2018-04-27T20:48:04Z</dcterms:modified>
</cp:coreProperties>
</file>