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6"/>
  </p:notesMasterIdLst>
  <p:handoutMasterIdLst>
    <p:handoutMasterId r:id="rId17"/>
  </p:handoutMasterIdLst>
  <p:sldIdLst>
    <p:sldId id="274" r:id="rId7"/>
    <p:sldId id="286" r:id="rId8"/>
    <p:sldId id="275" r:id="rId9"/>
    <p:sldId id="287" r:id="rId10"/>
    <p:sldId id="294" r:id="rId11"/>
    <p:sldId id="295" r:id="rId12"/>
    <p:sldId id="296" r:id="rId13"/>
    <p:sldId id="297" r:id="rId14"/>
    <p:sldId id="293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E4A"/>
    <a:srgbClr val="0057A7"/>
    <a:srgbClr val="00ADEF"/>
    <a:srgbClr val="738B5D"/>
    <a:srgbClr val="F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824" autoAdjust="0"/>
  </p:normalViewPr>
  <p:slideViewPr>
    <p:cSldViewPr snapToGrid="0" snapToObjects="1">
      <p:cViewPr>
        <p:scale>
          <a:sx n="100" d="100"/>
          <a:sy n="100" d="100"/>
        </p:scale>
        <p:origin x="-18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138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Applied MW - 17.56</a:t>
            </a:r>
          </a:p>
        </c:rich>
      </c:tx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v>Applied</c:v>
          </c:tx>
          <c:cat>
            <c:numRef>
              <c:f>'Applications-2017-02-02'!$J$2:$J$1277</c:f>
              <c:numCache>
                <c:formatCode>m/d/yyyy</c:formatCode>
                <c:ptCount val="1276"/>
                <c:pt idx="0">
                  <c:v>40269</c:v>
                </c:pt>
                <c:pt idx="1">
                  <c:v>40326</c:v>
                </c:pt>
                <c:pt idx="2">
                  <c:v>40372</c:v>
                </c:pt>
                <c:pt idx="3">
                  <c:v>40463.4375</c:v>
                </c:pt>
                <c:pt idx="4">
                  <c:v>40491</c:v>
                </c:pt>
                <c:pt idx="5">
                  <c:v>40795</c:v>
                </c:pt>
                <c:pt idx="6">
                  <c:v>40843</c:v>
                </c:pt>
                <c:pt idx="7">
                  <c:v>40984</c:v>
                </c:pt>
                <c:pt idx="8">
                  <c:v>41044</c:v>
                </c:pt>
                <c:pt idx="9">
                  <c:v>41060</c:v>
                </c:pt>
                <c:pt idx="10">
                  <c:v>41124</c:v>
                </c:pt>
                <c:pt idx="11">
                  <c:v>41149</c:v>
                </c:pt>
                <c:pt idx="12">
                  <c:v>41507</c:v>
                </c:pt>
                <c:pt idx="13">
                  <c:v>41562.604166666664</c:v>
                </c:pt>
                <c:pt idx="14">
                  <c:v>41579</c:v>
                </c:pt>
                <c:pt idx="15">
                  <c:v>41715.416666666664</c:v>
                </c:pt>
                <c:pt idx="16">
                  <c:v>41879.583333333336</c:v>
                </c:pt>
                <c:pt idx="17">
                  <c:v>41915</c:v>
                </c:pt>
                <c:pt idx="18">
                  <c:v>41926</c:v>
                </c:pt>
                <c:pt idx="19">
                  <c:v>41940.625</c:v>
                </c:pt>
                <c:pt idx="20">
                  <c:v>41955.645833333336</c:v>
                </c:pt>
                <c:pt idx="21">
                  <c:v>41963.604166666664</c:v>
                </c:pt>
                <c:pt idx="22">
                  <c:v>41968</c:v>
                </c:pt>
                <c:pt idx="23">
                  <c:v>41995</c:v>
                </c:pt>
                <c:pt idx="24">
                  <c:v>42045</c:v>
                </c:pt>
                <c:pt idx="25">
                  <c:v>42061</c:v>
                </c:pt>
                <c:pt idx="26">
                  <c:v>42068</c:v>
                </c:pt>
                <c:pt idx="27">
                  <c:v>42093.583333333336</c:v>
                </c:pt>
                <c:pt idx="28">
                  <c:v>42114</c:v>
                </c:pt>
                <c:pt idx="29">
                  <c:v>42117</c:v>
                </c:pt>
                <c:pt idx="30">
                  <c:v>42123</c:v>
                </c:pt>
                <c:pt idx="31">
                  <c:v>42131</c:v>
                </c:pt>
                <c:pt idx="32">
                  <c:v>42131.458333333336</c:v>
                </c:pt>
                <c:pt idx="33">
                  <c:v>42151.458333333336</c:v>
                </c:pt>
                <c:pt idx="34">
                  <c:v>42157.416666666664</c:v>
                </c:pt>
                <c:pt idx="35">
                  <c:v>42159.583333333336</c:v>
                </c:pt>
                <c:pt idx="36">
                  <c:v>42160</c:v>
                </c:pt>
                <c:pt idx="37">
                  <c:v>42164.416666666664</c:v>
                </c:pt>
                <c:pt idx="38">
                  <c:v>42164.541666666664</c:v>
                </c:pt>
                <c:pt idx="39">
                  <c:v>42166.416666666664</c:v>
                </c:pt>
                <c:pt idx="40">
                  <c:v>42166.583333333336</c:v>
                </c:pt>
                <c:pt idx="41">
                  <c:v>42167</c:v>
                </c:pt>
                <c:pt idx="42">
                  <c:v>42167.375</c:v>
                </c:pt>
                <c:pt idx="43">
                  <c:v>42170.583333333336</c:v>
                </c:pt>
                <c:pt idx="44">
                  <c:v>42171.583333333336</c:v>
                </c:pt>
                <c:pt idx="45">
                  <c:v>42172.583333333336</c:v>
                </c:pt>
                <c:pt idx="46">
                  <c:v>42173.416666666664</c:v>
                </c:pt>
                <c:pt idx="47">
                  <c:v>42173.5625</c:v>
                </c:pt>
                <c:pt idx="48">
                  <c:v>42174</c:v>
                </c:pt>
                <c:pt idx="49">
                  <c:v>42174.583333333336</c:v>
                </c:pt>
                <c:pt idx="50">
                  <c:v>42177</c:v>
                </c:pt>
                <c:pt idx="51">
                  <c:v>42177</c:v>
                </c:pt>
                <c:pt idx="52">
                  <c:v>42177.373611111114</c:v>
                </c:pt>
                <c:pt idx="53">
                  <c:v>42178</c:v>
                </c:pt>
                <c:pt idx="54">
                  <c:v>42178.375</c:v>
                </c:pt>
                <c:pt idx="55">
                  <c:v>42179.375</c:v>
                </c:pt>
                <c:pt idx="56">
                  <c:v>42179.583333333336</c:v>
                </c:pt>
                <c:pt idx="57">
                  <c:v>42180.416666666664</c:v>
                </c:pt>
                <c:pt idx="58">
                  <c:v>42180.458333333336</c:v>
                </c:pt>
                <c:pt idx="59">
                  <c:v>42181</c:v>
                </c:pt>
                <c:pt idx="60">
                  <c:v>42181</c:v>
                </c:pt>
                <c:pt idx="61">
                  <c:v>42181</c:v>
                </c:pt>
                <c:pt idx="62">
                  <c:v>42181</c:v>
                </c:pt>
                <c:pt idx="63">
                  <c:v>42181</c:v>
                </c:pt>
                <c:pt idx="64">
                  <c:v>42181</c:v>
                </c:pt>
                <c:pt idx="65">
                  <c:v>42181</c:v>
                </c:pt>
                <c:pt idx="66">
                  <c:v>42181</c:v>
                </c:pt>
                <c:pt idx="67">
                  <c:v>42181</c:v>
                </c:pt>
                <c:pt idx="68">
                  <c:v>42181.458333333336</c:v>
                </c:pt>
                <c:pt idx="69">
                  <c:v>42184.395833333336</c:v>
                </c:pt>
                <c:pt idx="70">
                  <c:v>42184.583333333336</c:v>
                </c:pt>
                <c:pt idx="71">
                  <c:v>42184.625</c:v>
                </c:pt>
                <c:pt idx="72">
                  <c:v>42185</c:v>
                </c:pt>
                <c:pt idx="73">
                  <c:v>42185</c:v>
                </c:pt>
                <c:pt idx="74">
                  <c:v>42185.416666666664</c:v>
                </c:pt>
                <c:pt idx="75">
                  <c:v>42185.416666666664</c:v>
                </c:pt>
                <c:pt idx="76">
                  <c:v>42185.458333333336</c:v>
                </c:pt>
                <c:pt idx="77">
                  <c:v>42185.458333333336</c:v>
                </c:pt>
                <c:pt idx="78">
                  <c:v>42185.583333333336</c:v>
                </c:pt>
                <c:pt idx="79">
                  <c:v>42191</c:v>
                </c:pt>
                <c:pt idx="80">
                  <c:v>42199</c:v>
                </c:pt>
                <c:pt idx="81">
                  <c:v>42201</c:v>
                </c:pt>
                <c:pt idx="82">
                  <c:v>42205.416666666664</c:v>
                </c:pt>
                <c:pt idx="83">
                  <c:v>42209</c:v>
                </c:pt>
                <c:pt idx="84">
                  <c:v>42215</c:v>
                </c:pt>
                <c:pt idx="85">
                  <c:v>42215</c:v>
                </c:pt>
                <c:pt idx="86">
                  <c:v>42219</c:v>
                </c:pt>
                <c:pt idx="87">
                  <c:v>42222</c:v>
                </c:pt>
                <c:pt idx="88">
                  <c:v>42226</c:v>
                </c:pt>
                <c:pt idx="89">
                  <c:v>42227</c:v>
                </c:pt>
                <c:pt idx="90">
                  <c:v>42236</c:v>
                </c:pt>
                <c:pt idx="91">
                  <c:v>42236</c:v>
                </c:pt>
                <c:pt idx="92">
                  <c:v>42236.458333333336</c:v>
                </c:pt>
                <c:pt idx="93">
                  <c:v>42237</c:v>
                </c:pt>
                <c:pt idx="94">
                  <c:v>42237</c:v>
                </c:pt>
                <c:pt idx="95">
                  <c:v>42241</c:v>
                </c:pt>
                <c:pt idx="96">
                  <c:v>42241.625</c:v>
                </c:pt>
                <c:pt idx="97">
                  <c:v>42242</c:v>
                </c:pt>
                <c:pt idx="98">
                  <c:v>42242</c:v>
                </c:pt>
                <c:pt idx="99">
                  <c:v>42243</c:v>
                </c:pt>
                <c:pt idx="100">
                  <c:v>42247</c:v>
                </c:pt>
                <c:pt idx="101">
                  <c:v>42250</c:v>
                </c:pt>
                <c:pt idx="102">
                  <c:v>42250</c:v>
                </c:pt>
                <c:pt idx="103">
                  <c:v>42251</c:v>
                </c:pt>
                <c:pt idx="104">
                  <c:v>42256</c:v>
                </c:pt>
                <c:pt idx="105">
                  <c:v>42256</c:v>
                </c:pt>
                <c:pt idx="106">
                  <c:v>42256</c:v>
                </c:pt>
                <c:pt idx="107">
                  <c:v>42261.416666666664</c:v>
                </c:pt>
                <c:pt idx="108">
                  <c:v>42262</c:v>
                </c:pt>
                <c:pt idx="109">
                  <c:v>42263</c:v>
                </c:pt>
                <c:pt idx="110">
                  <c:v>42265</c:v>
                </c:pt>
                <c:pt idx="111">
                  <c:v>42265</c:v>
                </c:pt>
                <c:pt idx="112">
                  <c:v>42265</c:v>
                </c:pt>
                <c:pt idx="113">
                  <c:v>42268</c:v>
                </c:pt>
                <c:pt idx="114">
                  <c:v>42269</c:v>
                </c:pt>
                <c:pt idx="115">
                  <c:v>42269</c:v>
                </c:pt>
                <c:pt idx="116">
                  <c:v>42272</c:v>
                </c:pt>
                <c:pt idx="117">
                  <c:v>42272</c:v>
                </c:pt>
                <c:pt idx="118">
                  <c:v>42276</c:v>
                </c:pt>
                <c:pt idx="119">
                  <c:v>42277</c:v>
                </c:pt>
                <c:pt idx="120">
                  <c:v>42277</c:v>
                </c:pt>
                <c:pt idx="121">
                  <c:v>42277</c:v>
                </c:pt>
                <c:pt idx="122">
                  <c:v>42277</c:v>
                </c:pt>
                <c:pt idx="123">
                  <c:v>42278</c:v>
                </c:pt>
                <c:pt idx="124">
                  <c:v>42278</c:v>
                </c:pt>
                <c:pt idx="125">
                  <c:v>42279</c:v>
                </c:pt>
                <c:pt idx="126">
                  <c:v>42282</c:v>
                </c:pt>
                <c:pt idx="127">
                  <c:v>42284</c:v>
                </c:pt>
                <c:pt idx="128">
                  <c:v>42284</c:v>
                </c:pt>
                <c:pt idx="129">
                  <c:v>42289</c:v>
                </c:pt>
                <c:pt idx="130">
                  <c:v>42289</c:v>
                </c:pt>
                <c:pt idx="131">
                  <c:v>42289</c:v>
                </c:pt>
                <c:pt idx="132">
                  <c:v>42289</c:v>
                </c:pt>
                <c:pt idx="133">
                  <c:v>42289</c:v>
                </c:pt>
                <c:pt idx="134">
                  <c:v>42289</c:v>
                </c:pt>
                <c:pt idx="135">
                  <c:v>42289</c:v>
                </c:pt>
                <c:pt idx="136">
                  <c:v>42290</c:v>
                </c:pt>
                <c:pt idx="137">
                  <c:v>42296</c:v>
                </c:pt>
                <c:pt idx="138">
                  <c:v>42297</c:v>
                </c:pt>
                <c:pt idx="139">
                  <c:v>42297</c:v>
                </c:pt>
                <c:pt idx="140">
                  <c:v>42298</c:v>
                </c:pt>
                <c:pt idx="141">
                  <c:v>42298</c:v>
                </c:pt>
                <c:pt idx="142">
                  <c:v>42299</c:v>
                </c:pt>
                <c:pt idx="143">
                  <c:v>42299</c:v>
                </c:pt>
                <c:pt idx="144">
                  <c:v>42299</c:v>
                </c:pt>
                <c:pt idx="145">
                  <c:v>42300</c:v>
                </c:pt>
                <c:pt idx="146">
                  <c:v>42300</c:v>
                </c:pt>
                <c:pt idx="147">
                  <c:v>42300</c:v>
                </c:pt>
                <c:pt idx="148">
                  <c:v>42303</c:v>
                </c:pt>
                <c:pt idx="149">
                  <c:v>42304</c:v>
                </c:pt>
                <c:pt idx="150">
                  <c:v>42304</c:v>
                </c:pt>
                <c:pt idx="151">
                  <c:v>42304.375</c:v>
                </c:pt>
                <c:pt idx="152">
                  <c:v>42305</c:v>
                </c:pt>
                <c:pt idx="153">
                  <c:v>42306</c:v>
                </c:pt>
                <c:pt idx="154">
                  <c:v>42306</c:v>
                </c:pt>
                <c:pt idx="155">
                  <c:v>42307</c:v>
                </c:pt>
                <c:pt idx="156">
                  <c:v>42311</c:v>
                </c:pt>
                <c:pt idx="157">
                  <c:v>42312</c:v>
                </c:pt>
                <c:pt idx="158">
                  <c:v>42312</c:v>
                </c:pt>
                <c:pt idx="159">
                  <c:v>42312</c:v>
                </c:pt>
                <c:pt idx="160">
                  <c:v>42313.604166666664</c:v>
                </c:pt>
                <c:pt idx="161">
                  <c:v>42314</c:v>
                </c:pt>
                <c:pt idx="162">
                  <c:v>42314</c:v>
                </c:pt>
                <c:pt idx="163">
                  <c:v>42314</c:v>
                </c:pt>
                <c:pt idx="164">
                  <c:v>42314</c:v>
                </c:pt>
                <c:pt idx="165">
                  <c:v>42314</c:v>
                </c:pt>
                <c:pt idx="166">
                  <c:v>42314</c:v>
                </c:pt>
                <c:pt idx="167">
                  <c:v>42314</c:v>
                </c:pt>
                <c:pt idx="168">
                  <c:v>42317</c:v>
                </c:pt>
                <c:pt idx="169">
                  <c:v>42318</c:v>
                </c:pt>
                <c:pt idx="170">
                  <c:v>42318</c:v>
                </c:pt>
                <c:pt idx="171">
                  <c:v>42318</c:v>
                </c:pt>
                <c:pt idx="172">
                  <c:v>42320</c:v>
                </c:pt>
                <c:pt idx="173">
                  <c:v>42320</c:v>
                </c:pt>
                <c:pt idx="174">
                  <c:v>42320</c:v>
                </c:pt>
                <c:pt idx="175">
                  <c:v>42321</c:v>
                </c:pt>
                <c:pt idx="176">
                  <c:v>42321</c:v>
                </c:pt>
                <c:pt idx="177">
                  <c:v>42321</c:v>
                </c:pt>
                <c:pt idx="178">
                  <c:v>42324</c:v>
                </c:pt>
                <c:pt idx="179">
                  <c:v>42324</c:v>
                </c:pt>
                <c:pt idx="180">
                  <c:v>42326</c:v>
                </c:pt>
                <c:pt idx="181">
                  <c:v>42326</c:v>
                </c:pt>
                <c:pt idx="182">
                  <c:v>42326</c:v>
                </c:pt>
                <c:pt idx="183">
                  <c:v>42326</c:v>
                </c:pt>
                <c:pt idx="184">
                  <c:v>42326</c:v>
                </c:pt>
                <c:pt idx="185">
                  <c:v>42326</c:v>
                </c:pt>
                <c:pt idx="186">
                  <c:v>42326</c:v>
                </c:pt>
                <c:pt idx="187">
                  <c:v>42327</c:v>
                </c:pt>
                <c:pt idx="188">
                  <c:v>42327</c:v>
                </c:pt>
                <c:pt idx="189">
                  <c:v>42328</c:v>
                </c:pt>
                <c:pt idx="190">
                  <c:v>42328</c:v>
                </c:pt>
                <c:pt idx="191">
                  <c:v>42328</c:v>
                </c:pt>
                <c:pt idx="192">
                  <c:v>42331</c:v>
                </c:pt>
                <c:pt idx="193">
                  <c:v>42331</c:v>
                </c:pt>
                <c:pt idx="194">
                  <c:v>42331</c:v>
                </c:pt>
                <c:pt idx="195">
                  <c:v>42332</c:v>
                </c:pt>
                <c:pt idx="196">
                  <c:v>42332</c:v>
                </c:pt>
                <c:pt idx="197">
                  <c:v>42333</c:v>
                </c:pt>
                <c:pt idx="198">
                  <c:v>42333</c:v>
                </c:pt>
                <c:pt idx="199">
                  <c:v>42333</c:v>
                </c:pt>
                <c:pt idx="200">
                  <c:v>42333</c:v>
                </c:pt>
                <c:pt idx="201">
                  <c:v>42333</c:v>
                </c:pt>
                <c:pt idx="202">
                  <c:v>42333</c:v>
                </c:pt>
                <c:pt idx="203">
                  <c:v>42333</c:v>
                </c:pt>
                <c:pt idx="204">
                  <c:v>42333</c:v>
                </c:pt>
                <c:pt idx="205">
                  <c:v>42338</c:v>
                </c:pt>
                <c:pt idx="206">
                  <c:v>42338</c:v>
                </c:pt>
                <c:pt idx="207">
                  <c:v>42338</c:v>
                </c:pt>
                <c:pt idx="208">
                  <c:v>42338</c:v>
                </c:pt>
                <c:pt idx="209">
                  <c:v>42338</c:v>
                </c:pt>
                <c:pt idx="210">
                  <c:v>42338</c:v>
                </c:pt>
                <c:pt idx="211">
                  <c:v>42339</c:v>
                </c:pt>
                <c:pt idx="212">
                  <c:v>42340</c:v>
                </c:pt>
                <c:pt idx="213">
                  <c:v>42340</c:v>
                </c:pt>
                <c:pt idx="214">
                  <c:v>42341</c:v>
                </c:pt>
                <c:pt idx="215">
                  <c:v>42341</c:v>
                </c:pt>
                <c:pt idx="216">
                  <c:v>42341</c:v>
                </c:pt>
                <c:pt idx="217">
                  <c:v>42342</c:v>
                </c:pt>
                <c:pt idx="218">
                  <c:v>42345</c:v>
                </c:pt>
                <c:pt idx="219">
                  <c:v>42345</c:v>
                </c:pt>
                <c:pt idx="220">
                  <c:v>42345</c:v>
                </c:pt>
                <c:pt idx="221">
                  <c:v>42346</c:v>
                </c:pt>
                <c:pt idx="222">
                  <c:v>42347</c:v>
                </c:pt>
                <c:pt idx="223">
                  <c:v>42347</c:v>
                </c:pt>
                <c:pt idx="224">
                  <c:v>42347</c:v>
                </c:pt>
                <c:pt idx="225">
                  <c:v>42348</c:v>
                </c:pt>
                <c:pt idx="226">
                  <c:v>42348</c:v>
                </c:pt>
                <c:pt idx="227">
                  <c:v>42349</c:v>
                </c:pt>
                <c:pt idx="228">
                  <c:v>42349</c:v>
                </c:pt>
                <c:pt idx="229">
                  <c:v>42349</c:v>
                </c:pt>
                <c:pt idx="230">
                  <c:v>42349</c:v>
                </c:pt>
                <c:pt idx="231">
                  <c:v>42352</c:v>
                </c:pt>
                <c:pt idx="232">
                  <c:v>42353</c:v>
                </c:pt>
                <c:pt idx="233">
                  <c:v>42353</c:v>
                </c:pt>
                <c:pt idx="234">
                  <c:v>42354</c:v>
                </c:pt>
                <c:pt idx="235">
                  <c:v>42355</c:v>
                </c:pt>
                <c:pt idx="236">
                  <c:v>42355</c:v>
                </c:pt>
                <c:pt idx="237">
                  <c:v>42355</c:v>
                </c:pt>
                <c:pt idx="238">
                  <c:v>42355</c:v>
                </c:pt>
                <c:pt idx="239">
                  <c:v>42355</c:v>
                </c:pt>
                <c:pt idx="240">
                  <c:v>42355</c:v>
                </c:pt>
                <c:pt idx="241">
                  <c:v>42355</c:v>
                </c:pt>
                <c:pt idx="242">
                  <c:v>42356</c:v>
                </c:pt>
                <c:pt idx="243">
                  <c:v>42356</c:v>
                </c:pt>
                <c:pt idx="244">
                  <c:v>42356</c:v>
                </c:pt>
                <c:pt idx="245">
                  <c:v>42356</c:v>
                </c:pt>
                <c:pt idx="246">
                  <c:v>42356</c:v>
                </c:pt>
                <c:pt idx="247">
                  <c:v>42356</c:v>
                </c:pt>
                <c:pt idx="248">
                  <c:v>42356</c:v>
                </c:pt>
                <c:pt idx="249">
                  <c:v>42356</c:v>
                </c:pt>
                <c:pt idx="250">
                  <c:v>42356</c:v>
                </c:pt>
                <c:pt idx="251">
                  <c:v>42359</c:v>
                </c:pt>
                <c:pt idx="252">
                  <c:v>42360</c:v>
                </c:pt>
                <c:pt idx="253">
                  <c:v>42360</c:v>
                </c:pt>
                <c:pt idx="254">
                  <c:v>42360</c:v>
                </c:pt>
                <c:pt idx="255">
                  <c:v>42360</c:v>
                </c:pt>
                <c:pt idx="256">
                  <c:v>42360</c:v>
                </c:pt>
                <c:pt idx="257">
                  <c:v>42360</c:v>
                </c:pt>
                <c:pt idx="258">
                  <c:v>42360</c:v>
                </c:pt>
                <c:pt idx="259">
                  <c:v>42360</c:v>
                </c:pt>
                <c:pt idx="260">
                  <c:v>42361</c:v>
                </c:pt>
                <c:pt idx="261">
                  <c:v>42361</c:v>
                </c:pt>
                <c:pt idx="262">
                  <c:v>42361</c:v>
                </c:pt>
                <c:pt idx="263">
                  <c:v>42361</c:v>
                </c:pt>
                <c:pt idx="264">
                  <c:v>42361</c:v>
                </c:pt>
                <c:pt idx="265">
                  <c:v>42367</c:v>
                </c:pt>
                <c:pt idx="266">
                  <c:v>42367</c:v>
                </c:pt>
                <c:pt idx="267">
                  <c:v>42367</c:v>
                </c:pt>
                <c:pt idx="268">
                  <c:v>42371</c:v>
                </c:pt>
                <c:pt idx="269">
                  <c:v>42374</c:v>
                </c:pt>
                <c:pt idx="270">
                  <c:v>42374</c:v>
                </c:pt>
                <c:pt idx="271">
                  <c:v>42374</c:v>
                </c:pt>
                <c:pt idx="272">
                  <c:v>42374</c:v>
                </c:pt>
                <c:pt idx="273">
                  <c:v>42374</c:v>
                </c:pt>
                <c:pt idx="274">
                  <c:v>42375</c:v>
                </c:pt>
                <c:pt idx="275">
                  <c:v>42375</c:v>
                </c:pt>
                <c:pt idx="276">
                  <c:v>42375</c:v>
                </c:pt>
                <c:pt idx="277">
                  <c:v>42375</c:v>
                </c:pt>
                <c:pt idx="278">
                  <c:v>42375</c:v>
                </c:pt>
                <c:pt idx="279">
                  <c:v>42375</c:v>
                </c:pt>
                <c:pt idx="280">
                  <c:v>42375</c:v>
                </c:pt>
                <c:pt idx="281">
                  <c:v>42375</c:v>
                </c:pt>
                <c:pt idx="282">
                  <c:v>42375</c:v>
                </c:pt>
                <c:pt idx="283">
                  <c:v>42376</c:v>
                </c:pt>
                <c:pt idx="284">
                  <c:v>42376</c:v>
                </c:pt>
                <c:pt idx="285">
                  <c:v>42376</c:v>
                </c:pt>
                <c:pt idx="286">
                  <c:v>42377</c:v>
                </c:pt>
                <c:pt idx="287">
                  <c:v>42377</c:v>
                </c:pt>
                <c:pt idx="288">
                  <c:v>42377</c:v>
                </c:pt>
                <c:pt idx="289">
                  <c:v>42377</c:v>
                </c:pt>
                <c:pt idx="290">
                  <c:v>42377</c:v>
                </c:pt>
                <c:pt idx="291">
                  <c:v>42380</c:v>
                </c:pt>
                <c:pt idx="292">
                  <c:v>42381</c:v>
                </c:pt>
                <c:pt idx="293">
                  <c:v>42381</c:v>
                </c:pt>
                <c:pt idx="294">
                  <c:v>42381</c:v>
                </c:pt>
                <c:pt idx="295">
                  <c:v>42381</c:v>
                </c:pt>
                <c:pt idx="296">
                  <c:v>42381</c:v>
                </c:pt>
                <c:pt idx="297">
                  <c:v>42382</c:v>
                </c:pt>
                <c:pt idx="298">
                  <c:v>42382</c:v>
                </c:pt>
                <c:pt idx="299">
                  <c:v>42383</c:v>
                </c:pt>
                <c:pt idx="300">
                  <c:v>42383</c:v>
                </c:pt>
                <c:pt idx="301">
                  <c:v>42383</c:v>
                </c:pt>
                <c:pt idx="302">
                  <c:v>42383</c:v>
                </c:pt>
                <c:pt idx="303">
                  <c:v>42383</c:v>
                </c:pt>
                <c:pt idx="304">
                  <c:v>42384</c:v>
                </c:pt>
                <c:pt idx="305">
                  <c:v>42384</c:v>
                </c:pt>
                <c:pt idx="306">
                  <c:v>42387</c:v>
                </c:pt>
                <c:pt idx="307">
                  <c:v>42387</c:v>
                </c:pt>
                <c:pt idx="308">
                  <c:v>42387</c:v>
                </c:pt>
                <c:pt idx="309">
                  <c:v>42388</c:v>
                </c:pt>
                <c:pt idx="310">
                  <c:v>42388</c:v>
                </c:pt>
                <c:pt idx="311">
                  <c:v>42389</c:v>
                </c:pt>
                <c:pt idx="312">
                  <c:v>42389</c:v>
                </c:pt>
                <c:pt idx="313">
                  <c:v>42390</c:v>
                </c:pt>
                <c:pt idx="314">
                  <c:v>42390</c:v>
                </c:pt>
                <c:pt idx="315">
                  <c:v>42390</c:v>
                </c:pt>
                <c:pt idx="316">
                  <c:v>42391</c:v>
                </c:pt>
                <c:pt idx="317">
                  <c:v>42391</c:v>
                </c:pt>
                <c:pt idx="318">
                  <c:v>42391</c:v>
                </c:pt>
                <c:pt idx="319">
                  <c:v>42394</c:v>
                </c:pt>
                <c:pt idx="320">
                  <c:v>42394</c:v>
                </c:pt>
                <c:pt idx="321">
                  <c:v>42394</c:v>
                </c:pt>
                <c:pt idx="322">
                  <c:v>42394</c:v>
                </c:pt>
                <c:pt idx="323">
                  <c:v>42395</c:v>
                </c:pt>
                <c:pt idx="324">
                  <c:v>42395</c:v>
                </c:pt>
                <c:pt idx="325">
                  <c:v>42396</c:v>
                </c:pt>
                <c:pt idx="326">
                  <c:v>42396</c:v>
                </c:pt>
                <c:pt idx="327">
                  <c:v>42397</c:v>
                </c:pt>
                <c:pt idx="328">
                  <c:v>42397</c:v>
                </c:pt>
                <c:pt idx="329">
                  <c:v>42397</c:v>
                </c:pt>
                <c:pt idx="330">
                  <c:v>42397</c:v>
                </c:pt>
                <c:pt idx="331">
                  <c:v>42398</c:v>
                </c:pt>
                <c:pt idx="332">
                  <c:v>42398</c:v>
                </c:pt>
                <c:pt idx="333">
                  <c:v>42398</c:v>
                </c:pt>
                <c:pt idx="334">
                  <c:v>42398</c:v>
                </c:pt>
                <c:pt idx="335">
                  <c:v>42398</c:v>
                </c:pt>
                <c:pt idx="336">
                  <c:v>42401</c:v>
                </c:pt>
                <c:pt idx="337">
                  <c:v>42401</c:v>
                </c:pt>
                <c:pt idx="338">
                  <c:v>42401</c:v>
                </c:pt>
                <c:pt idx="339">
                  <c:v>42402</c:v>
                </c:pt>
                <c:pt idx="340">
                  <c:v>42403</c:v>
                </c:pt>
                <c:pt idx="341">
                  <c:v>42403</c:v>
                </c:pt>
                <c:pt idx="342">
                  <c:v>42403</c:v>
                </c:pt>
                <c:pt idx="343">
                  <c:v>42404</c:v>
                </c:pt>
                <c:pt idx="344">
                  <c:v>42405</c:v>
                </c:pt>
                <c:pt idx="345">
                  <c:v>42405</c:v>
                </c:pt>
                <c:pt idx="346">
                  <c:v>42405</c:v>
                </c:pt>
                <c:pt idx="347">
                  <c:v>42405</c:v>
                </c:pt>
                <c:pt idx="348">
                  <c:v>42405</c:v>
                </c:pt>
                <c:pt idx="349">
                  <c:v>42405</c:v>
                </c:pt>
                <c:pt idx="350">
                  <c:v>42405</c:v>
                </c:pt>
                <c:pt idx="351">
                  <c:v>42408</c:v>
                </c:pt>
                <c:pt idx="352">
                  <c:v>42409</c:v>
                </c:pt>
                <c:pt idx="353">
                  <c:v>42410</c:v>
                </c:pt>
                <c:pt idx="354">
                  <c:v>42410</c:v>
                </c:pt>
                <c:pt idx="355">
                  <c:v>42412</c:v>
                </c:pt>
                <c:pt idx="356">
                  <c:v>42412</c:v>
                </c:pt>
                <c:pt idx="357">
                  <c:v>42412</c:v>
                </c:pt>
                <c:pt idx="358">
                  <c:v>42412</c:v>
                </c:pt>
                <c:pt idx="359">
                  <c:v>42412</c:v>
                </c:pt>
                <c:pt idx="360">
                  <c:v>42415</c:v>
                </c:pt>
                <c:pt idx="361">
                  <c:v>42416</c:v>
                </c:pt>
                <c:pt idx="362">
                  <c:v>42416</c:v>
                </c:pt>
                <c:pt idx="363">
                  <c:v>42416</c:v>
                </c:pt>
                <c:pt idx="364">
                  <c:v>42417</c:v>
                </c:pt>
                <c:pt idx="365">
                  <c:v>42417</c:v>
                </c:pt>
                <c:pt idx="366">
                  <c:v>42417</c:v>
                </c:pt>
                <c:pt idx="367">
                  <c:v>42417</c:v>
                </c:pt>
                <c:pt idx="368">
                  <c:v>42418</c:v>
                </c:pt>
                <c:pt idx="369">
                  <c:v>42418</c:v>
                </c:pt>
                <c:pt idx="370">
                  <c:v>42418</c:v>
                </c:pt>
                <c:pt idx="371">
                  <c:v>42419</c:v>
                </c:pt>
                <c:pt idx="372">
                  <c:v>42419</c:v>
                </c:pt>
                <c:pt idx="373">
                  <c:v>42419</c:v>
                </c:pt>
                <c:pt idx="374">
                  <c:v>42419</c:v>
                </c:pt>
                <c:pt idx="375">
                  <c:v>42419</c:v>
                </c:pt>
                <c:pt idx="376">
                  <c:v>42419</c:v>
                </c:pt>
                <c:pt idx="377">
                  <c:v>42422</c:v>
                </c:pt>
                <c:pt idx="378">
                  <c:v>42423</c:v>
                </c:pt>
                <c:pt idx="379">
                  <c:v>42424</c:v>
                </c:pt>
                <c:pt idx="380">
                  <c:v>42424</c:v>
                </c:pt>
                <c:pt idx="381">
                  <c:v>42424</c:v>
                </c:pt>
                <c:pt idx="382">
                  <c:v>42424</c:v>
                </c:pt>
                <c:pt idx="383">
                  <c:v>42424</c:v>
                </c:pt>
                <c:pt idx="384">
                  <c:v>42424</c:v>
                </c:pt>
                <c:pt idx="385">
                  <c:v>42424</c:v>
                </c:pt>
                <c:pt idx="386">
                  <c:v>42424</c:v>
                </c:pt>
                <c:pt idx="387">
                  <c:v>42424</c:v>
                </c:pt>
                <c:pt idx="388">
                  <c:v>42425</c:v>
                </c:pt>
                <c:pt idx="389">
                  <c:v>42425</c:v>
                </c:pt>
                <c:pt idx="390">
                  <c:v>42425</c:v>
                </c:pt>
                <c:pt idx="391">
                  <c:v>42425</c:v>
                </c:pt>
                <c:pt idx="392">
                  <c:v>42426</c:v>
                </c:pt>
                <c:pt idx="393">
                  <c:v>42426</c:v>
                </c:pt>
                <c:pt idx="394">
                  <c:v>42426</c:v>
                </c:pt>
                <c:pt idx="395">
                  <c:v>42426</c:v>
                </c:pt>
                <c:pt idx="396">
                  <c:v>42426</c:v>
                </c:pt>
                <c:pt idx="397">
                  <c:v>42426</c:v>
                </c:pt>
                <c:pt idx="398">
                  <c:v>42426</c:v>
                </c:pt>
                <c:pt idx="399">
                  <c:v>42430</c:v>
                </c:pt>
                <c:pt idx="400">
                  <c:v>42430</c:v>
                </c:pt>
                <c:pt idx="401">
                  <c:v>42430</c:v>
                </c:pt>
                <c:pt idx="402">
                  <c:v>42430</c:v>
                </c:pt>
                <c:pt idx="403">
                  <c:v>42430</c:v>
                </c:pt>
                <c:pt idx="404">
                  <c:v>42430</c:v>
                </c:pt>
                <c:pt idx="405">
                  <c:v>42431</c:v>
                </c:pt>
                <c:pt idx="406">
                  <c:v>42431</c:v>
                </c:pt>
                <c:pt idx="407">
                  <c:v>42431</c:v>
                </c:pt>
                <c:pt idx="408">
                  <c:v>42431</c:v>
                </c:pt>
                <c:pt idx="409">
                  <c:v>42433</c:v>
                </c:pt>
                <c:pt idx="410">
                  <c:v>42433</c:v>
                </c:pt>
                <c:pt idx="411">
                  <c:v>42436</c:v>
                </c:pt>
                <c:pt idx="412">
                  <c:v>42436</c:v>
                </c:pt>
                <c:pt idx="413">
                  <c:v>42436</c:v>
                </c:pt>
                <c:pt idx="414">
                  <c:v>42436</c:v>
                </c:pt>
                <c:pt idx="415">
                  <c:v>42437</c:v>
                </c:pt>
                <c:pt idx="416">
                  <c:v>42437</c:v>
                </c:pt>
                <c:pt idx="417">
                  <c:v>42437</c:v>
                </c:pt>
                <c:pt idx="418">
                  <c:v>42438</c:v>
                </c:pt>
                <c:pt idx="419">
                  <c:v>42438</c:v>
                </c:pt>
                <c:pt idx="420">
                  <c:v>42439</c:v>
                </c:pt>
                <c:pt idx="421">
                  <c:v>42439</c:v>
                </c:pt>
                <c:pt idx="422">
                  <c:v>42439</c:v>
                </c:pt>
                <c:pt idx="423">
                  <c:v>42439</c:v>
                </c:pt>
                <c:pt idx="424">
                  <c:v>42439</c:v>
                </c:pt>
                <c:pt idx="425">
                  <c:v>42440</c:v>
                </c:pt>
                <c:pt idx="426">
                  <c:v>42443</c:v>
                </c:pt>
                <c:pt idx="427">
                  <c:v>42443</c:v>
                </c:pt>
                <c:pt idx="428">
                  <c:v>42443</c:v>
                </c:pt>
                <c:pt idx="429">
                  <c:v>42443</c:v>
                </c:pt>
                <c:pt idx="430">
                  <c:v>42445</c:v>
                </c:pt>
                <c:pt idx="431">
                  <c:v>42445</c:v>
                </c:pt>
                <c:pt idx="432">
                  <c:v>42445</c:v>
                </c:pt>
                <c:pt idx="433">
                  <c:v>42445</c:v>
                </c:pt>
                <c:pt idx="434">
                  <c:v>42445</c:v>
                </c:pt>
                <c:pt idx="435">
                  <c:v>42445</c:v>
                </c:pt>
                <c:pt idx="436">
                  <c:v>42445</c:v>
                </c:pt>
                <c:pt idx="437">
                  <c:v>42445</c:v>
                </c:pt>
                <c:pt idx="438">
                  <c:v>42446</c:v>
                </c:pt>
                <c:pt idx="439">
                  <c:v>42446</c:v>
                </c:pt>
                <c:pt idx="440">
                  <c:v>42446</c:v>
                </c:pt>
                <c:pt idx="441">
                  <c:v>42446</c:v>
                </c:pt>
                <c:pt idx="442">
                  <c:v>42447</c:v>
                </c:pt>
                <c:pt idx="443">
                  <c:v>42447</c:v>
                </c:pt>
                <c:pt idx="444">
                  <c:v>42447</c:v>
                </c:pt>
                <c:pt idx="445">
                  <c:v>42450</c:v>
                </c:pt>
                <c:pt idx="446">
                  <c:v>42451</c:v>
                </c:pt>
                <c:pt idx="447">
                  <c:v>42451</c:v>
                </c:pt>
                <c:pt idx="448">
                  <c:v>42451</c:v>
                </c:pt>
                <c:pt idx="449">
                  <c:v>42451</c:v>
                </c:pt>
                <c:pt idx="450">
                  <c:v>42452</c:v>
                </c:pt>
                <c:pt idx="451">
                  <c:v>42452</c:v>
                </c:pt>
                <c:pt idx="452">
                  <c:v>42452</c:v>
                </c:pt>
                <c:pt idx="453">
                  <c:v>42452</c:v>
                </c:pt>
                <c:pt idx="454">
                  <c:v>42453</c:v>
                </c:pt>
                <c:pt idx="455">
                  <c:v>42453</c:v>
                </c:pt>
                <c:pt idx="456">
                  <c:v>42458</c:v>
                </c:pt>
                <c:pt idx="457">
                  <c:v>42458</c:v>
                </c:pt>
                <c:pt idx="458">
                  <c:v>42458</c:v>
                </c:pt>
                <c:pt idx="459">
                  <c:v>42458</c:v>
                </c:pt>
                <c:pt idx="460">
                  <c:v>42458</c:v>
                </c:pt>
                <c:pt idx="461">
                  <c:v>42459</c:v>
                </c:pt>
                <c:pt idx="462">
                  <c:v>42459</c:v>
                </c:pt>
                <c:pt idx="463">
                  <c:v>42460</c:v>
                </c:pt>
                <c:pt idx="464">
                  <c:v>42460</c:v>
                </c:pt>
                <c:pt idx="465">
                  <c:v>42460</c:v>
                </c:pt>
                <c:pt idx="466">
                  <c:v>42460</c:v>
                </c:pt>
                <c:pt idx="467">
                  <c:v>42460</c:v>
                </c:pt>
                <c:pt idx="468">
                  <c:v>42460</c:v>
                </c:pt>
                <c:pt idx="469">
                  <c:v>42461</c:v>
                </c:pt>
                <c:pt idx="470">
                  <c:v>42461</c:v>
                </c:pt>
                <c:pt idx="471">
                  <c:v>42464</c:v>
                </c:pt>
                <c:pt idx="472">
                  <c:v>42464</c:v>
                </c:pt>
                <c:pt idx="473">
                  <c:v>42465</c:v>
                </c:pt>
                <c:pt idx="474">
                  <c:v>42465</c:v>
                </c:pt>
                <c:pt idx="475">
                  <c:v>42465</c:v>
                </c:pt>
                <c:pt idx="476">
                  <c:v>42465</c:v>
                </c:pt>
                <c:pt idx="477">
                  <c:v>42465</c:v>
                </c:pt>
                <c:pt idx="478">
                  <c:v>42465</c:v>
                </c:pt>
                <c:pt idx="479">
                  <c:v>42466</c:v>
                </c:pt>
                <c:pt idx="480">
                  <c:v>42466</c:v>
                </c:pt>
                <c:pt idx="481">
                  <c:v>42466</c:v>
                </c:pt>
                <c:pt idx="482">
                  <c:v>42467</c:v>
                </c:pt>
                <c:pt idx="483">
                  <c:v>42467</c:v>
                </c:pt>
                <c:pt idx="484">
                  <c:v>42467</c:v>
                </c:pt>
                <c:pt idx="485">
                  <c:v>42467</c:v>
                </c:pt>
                <c:pt idx="486">
                  <c:v>42467</c:v>
                </c:pt>
                <c:pt idx="487">
                  <c:v>42468</c:v>
                </c:pt>
                <c:pt idx="488">
                  <c:v>42468</c:v>
                </c:pt>
                <c:pt idx="489">
                  <c:v>42471</c:v>
                </c:pt>
                <c:pt idx="490">
                  <c:v>42471</c:v>
                </c:pt>
                <c:pt idx="491">
                  <c:v>42472</c:v>
                </c:pt>
                <c:pt idx="492">
                  <c:v>42472</c:v>
                </c:pt>
                <c:pt idx="493">
                  <c:v>42472</c:v>
                </c:pt>
                <c:pt idx="494">
                  <c:v>42473</c:v>
                </c:pt>
                <c:pt idx="495">
                  <c:v>42473</c:v>
                </c:pt>
                <c:pt idx="496">
                  <c:v>42473</c:v>
                </c:pt>
                <c:pt idx="497">
                  <c:v>42473</c:v>
                </c:pt>
                <c:pt idx="498">
                  <c:v>42473</c:v>
                </c:pt>
                <c:pt idx="499">
                  <c:v>42473</c:v>
                </c:pt>
                <c:pt idx="500">
                  <c:v>42473</c:v>
                </c:pt>
                <c:pt idx="501">
                  <c:v>42474</c:v>
                </c:pt>
                <c:pt idx="502">
                  <c:v>42474</c:v>
                </c:pt>
                <c:pt idx="503">
                  <c:v>42474</c:v>
                </c:pt>
                <c:pt idx="504">
                  <c:v>42474</c:v>
                </c:pt>
                <c:pt idx="505">
                  <c:v>42474</c:v>
                </c:pt>
                <c:pt idx="506">
                  <c:v>42474</c:v>
                </c:pt>
                <c:pt idx="507">
                  <c:v>42474</c:v>
                </c:pt>
                <c:pt idx="508">
                  <c:v>42474</c:v>
                </c:pt>
                <c:pt idx="509">
                  <c:v>42475</c:v>
                </c:pt>
                <c:pt idx="510">
                  <c:v>42475</c:v>
                </c:pt>
                <c:pt idx="511">
                  <c:v>42475</c:v>
                </c:pt>
                <c:pt idx="512">
                  <c:v>42475</c:v>
                </c:pt>
                <c:pt idx="513">
                  <c:v>42475</c:v>
                </c:pt>
                <c:pt idx="514">
                  <c:v>42475</c:v>
                </c:pt>
                <c:pt idx="515">
                  <c:v>42475</c:v>
                </c:pt>
                <c:pt idx="516">
                  <c:v>42475</c:v>
                </c:pt>
                <c:pt idx="517">
                  <c:v>42479</c:v>
                </c:pt>
                <c:pt idx="518">
                  <c:v>42479</c:v>
                </c:pt>
                <c:pt idx="519">
                  <c:v>42479</c:v>
                </c:pt>
                <c:pt idx="520">
                  <c:v>42479</c:v>
                </c:pt>
                <c:pt idx="521">
                  <c:v>42479</c:v>
                </c:pt>
                <c:pt idx="522">
                  <c:v>42479</c:v>
                </c:pt>
                <c:pt idx="523">
                  <c:v>42479</c:v>
                </c:pt>
                <c:pt idx="524">
                  <c:v>42479</c:v>
                </c:pt>
                <c:pt idx="525">
                  <c:v>42479</c:v>
                </c:pt>
                <c:pt idx="526">
                  <c:v>42480</c:v>
                </c:pt>
                <c:pt idx="527">
                  <c:v>42480</c:v>
                </c:pt>
                <c:pt idx="528">
                  <c:v>42480</c:v>
                </c:pt>
                <c:pt idx="529">
                  <c:v>42480</c:v>
                </c:pt>
                <c:pt idx="530">
                  <c:v>42480</c:v>
                </c:pt>
                <c:pt idx="531">
                  <c:v>42480</c:v>
                </c:pt>
                <c:pt idx="532">
                  <c:v>42481</c:v>
                </c:pt>
                <c:pt idx="533">
                  <c:v>42481</c:v>
                </c:pt>
                <c:pt idx="534">
                  <c:v>42481</c:v>
                </c:pt>
                <c:pt idx="535">
                  <c:v>42481</c:v>
                </c:pt>
                <c:pt idx="536">
                  <c:v>42481</c:v>
                </c:pt>
                <c:pt idx="537">
                  <c:v>42481</c:v>
                </c:pt>
                <c:pt idx="538">
                  <c:v>42481</c:v>
                </c:pt>
                <c:pt idx="539">
                  <c:v>42481</c:v>
                </c:pt>
                <c:pt idx="540">
                  <c:v>42482</c:v>
                </c:pt>
                <c:pt idx="541">
                  <c:v>42482</c:v>
                </c:pt>
                <c:pt idx="542">
                  <c:v>42482</c:v>
                </c:pt>
                <c:pt idx="543">
                  <c:v>42485</c:v>
                </c:pt>
                <c:pt idx="544">
                  <c:v>42485</c:v>
                </c:pt>
                <c:pt idx="545">
                  <c:v>42485</c:v>
                </c:pt>
                <c:pt idx="546">
                  <c:v>42486</c:v>
                </c:pt>
                <c:pt idx="547">
                  <c:v>42486</c:v>
                </c:pt>
                <c:pt idx="548">
                  <c:v>42486</c:v>
                </c:pt>
                <c:pt idx="549">
                  <c:v>42486</c:v>
                </c:pt>
                <c:pt idx="550">
                  <c:v>42486</c:v>
                </c:pt>
                <c:pt idx="551">
                  <c:v>42487</c:v>
                </c:pt>
                <c:pt idx="552">
                  <c:v>42487</c:v>
                </c:pt>
                <c:pt idx="553">
                  <c:v>42487</c:v>
                </c:pt>
                <c:pt idx="554">
                  <c:v>42487</c:v>
                </c:pt>
                <c:pt idx="555">
                  <c:v>42487</c:v>
                </c:pt>
                <c:pt idx="556">
                  <c:v>42488</c:v>
                </c:pt>
                <c:pt idx="557">
                  <c:v>42488</c:v>
                </c:pt>
                <c:pt idx="558">
                  <c:v>42488</c:v>
                </c:pt>
                <c:pt idx="559">
                  <c:v>42488</c:v>
                </c:pt>
                <c:pt idx="560">
                  <c:v>42488</c:v>
                </c:pt>
                <c:pt idx="561">
                  <c:v>42488</c:v>
                </c:pt>
                <c:pt idx="562">
                  <c:v>42488</c:v>
                </c:pt>
                <c:pt idx="563">
                  <c:v>42489</c:v>
                </c:pt>
                <c:pt idx="564">
                  <c:v>42492</c:v>
                </c:pt>
                <c:pt idx="565">
                  <c:v>42492</c:v>
                </c:pt>
                <c:pt idx="566">
                  <c:v>42492</c:v>
                </c:pt>
                <c:pt idx="567">
                  <c:v>42493</c:v>
                </c:pt>
                <c:pt idx="568">
                  <c:v>42493</c:v>
                </c:pt>
                <c:pt idx="569">
                  <c:v>42493</c:v>
                </c:pt>
                <c:pt idx="570">
                  <c:v>42493</c:v>
                </c:pt>
                <c:pt idx="571">
                  <c:v>42493</c:v>
                </c:pt>
                <c:pt idx="572">
                  <c:v>42493</c:v>
                </c:pt>
                <c:pt idx="573">
                  <c:v>42493</c:v>
                </c:pt>
                <c:pt idx="574">
                  <c:v>42494</c:v>
                </c:pt>
                <c:pt idx="575">
                  <c:v>42494</c:v>
                </c:pt>
                <c:pt idx="576">
                  <c:v>42494</c:v>
                </c:pt>
                <c:pt idx="577">
                  <c:v>42494</c:v>
                </c:pt>
                <c:pt idx="578">
                  <c:v>42494</c:v>
                </c:pt>
                <c:pt idx="579">
                  <c:v>42494</c:v>
                </c:pt>
                <c:pt idx="580">
                  <c:v>42494</c:v>
                </c:pt>
                <c:pt idx="581">
                  <c:v>42499</c:v>
                </c:pt>
                <c:pt idx="582">
                  <c:v>42499</c:v>
                </c:pt>
                <c:pt idx="583">
                  <c:v>42499</c:v>
                </c:pt>
                <c:pt idx="584">
                  <c:v>42499</c:v>
                </c:pt>
                <c:pt idx="585">
                  <c:v>42499</c:v>
                </c:pt>
                <c:pt idx="586">
                  <c:v>42499</c:v>
                </c:pt>
                <c:pt idx="587">
                  <c:v>42500</c:v>
                </c:pt>
                <c:pt idx="588">
                  <c:v>42501</c:v>
                </c:pt>
                <c:pt idx="589">
                  <c:v>42501</c:v>
                </c:pt>
                <c:pt idx="590">
                  <c:v>42501</c:v>
                </c:pt>
                <c:pt idx="591">
                  <c:v>42501</c:v>
                </c:pt>
                <c:pt idx="592">
                  <c:v>42501</c:v>
                </c:pt>
                <c:pt idx="593">
                  <c:v>42501</c:v>
                </c:pt>
                <c:pt idx="594">
                  <c:v>42501</c:v>
                </c:pt>
                <c:pt idx="595">
                  <c:v>42501</c:v>
                </c:pt>
                <c:pt idx="596">
                  <c:v>42502</c:v>
                </c:pt>
                <c:pt idx="597">
                  <c:v>42503</c:v>
                </c:pt>
                <c:pt idx="598">
                  <c:v>42503</c:v>
                </c:pt>
                <c:pt idx="599">
                  <c:v>42503</c:v>
                </c:pt>
                <c:pt idx="600">
                  <c:v>42506</c:v>
                </c:pt>
                <c:pt idx="601">
                  <c:v>42506</c:v>
                </c:pt>
                <c:pt idx="602">
                  <c:v>42507</c:v>
                </c:pt>
                <c:pt idx="603">
                  <c:v>42507</c:v>
                </c:pt>
                <c:pt idx="604">
                  <c:v>42507</c:v>
                </c:pt>
                <c:pt idx="605">
                  <c:v>42507</c:v>
                </c:pt>
                <c:pt idx="606">
                  <c:v>42507</c:v>
                </c:pt>
                <c:pt idx="607">
                  <c:v>42508</c:v>
                </c:pt>
                <c:pt idx="608">
                  <c:v>42508</c:v>
                </c:pt>
                <c:pt idx="609">
                  <c:v>42508</c:v>
                </c:pt>
                <c:pt idx="610">
                  <c:v>42508</c:v>
                </c:pt>
                <c:pt idx="611">
                  <c:v>42509</c:v>
                </c:pt>
                <c:pt idx="612">
                  <c:v>42509</c:v>
                </c:pt>
                <c:pt idx="613">
                  <c:v>42509</c:v>
                </c:pt>
                <c:pt idx="614">
                  <c:v>42510</c:v>
                </c:pt>
                <c:pt idx="615">
                  <c:v>42510</c:v>
                </c:pt>
                <c:pt idx="616">
                  <c:v>42510</c:v>
                </c:pt>
                <c:pt idx="617">
                  <c:v>42510</c:v>
                </c:pt>
                <c:pt idx="618">
                  <c:v>42513</c:v>
                </c:pt>
                <c:pt idx="619">
                  <c:v>42513</c:v>
                </c:pt>
                <c:pt idx="620">
                  <c:v>42513</c:v>
                </c:pt>
                <c:pt idx="621">
                  <c:v>42513</c:v>
                </c:pt>
                <c:pt idx="622">
                  <c:v>42513</c:v>
                </c:pt>
                <c:pt idx="623">
                  <c:v>42515</c:v>
                </c:pt>
                <c:pt idx="624">
                  <c:v>42515</c:v>
                </c:pt>
                <c:pt idx="625">
                  <c:v>42515</c:v>
                </c:pt>
                <c:pt idx="626">
                  <c:v>42515</c:v>
                </c:pt>
                <c:pt idx="627">
                  <c:v>42516</c:v>
                </c:pt>
                <c:pt idx="628">
                  <c:v>42516</c:v>
                </c:pt>
                <c:pt idx="629">
                  <c:v>42516</c:v>
                </c:pt>
                <c:pt idx="630">
                  <c:v>42516</c:v>
                </c:pt>
                <c:pt idx="631">
                  <c:v>42516</c:v>
                </c:pt>
                <c:pt idx="632">
                  <c:v>42516</c:v>
                </c:pt>
                <c:pt idx="633">
                  <c:v>42517</c:v>
                </c:pt>
                <c:pt idx="634">
                  <c:v>42517</c:v>
                </c:pt>
                <c:pt idx="635">
                  <c:v>42521</c:v>
                </c:pt>
                <c:pt idx="636">
                  <c:v>42522</c:v>
                </c:pt>
                <c:pt idx="637">
                  <c:v>42522</c:v>
                </c:pt>
                <c:pt idx="638">
                  <c:v>42522</c:v>
                </c:pt>
                <c:pt idx="639">
                  <c:v>42523</c:v>
                </c:pt>
                <c:pt idx="640">
                  <c:v>42524</c:v>
                </c:pt>
                <c:pt idx="641">
                  <c:v>42528</c:v>
                </c:pt>
                <c:pt idx="642">
                  <c:v>42528</c:v>
                </c:pt>
                <c:pt idx="643">
                  <c:v>42528</c:v>
                </c:pt>
                <c:pt idx="644">
                  <c:v>42528</c:v>
                </c:pt>
                <c:pt idx="645">
                  <c:v>42528</c:v>
                </c:pt>
                <c:pt idx="646">
                  <c:v>42528</c:v>
                </c:pt>
                <c:pt idx="647">
                  <c:v>42528</c:v>
                </c:pt>
                <c:pt idx="648">
                  <c:v>42528</c:v>
                </c:pt>
                <c:pt idx="649">
                  <c:v>42528</c:v>
                </c:pt>
                <c:pt idx="650">
                  <c:v>42529</c:v>
                </c:pt>
                <c:pt idx="651">
                  <c:v>42529</c:v>
                </c:pt>
                <c:pt idx="652">
                  <c:v>42529</c:v>
                </c:pt>
                <c:pt idx="653">
                  <c:v>42529</c:v>
                </c:pt>
                <c:pt idx="654">
                  <c:v>42530</c:v>
                </c:pt>
                <c:pt idx="655">
                  <c:v>42531</c:v>
                </c:pt>
                <c:pt idx="656">
                  <c:v>42531</c:v>
                </c:pt>
                <c:pt idx="657">
                  <c:v>42534</c:v>
                </c:pt>
                <c:pt idx="658">
                  <c:v>42534</c:v>
                </c:pt>
                <c:pt idx="659">
                  <c:v>42534</c:v>
                </c:pt>
                <c:pt idx="660">
                  <c:v>42534</c:v>
                </c:pt>
                <c:pt idx="661">
                  <c:v>42535</c:v>
                </c:pt>
                <c:pt idx="662">
                  <c:v>42535</c:v>
                </c:pt>
                <c:pt idx="663">
                  <c:v>42535</c:v>
                </c:pt>
                <c:pt idx="664">
                  <c:v>42535</c:v>
                </c:pt>
                <c:pt idx="665">
                  <c:v>42535</c:v>
                </c:pt>
                <c:pt idx="666">
                  <c:v>42535</c:v>
                </c:pt>
                <c:pt idx="667">
                  <c:v>42536</c:v>
                </c:pt>
                <c:pt idx="668">
                  <c:v>42536</c:v>
                </c:pt>
                <c:pt idx="669">
                  <c:v>42536</c:v>
                </c:pt>
                <c:pt idx="670">
                  <c:v>42536</c:v>
                </c:pt>
                <c:pt idx="671">
                  <c:v>42537</c:v>
                </c:pt>
                <c:pt idx="672">
                  <c:v>42537</c:v>
                </c:pt>
                <c:pt idx="673">
                  <c:v>42537</c:v>
                </c:pt>
                <c:pt idx="674">
                  <c:v>42537</c:v>
                </c:pt>
                <c:pt idx="675">
                  <c:v>42537</c:v>
                </c:pt>
                <c:pt idx="676">
                  <c:v>42537</c:v>
                </c:pt>
                <c:pt idx="677">
                  <c:v>42537</c:v>
                </c:pt>
                <c:pt idx="678">
                  <c:v>42538</c:v>
                </c:pt>
                <c:pt idx="679">
                  <c:v>42538</c:v>
                </c:pt>
                <c:pt idx="680">
                  <c:v>42538</c:v>
                </c:pt>
                <c:pt idx="681">
                  <c:v>42538</c:v>
                </c:pt>
                <c:pt idx="682">
                  <c:v>42538</c:v>
                </c:pt>
                <c:pt idx="683">
                  <c:v>42538</c:v>
                </c:pt>
                <c:pt idx="684">
                  <c:v>42541</c:v>
                </c:pt>
                <c:pt idx="685">
                  <c:v>42541</c:v>
                </c:pt>
                <c:pt idx="686">
                  <c:v>42541</c:v>
                </c:pt>
                <c:pt idx="687">
                  <c:v>42541</c:v>
                </c:pt>
                <c:pt idx="688">
                  <c:v>42541</c:v>
                </c:pt>
                <c:pt idx="689">
                  <c:v>42541</c:v>
                </c:pt>
                <c:pt idx="690">
                  <c:v>42541</c:v>
                </c:pt>
                <c:pt idx="691">
                  <c:v>42541</c:v>
                </c:pt>
                <c:pt idx="692">
                  <c:v>42541</c:v>
                </c:pt>
                <c:pt idx="693">
                  <c:v>42541</c:v>
                </c:pt>
                <c:pt idx="694">
                  <c:v>42542</c:v>
                </c:pt>
                <c:pt idx="695">
                  <c:v>42542</c:v>
                </c:pt>
                <c:pt idx="696">
                  <c:v>42542</c:v>
                </c:pt>
                <c:pt idx="697">
                  <c:v>42542</c:v>
                </c:pt>
                <c:pt idx="698">
                  <c:v>42542</c:v>
                </c:pt>
                <c:pt idx="699">
                  <c:v>42542</c:v>
                </c:pt>
                <c:pt idx="700">
                  <c:v>42543</c:v>
                </c:pt>
                <c:pt idx="701">
                  <c:v>42543</c:v>
                </c:pt>
                <c:pt idx="702">
                  <c:v>42543</c:v>
                </c:pt>
                <c:pt idx="703">
                  <c:v>42543</c:v>
                </c:pt>
                <c:pt idx="704">
                  <c:v>42543</c:v>
                </c:pt>
                <c:pt idx="705">
                  <c:v>42543</c:v>
                </c:pt>
                <c:pt idx="706">
                  <c:v>42544</c:v>
                </c:pt>
                <c:pt idx="707">
                  <c:v>42544</c:v>
                </c:pt>
                <c:pt idx="708">
                  <c:v>42544</c:v>
                </c:pt>
                <c:pt idx="709">
                  <c:v>42545</c:v>
                </c:pt>
                <c:pt idx="710">
                  <c:v>42545</c:v>
                </c:pt>
                <c:pt idx="711">
                  <c:v>42545</c:v>
                </c:pt>
                <c:pt idx="712">
                  <c:v>42545</c:v>
                </c:pt>
                <c:pt idx="713">
                  <c:v>42545</c:v>
                </c:pt>
                <c:pt idx="714">
                  <c:v>42545</c:v>
                </c:pt>
                <c:pt idx="715">
                  <c:v>42545</c:v>
                </c:pt>
                <c:pt idx="716">
                  <c:v>42548</c:v>
                </c:pt>
                <c:pt idx="717">
                  <c:v>42548</c:v>
                </c:pt>
                <c:pt idx="718">
                  <c:v>42548</c:v>
                </c:pt>
                <c:pt idx="719">
                  <c:v>42548</c:v>
                </c:pt>
                <c:pt idx="720">
                  <c:v>42548</c:v>
                </c:pt>
                <c:pt idx="721">
                  <c:v>42548</c:v>
                </c:pt>
                <c:pt idx="722">
                  <c:v>42548</c:v>
                </c:pt>
                <c:pt idx="723">
                  <c:v>42549</c:v>
                </c:pt>
                <c:pt idx="724">
                  <c:v>42549</c:v>
                </c:pt>
                <c:pt idx="725">
                  <c:v>42549</c:v>
                </c:pt>
                <c:pt idx="726">
                  <c:v>42549</c:v>
                </c:pt>
                <c:pt idx="727">
                  <c:v>42549</c:v>
                </c:pt>
                <c:pt idx="728">
                  <c:v>42549</c:v>
                </c:pt>
                <c:pt idx="729">
                  <c:v>42549</c:v>
                </c:pt>
                <c:pt idx="730">
                  <c:v>42549</c:v>
                </c:pt>
                <c:pt idx="731">
                  <c:v>42549</c:v>
                </c:pt>
                <c:pt idx="732">
                  <c:v>42549</c:v>
                </c:pt>
                <c:pt idx="733">
                  <c:v>42549</c:v>
                </c:pt>
                <c:pt idx="734">
                  <c:v>42549</c:v>
                </c:pt>
                <c:pt idx="735">
                  <c:v>42550</c:v>
                </c:pt>
                <c:pt idx="736">
                  <c:v>42550</c:v>
                </c:pt>
                <c:pt idx="737">
                  <c:v>42550</c:v>
                </c:pt>
                <c:pt idx="738">
                  <c:v>42550</c:v>
                </c:pt>
                <c:pt idx="739">
                  <c:v>42550</c:v>
                </c:pt>
                <c:pt idx="740">
                  <c:v>42550</c:v>
                </c:pt>
                <c:pt idx="741">
                  <c:v>42550</c:v>
                </c:pt>
                <c:pt idx="742">
                  <c:v>42550</c:v>
                </c:pt>
                <c:pt idx="743">
                  <c:v>42551</c:v>
                </c:pt>
                <c:pt idx="744">
                  <c:v>42551</c:v>
                </c:pt>
                <c:pt idx="745">
                  <c:v>42551</c:v>
                </c:pt>
                <c:pt idx="746">
                  <c:v>42551</c:v>
                </c:pt>
                <c:pt idx="747">
                  <c:v>42551</c:v>
                </c:pt>
                <c:pt idx="748">
                  <c:v>42551</c:v>
                </c:pt>
                <c:pt idx="749">
                  <c:v>42551</c:v>
                </c:pt>
                <c:pt idx="750">
                  <c:v>42552</c:v>
                </c:pt>
                <c:pt idx="751">
                  <c:v>42552</c:v>
                </c:pt>
                <c:pt idx="752">
                  <c:v>42556</c:v>
                </c:pt>
                <c:pt idx="753">
                  <c:v>42557</c:v>
                </c:pt>
                <c:pt idx="754">
                  <c:v>42557</c:v>
                </c:pt>
                <c:pt idx="755">
                  <c:v>42557</c:v>
                </c:pt>
                <c:pt idx="756">
                  <c:v>42557</c:v>
                </c:pt>
                <c:pt idx="757">
                  <c:v>42557</c:v>
                </c:pt>
                <c:pt idx="758">
                  <c:v>42557</c:v>
                </c:pt>
                <c:pt idx="759">
                  <c:v>42557</c:v>
                </c:pt>
                <c:pt idx="760">
                  <c:v>42557</c:v>
                </c:pt>
                <c:pt idx="761">
                  <c:v>42557</c:v>
                </c:pt>
                <c:pt idx="762">
                  <c:v>42558</c:v>
                </c:pt>
                <c:pt idx="763">
                  <c:v>42559</c:v>
                </c:pt>
                <c:pt idx="764">
                  <c:v>42559</c:v>
                </c:pt>
                <c:pt idx="765">
                  <c:v>42559</c:v>
                </c:pt>
                <c:pt idx="766">
                  <c:v>42562</c:v>
                </c:pt>
                <c:pt idx="767">
                  <c:v>42562</c:v>
                </c:pt>
                <c:pt idx="768">
                  <c:v>42562</c:v>
                </c:pt>
                <c:pt idx="769">
                  <c:v>42564</c:v>
                </c:pt>
                <c:pt idx="770">
                  <c:v>42564</c:v>
                </c:pt>
                <c:pt idx="771">
                  <c:v>42565</c:v>
                </c:pt>
                <c:pt idx="772">
                  <c:v>42566</c:v>
                </c:pt>
                <c:pt idx="773">
                  <c:v>42570</c:v>
                </c:pt>
                <c:pt idx="774">
                  <c:v>42570</c:v>
                </c:pt>
                <c:pt idx="775">
                  <c:v>42570</c:v>
                </c:pt>
                <c:pt idx="776">
                  <c:v>42572</c:v>
                </c:pt>
                <c:pt idx="777">
                  <c:v>42572</c:v>
                </c:pt>
                <c:pt idx="778">
                  <c:v>42572</c:v>
                </c:pt>
                <c:pt idx="779">
                  <c:v>42577</c:v>
                </c:pt>
                <c:pt idx="780">
                  <c:v>42578</c:v>
                </c:pt>
                <c:pt idx="781">
                  <c:v>42578</c:v>
                </c:pt>
                <c:pt idx="782">
                  <c:v>42579</c:v>
                </c:pt>
                <c:pt idx="783">
                  <c:v>42579</c:v>
                </c:pt>
                <c:pt idx="784">
                  <c:v>42579</c:v>
                </c:pt>
                <c:pt idx="785">
                  <c:v>42579</c:v>
                </c:pt>
                <c:pt idx="786">
                  <c:v>42579</c:v>
                </c:pt>
                <c:pt idx="787">
                  <c:v>42579</c:v>
                </c:pt>
                <c:pt idx="788">
                  <c:v>42579</c:v>
                </c:pt>
                <c:pt idx="789">
                  <c:v>42579</c:v>
                </c:pt>
                <c:pt idx="790">
                  <c:v>42580</c:v>
                </c:pt>
                <c:pt idx="791">
                  <c:v>42580</c:v>
                </c:pt>
                <c:pt idx="792">
                  <c:v>42584</c:v>
                </c:pt>
                <c:pt idx="793">
                  <c:v>42585</c:v>
                </c:pt>
                <c:pt idx="794">
                  <c:v>42586</c:v>
                </c:pt>
                <c:pt idx="795">
                  <c:v>42587</c:v>
                </c:pt>
                <c:pt idx="796">
                  <c:v>42590</c:v>
                </c:pt>
                <c:pt idx="797">
                  <c:v>42590</c:v>
                </c:pt>
                <c:pt idx="798">
                  <c:v>42590</c:v>
                </c:pt>
                <c:pt idx="799">
                  <c:v>42591</c:v>
                </c:pt>
                <c:pt idx="800">
                  <c:v>42591</c:v>
                </c:pt>
                <c:pt idx="801">
                  <c:v>42591</c:v>
                </c:pt>
                <c:pt idx="802">
                  <c:v>42591</c:v>
                </c:pt>
                <c:pt idx="803">
                  <c:v>42592</c:v>
                </c:pt>
                <c:pt idx="804">
                  <c:v>42593</c:v>
                </c:pt>
                <c:pt idx="805">
                  <c:v>42598</c:v>
                </c:pt>
                <c:pt idx="806">
                  <c:v>42598</c:v>
                </c:pt>
                <c:pt idx="807">
                  <c:v>42600</c:v>
                </c:pt>
                <c:pt idx="808">
                  <c:v>42600</c:v>
                </c:pt>
                <c:pt idx="809">
                  <c:v>42604</c:v>
                </c:pt>
                <c:pt idx="810">
                  <c:v>42606</c:v>
                </c:pt>
                <c:pt idx="811">
                  <c:v>42606</c:v>
                </c:pt>
                <c:pt idx="812">
                  <c:v>42606</c:v>
                </c:pt>
                <c:pt idx="813">
                  <c:v>42607</c:v>
                </c:pt>
                <c:pt idx="814">
                  <c:v>42612</c:v>
                </c:pt>
                <c:pt idx="815">
                  <c:v>42614</c:v>
                </c:pt>
                <c:pt idx="816">
                  <c:v>42614</c:v>
                </c:pt>
                <c:pt idx="817">
                  <c:v>42615</c:v>
                </c:pt>
                <c:pt idx="818">
                  <c:v>42615</c:v>
                </c:pt>
                <c:pt idx="819">
                  <c:v>42619</c:v>
                </c:pt>
                <c:pt idx="820">
                  <c:v>42620</c:v>
                </c:pt>
                <c:pt idx="821">
                  <c:v>42626</c:v>
                </c:pt>
                <c:pt idx="822">
                  <c:v>42626</c:v>
                </c:pt>
                <c:pt idx="823">
                  <c:v>42627</c:v>
                </c:pt>
                <c:pt idx="824">
                  <c:v>42627</c:v>
                </c:pt>
                <c:pt idx="825">
                  <c:v>42627</c:v>
                </c:pt>
                <c:pt idx="826">
                  <c:v>42627</c:v>
                </c:pt>
                <c:pt idx="827">
                  <c:v>42627</c:v>
                </c:pt>
                <c:pt idx="828">
                  <c:v>42629</c:v>
                </c:pt>
                <c:pt idx="829">
                  <c:v>42629</c:v>
                </c:pt>
                <c:pt idx="830">
                  <c:v>42629</c:v>
                </c:pt>
                <c:pt idx="831">
                  <c:v>42632</c:v>
                </c:pt>
                <c:pt idx="832">
                  <c:v>42633</c:v>
                </c:pt>
                <c:pt idx="833">
                  <c:v>42633</c:v>
                </c:pt>
                <c:pt idx="834">
                  <c:v>42634</c:v>
                </c:pt>
                <c:pt idx="835">
                  <c:v>42634</c:v>
                </c:pt>
                <c:pt idx="836">
                  <c:v>42634</c:v>
                </c:pt>
                <c:pt idx="837">
                  <c:v>42640</c:v>
                </c:pt>
                <c:pt idx="838">
                  <c:v>42641</c:v>
                </c:pt>
                <c:pt idx="839">
                  <c:v>42641</c:v>
                </c:pt>
                <c:pt idx="840">
                  <c:v>42641</c:v>
                </c:pt>
                <c:pt idx="841">
                  <c:v>42641</c:v>
                </c:pt>
                <c:pt idx="842">
                  <c:v>42643</c:v>
                </c:pt>
                <c:pt idx="843">
                  <c:v>42643</c:v>
                </c:pt>
                <c:pt idx="844">
                  <c:v>42646</c:v>
                </c:pt>
                <c:pt idx="845">
                  <c:v>42647</c:v>
                </c:pt>
                <c:pt idx="846">
                  <c:v>42650</c:v>
                </c:pt>
                <c:pt idx="847">
                  <c:v>42654</c:v>
                </c:pt>
                <c:pt idx="848">
                  <c:v>42656</c:v>
                </c:pt>
                <c:pt idx="849">
                  <c:v>42656</c:v>
                </c:pt>
                <c:pt idx="850">
                  <c:v>42656</c:v>
                </c:pt>
                <c:pt idx="851">
                  <c:v>42656</c:v>
                </c:pt>
                <c:pt idx="852">
                  <c:v>42656</c:v>
                </c:pt>
                <c:pt idx="853">
                  <c:v>42657</c:v>
                </c:pt>
                <c:pt idx="854">
                  <c:v>42661</c:v>
                </c:pt>
                <c:pt idx="855">
                  <c:v>42662</c:v>
                </c:pt>
                <c:pt idx="856">
                  <c:v>42668</c:v>
                </c:pt>
                <c:pt idx="857">
                  <c:v>42668</c:v>
                </c:pt>
                <c:pt idx="858">
                  <c:v>42668</c:v>
                </c:pt>
                <c:pt idx="859">
                  <c:v>42668</c:v>
                </c:pt>
                <c:pt idx="860">
                  <c:v>42668</c:v>
                </c:pt>
                <c:pt idx="861">
                  <c:v>42669</c:v>
                </c:pt>
                <c:pt idx="862">
                  <c:v>42669</c:v>
                </c:pt>
                <c:pt idx="863">
                  <c:v>42669</c:v>
                </c:pt>
                <c:pt idx="864">
                  <c:v>42671</c:v>
                </c:pt>
                <c:pt idx="865">
                  <c:v>42674</c:v>
                </c:pt>
                <c:pt idx="866">
                  <c:v>42676</c:v>
                </c:pt>
                <c:pt idx="867">
                  <c:v>42681</c:v>
                </c:pt>
                <c:pt idx="868">
                  <c:v>42681</c:v>
                </c:pt>
                <c:pt idx="869">
                  <c:v>42682</c:v>
                </c:pt>
                <c:pt idx="870">
                  <c:v>42682</c:v>
                </c:pt>
                <c:pt idx="871">
                  <c:v>42683</c:v>
                </c:pt>
                <c:pt idx="872">
                  <c:v>42684</c:v>
                </c:pt>
                <c:pt idx="873">
                  <c:v>42684</c:v>
                </c:pt>
                <c:pt idx="874">
                  <c:v>42684</c:v>
                </c:pt>
                <c:pt idx="875">
                  <c:v>42684</c:v>
                </c:pt>
                <c:pt idx="876">
                  <c:v>42690</c:v>
                </c:pt>
                <c:pt idx="877">
                  <c:v>42691</c:v>
                </c:pt>
                <c:pt idx="878">
                  <c:v>42691</c:v>
                </c:pt>
                <c:pt idx="879">
                  <c:v>42691</c:v>
                </c:pt>
                <c:pt idx="880">
                  <c:v>42691</c:v>
                </c:pt>
                <c:pt idx="881">
                  <c:v>42695</c:v>
                </c:pt>
                <c:pt idx="882">
                  <c:v>42695</c:v>
                </c:pt>
                <c:pt idx="883">
                  <c:v>42695</c:v>
                </c:pt>
                <c:pt idx="884">
                  <c:v>42696</c:v>
                </c:pt>
                <c:pt idx="885">
                  <c:v>42696</c:v>
                </c:pt>
                <c:pt idx="886">
                  <c:v>42696</c:v>
                </c:pt>
                <c:pt idx="887">
                  <c:v>42696</c:v>
                </c:pt>
                <c:pt idx="888">
                  <c:v>42696</c:v>
                </c:pt>
                <c:pt idx="889">
                  <c:v>42702</c:v>
                </c:pt>
                <c:pt idx="890">
                  <c:v>42703</c:v>
                </c:pt>
                <c:pt idx="891">
                  <c:v>42705</c:v>
                </c:pt>
                <c:pt idx="892">
                  <c:v>42705</c:v>
                </c:pt>
                <c:pt idx="893">
                  <c:v>42705</c:v>
                </c:pt>
                <c:pt idx="894">
                  <c:v>42706</c:v>
                </c:pt>
                <c:pt idx="895">
                  <c:v>42706</c:v>
                </c:pt>
                <c:pt idx="896">
                  <c:v>42706</c:v>
                </c:pt>
                <c:pt idx="897">
                  <c:v>42706</c:v>
                </c:pt>
                <c:pt idx="898">
                  <c:v>42713</c:v>
                </c:pt>
                <c:pt idx="899">
                  <c:v>42713</c:v>
                </c:pt>
                <c:pt idx="900">
                  <c:v>42716</c:v>
                </c:pt>
                <c:pt idx="901">
                  <c:v>42718</c:v>
                </c:pt>
                <c:pt idx="902">
                  <c:v>42718</c:v>
                </c:pt>
                <c:pt idx="903">
                  <c:v>42720</c:v>
                </c:pt>
                <c:pt idx="904">
                  <c:v>42720</c:v>
                </c:pt>
                <c:pt idx="905">
                  <c:v>42720</c:v>
                </c:pt>
                <c:pt idx="906">
                  <c:v>42724</c:v>
                </c:pt>
                <c:pt idx="907">
                  <c:v>42724</c:v>
                </c:pt>
                <c:pt idx="908">
                  <c:v>42724</c:v>
                </c:pt>
                <c:pt idx="909">
                  <c:v>42725</c:v>
                </c:pt>
                <c:pt idx="910">
                  <c:v>42725</c:v>
                </c:pt>
                <c:pt idx="911">
                  <c:v>42726</c:v>
                </c:pt>
                <c:pt idx="912">
                  <c:v>42726</c:v>
                </c:pt>
                <c:pt idx="913">
                  <c:v>42726</c:v>
                </c:pt>
                <c:pt idx="914">
                  <c:v>42732</c:v>
                </c:pt>
                <c:pt idx="915">
                  <c:v>42734</c:v>
                </c:pt>
                <c:pt idx="916">
                  <c:v>42734</c:v>
                </c:pt>
                <c:pt idx="917">
                  <c:v>42739</c:v>
                </c:pt>
                <c:pt idx="918">
                  <c:v>42739</c:v>
                </c:pt>
                <c:pt idx="919">
                  <c:v>42741</c:v>
                </c:pt>
                <c:pt idx="920">
                  <c:v>42741</c:v>
                </c:pt>
                <c:pt idx="921">
                  <c:v>42744</c:v>
                </c:pt>
                <c:pt idx="922">
                  <c:v>42744</c:v>
                </c:pt>
                <c:pt idx="923">
                  <c:v>42744</c:v>
                </c:pt>
                <c:pt idx="924">
                  <c:v>42744</c:v>
                </c:pt>
                <c:pt idx="925">
                  <c:v>42744</c:v>
                </c:pt>
                <c:pt idx="926">
                  <c:v>42744</c:v>
                </c:pt>
                <c:pt idx="927">
                  <c:v>42745</c:v>
                </c:pt>
                <c:pt idx="928">
                  <c:v>42746</c:v>
                </c:pt>
                <c:pt idx="929">
                  <c:v>42746</c:v>
                </c:pt>
                <c:pt idx="930">
                  <c:v>42751</c:v>
                </c:pt>
                <c:pt idx="931">
                  <c:v>42751</c:v>
                </c:pt>
                <c:pt idx="932">
                  <c:v>42753</c:v>
                </c:pt>
                <c:pt idx="933">
                  <c:v>42753</c:v>
                </c:pt>
                <c:pt idx="934">
                  <c:v>42753</c:v>
                </c:pt>
                <c:pt idx="935">
                  <c:v>42753</c:v>
                </c:pt>
                <c:pt idx="936">
                  <c:v>42754</c:v>
                </c:pt>
                <c:pt idx="937">
                  <c:v>42754</c:v>
                </c:pt>
                <c:pt idx="938">
                  <c:v>42755</c:v>
                </c:pt>
                <c:pt idx="939">
                  <c:v>42758</c:v>
                </c:pt>
                <c:pt idx="940">
                  <c:v>42758</c:v>
                </c:pt>
                <c:pt idx="941">
                  <c:v>42758</c:v>
                </c:pt>
                <c:pt idx="942">
                  <c:v>42758</c:v>
                </c:pt>
                <c:pt idx="943">
                  <c:v>42758</c:v>
                </c:pt>
                <c:pt idx="944">
                  <c:v>42760</c:v>
                </c:pt>
                <c:pt idx="945">
                  <c:v>42761</c:v>
                </c:pt>
                <c:pt idx="946">
                  <c:v>42761</c:v>
                </c:pt>
                <c:pt idx="947">
                  <c:v>42761</c:v>
                </c:pt>
                <c:pt idx="948">
                  <c:v>42762</c:v>
                </c:pt>
                <c:pt idx="949">
                  <c:v>42765</c:v>
                </c:pt>
                <c:pt idx="950">
                  <c:v>42767</c:v>
                </c:pt>
                <c:pt idx="951">
                  <c:v>42767</c:v>
                </c:pt>
                <c:pt idx="952">
                  <c:v>42767</c:v>
                </c:pt>
                <c:pt idx="953">
                  <c:v>42767</c:v>
                </c:pt>
                <c:pt idx="954">
                  <c:v>42767</c:v>
                </c:pt>
                <c:pt idx="955">
                  <c:v>42768</c:v>
                </c:pt>
                <c:pt idx="956">
                  <c:v>42768</c:v>
                </c:pt>
                <c:pt idx="957">
                  <c:v>42768</c:v>
                </c:pt>
                <c:pt idx="958">
                  <c:v>42769</c:v>
                </c:pt>
                <c:pt idx="959">
                  <c:v>42779</c:v>
                </c:pt>
                <c:pt idx="960">
                  <c:v>42779</c:v>
                </c:pt>
                <c:pt idx="961">
                  <c:v>42780</c:v>
                </c:pt>
                <c:pt idx="962">
                  <c:v>42781</c:v>
                </c:pt>
                <c:pt idx="963">
                  <c:v>42781</c:v>
                </c:pt>
                <c:pt idx="964">
                  <c:v>42781</c:v>
                </c:pt>
                <c:pt idx="965">
                  <c:v>42781</c:v>
                </c:pt>
                <c:pt idx="966">
                  <c:v>42781</c:v>
                </c:pt>
                <c:pt idx="967">
                  <c:v>42781</c:v>
                </c:pt>
                <c:pt idx="968">
                  <c:v>42781</c:v>
                </c:pt>
                <c:pt idx="969">
                  <c:v>42783</c:v>
                </c:pt>
                <c:pt idx="970">
                  <c:v>42783</c:v>
                </c:pt>
                <c:pt idx="971">
                  <c:v>42783</c:v>
                </c:pt>
                <c:pt idx="972">
                  <c:v>42783</c:v>
                </c:pt>
                <c:pt idx="973">
                  <c:v>42788</c:v>
                </c:pt>
                <c:pt idx="974">
                  <c:v>42796</c:v>
                </c:pt>
                <c:pt idx="975">
                  <c:v>42801</c:v>
                </c:pt>
                <c:pt idx="976">
                  <c:v>42803</c:v>
                </c:pt>
                <c:pt idx="977">
                  <c:v>42803</c:v>
                </c:pt>
                <c:pt idx="978">
                  <c:v>42803</c:v>
                </c:pt>
                <c:pt idx="979">
                  <c:v>42803</c:v>
                </c:pt>
                <c:pt idx="980">
                  <c:v>42803</c:v>
                </c:pt>
                <c:pt idx="981">
                  <c:v>42804</c:v>
                </c:pt>
                <c:pt idx="982">
                  <c:v>42804</c:v>
                </c:pt>
                <c:pt idx="983">
                  <c:v>42808</c:v>
                </c:pt>
                <c:pt idx="984">
                  <c:v>42809</c:v>
                </c:pt>
                <c:pt idx="985">
                  <c:v>42809</c:v>
                </c:pt>
                <c:pt idx="986">
                  <c:v>42811</c:v>
                </c:pt>
                <c:pt idx="987">
                  <c:v>42817</c:v>
                </c:pt>
                <c:pt idx="988">
                  <c:v>42821</c:v>
                </c:pt>
                <c:pt idx="989">
                  <c:v>42821</c:v>
                </c:pt>
                <c:pt idx="990">
                  <c:v>42821</c:v>
                </c:pt>
                <c:pt idx="991">
                  <c:v>42823</c:v>
                </c:pt>
                <c:pt idx="992">
                  <c:v>42825</c:v>
                </c:pt>
                <c:pt idx="993">
                  <c:v>42825</c:v>
                </c:pt>
                <c:pt idx="994">
                  <c:v>42829</c:v>
                </c:pt>
                <c:pt idx="995">
                  <c:v>42829</c:v>
                </c:pt>
                <c:pt idx="996">
                  <c:v>42831</c:v>
                </c:pt>
                <c:pt idx="997">
                  <c:v>42832</c:v>
                </c:pt>
                <c:pt idx="998">
                  <c:v>42835</c:v>
                </c:pt>
                <c:pt idx="999">
                  <c:v>42835</c:v>
                </c:pt>
                <c:pt idx="1000">
                  <c:v>42836</c:v>
                </c:pt>
                <c:pt idx="1001">
                  <c:v>42837</c:v>
                </c:pt>
                <c:pt idx="1002">
                  <c:v>42838</c:v>
                </c:pt>
                <c:pt idx="1003">
                  <c:v>42838</c:v>
                </c:pt>
                <c:pt idx="1004">
                  <c:v>42842</c:v>
                </c:pt>
                <c:pt idx="1005">
                  <c:v>42842</c:v>
                </c:pt>
                <c:pt idx="1006">
                  <c:v>42845</c:v>
                </c:pt>
                <c:pt idx="1007">
                  <c:v>42849</c:v>
                </c:pt>
                <c:pt idx="1008">
                  <c:v>42849</c:v>
                </c:pt>
                <c:pt idx="1009">
                  <c:v>42850</c:v>
                </c:pt>
                <c:pt idx="1010">
                  <c:v>42850</c:v>
                </c:pt>
                <c:pt idx="1011">
                  <c:v>42850</c:v>
                </c:pt>
                <c:pt idx="1012">
                  <c:v>42850</c:v>
                </c:pt>
                <c:pt idx="1013">
                  <c:v>42850</c:v>
                </c:pt>
                <c:pt idx="1014">
                  <c:v>42851</c:v>
                </c:pt>
                <c:pt idx="1015">
                  <c:v>42852</c:v>
                </c:pt>
                <c:pt idx="1016">
                  <c:v>42857</c:v>
                </c:pt>
                <c:pt idx="1017">
                  <c:v>42857</c:v>
                </c:pt>
                <c:pt idx="1018">
                  <c:v>42857</c:v>
                </c:pt>
                <c:pt idx="1019">
                  <c:v>42857</c:v>
                </c:pt>
                <c:pt idx="1020">
                  <c:v>42857</c:v>
                </c:pt>
                <c:pt idx="1021">
                  <c:v>42857</c:v>
                </c:pt>
                <c:pt idx="1022">
                  <c:v>42859</c:v>
                </c:pt>
                <c:pt idx="1023">
                  <c:v>42859</c:v>
                </c:pt>
                <c:pt idx="1024">
                  <c:v>42860</c:v>
                </c:pt>
                <c:pt idx="1025">
                  <c:v>42860</c:v>
                </c:pt>
                <c:pt idx="1026">
                  <c:v>42864</c:v>
                </c:pt>
                <c:pt idx="1027">
                  <c:v>42866</c:v>
                </c:pt>
                <c:pt idx="1028">
                  <c:v>42867</c:v>
                </c:pt>
                <c:pt idx="1029">
                  <c:v>42867</c:v>
                </c:pt>
                <c:pt idx="1030">
                  <c:v>42870</c:v>
                </c:pt>
                <c:pt idx="1031">
                  <c:v>42870</c:v>
                </c:pt>
                <c:pt idx="1032">
                  <c:v>42871</c:v>
                </c:pt>
                <c:pt idx="1033">
                  <c:v>42871</c:v>
                </c:pt>
                <c:pt idx="1034">
                  <c:v>42874</c:v>
                </c:pt>
                <c:pt idx="1035">
                  <c:v>42874</c:v>
                </c:pt>
                <c:pt idx="1036">
                  <c:v>42874</c:v>
                </c:pt>
                <c:pt idx="1037">
                  <c:v>42874</c:v>
                </c:pt>
                <c:pt idx="1038">
                  <c:v>42878</c:v>
                </c:pt>
                <c:pt idx="1039">
                  <c:v>42878</c:v>
                </c:pt>
                <c:pt idx="1040">
                  <c:v>42878</c:v>
                </c:pt>
                <c:pt idx="1041">
                  <c:v>42879</c:v>
                </c:pt>
                <c:pt idx="1042">
                  <c:v>42887</c:v>
                </c:pt>
                <c:pt idx="1043">
                  <c:v>42892</c:v>
                </c:pt>
                <c:pt idx="1044">
                  <c:v>42892</c:v>
                </c:pt>
                <c:pt idx="1045">
                  <c:v>42892</c:v>
                </c:pt>
                <c:pt idx="1046">
                  <c:v>42892</c:v>
                </c:pt>
                <c:pt idx="1047">
                  <c:v>42892</c:v>
                </c:pt>
                <c:pt idx="1048">
                  <c:v>42892</c:v>
                </c:pt>
                <c:pt idx="1049">
                  <c:v>42893</c:v>
                </c:pt>
                <c:pt idx="1050">
                  <c:v>42893</c:v>
                </c:pt>
                <c:pt idx="1051">
                  <c:v>42898</c:v>
                </c:pt>
                <c:pt idx="1052">
                  <c:v>42898</c:v>
                </c:pt>
                <c:pt idx="1053">
                  <c:v>42899</c:v>
                </c:pt>
                <c:pt idx="1054">
                  <c:v>42901</c:v>
                </c:pt>
                <c:pt idx="1055">
                  <c:v>42901</c:v>
                </c:pt>
                <c:pt idx="1056">
                  <c:v>42901</c:v>
                </c:pt>
                <c:pt idx="1057">
                  <c:v>42901</c:v>
                </c:pt>
                <c:pt idx="1058">
                  <c:v>42901</c:v>
                </c:pt>
                <c:pt idx="1059">
                  <c:v>42901</c:v>
                </c:pt>
                <c:pt idx="1060">
                  <c:v>42901</c:v>
                </c:pt>
                <c:pt idx="1061">
                  <c:v>42902</c:v>
                </c:pt>
                <c:pt idx="1062">
                  <c:v>42905</c:v>
                </c:pt>
                <c:pt idx="1063">
                  <c:v>42905</c:v>
                </c:pt>
                <c:pt idx="1064">
                  <c:v>42905</c:v>
                </c:pt>
                <c:pt idx="1065">
                  <c:v>42907</c:v>
                </c:pt>
                <c:pt idx="1066">
                  <c:v>42908</c:v>
                </c:pt>
                <c:pt idx="1067">
                  <c:v>42908</c:v>
                </c:pt>
                <c:pt idx="1068">
                  <c:v>42913</c:v>
                </c:pt>
                <c:pt idx="1069">
                  <c:v>42913</c:v>
                </c:pt>
                <c:pt idx="1070">
                  <c:v>42914</c:v>
                </c:pt>
                <c:pt idx="1071">
                  <c:v>42915</c:v>
                </c:pt>
                <c:pt idx="1072">
                  <c:v>42916</c:v>
                </c:pt>
                <c:pt idx="1073">
                  <c:v>42921</c:v>
                </c:pt>
                <c:pt idx="1074">
                  <c:v>42922</c:v>
                </c:pt>
                <c:pt idx="1075">
                  <c:v>42926</c:v>
                </c:pt>
                <c:pt idx="1076">
                  <c:v>42926</c:v>
                </c:pt>
                <c:pt idx="1077">
                  <c:v>42926</c:v>
                </c:pt>
                <c:pt idx="1078">
                  <c:v>42926</c:v>
                </c:pt>
                <c:pt idx="1079">
                  <c:v>42926</c:v>
                </c:pt>
                <c:pt idx="1080">
                  <c:v>42926</c:v>
                </c:pt>
                <c:pt idx="1081">
                  <c:v>42926</c:v>
                </c:pt>
                <c:pt idx="1082">
                  <c:v>42926</c:v>
                </c:pt>
                <c:pt idx="1083">
                  <c:v>42928</c:v>
                </c:pt>
                <c:pt idx="1084">
                  <c:v>42929</c:v>
                </c:pt>
                <c:pt idx="1085">
                  <c:v>42929</c:v>
                </c:pt>
                <c:pt idx="1086">
                  <c:v>42933</c:v>
                </c:pt>
                <c:pt idx="1087">
                  <c:v>42933</c:v>
                </c:pt>
                <c:pt idx="1088">
                  <c:v>42934</c:v>
                </c:pt>
                <c:pt idx="1089">
                  <c:v>42934</c:v>
                </c:pt>
                <c:pt idx="1090">
                  <c:v>42936</c:v>
                </c:pt>
                <c:pt idx="1091">
                  <c:v>42936</c:v>
                </c:pt>
                <c:pt idx="1092">
                  <c:v>42940</c:v>
                </c:pt>
                <c:pt idx="1093">
                  <c:v>42940</c:v>
                </c:pt>
                <c:pt idx="1094">
                  <c:v>42940</c:v>
                </c:pt>
                <c:pt idx="1095">
                  <c:v>42941</c:v>
                </c:pt>
                <c:pt idx="1096">
                  <c:v>42941</c:v>
                </c:pt>
                <c:pt idx="1097">
                  <c:v>42941</c:v>
                </c:pt>
                <c:pt idx="1098">
                  <c:v>42942</c:v>
                </c:pt>
                <c:pt idx="1099">
                  <c:v>42942</c:v>
                </c:pt>
                <c:pt idx="1100">
                  <c:v>42942</c:v>
                </c:pt>
                <c:pt idx="1101">
                  <c:v>42944</c:v>
                </c:pt>
                <c:pt idx="1102">
                  <c:v>42944</c:v>
                </c:pt>
                <c:pt idx="1103">
                  <c:v>42947</c:v>
                </c:pt>
                <c:pt idx="1104">
                  <c:v>42948</c:v>
                </c:pt>
                <c:pt idx="1105">
                  <c:v>42949</c:v>
                </c:pt>
                <c:pt idx="1106">
                  <c:v>42949</c:v>
                </c:pt>
                <c:pt idx="1107">
                  <c:v>42949</c:v>
                </c:pt>
                <c:pt idx="1108">
                  <c:v>42949</c:v>
                </c:pt>
                <c:pt idx="1109">
                  <c:v>42950</c:v>
                </c:pt>
                <c:pt idx="1110">
                  <c:v>42956</c:v>
                </c:pt>
                <c:pt idx="1111">
                  <c:v>42958</c:v>
                </c:pt>
                <c:pt idx="1112">
                  <c:v>42961</c:v>
                </c:pt>
                <c:pt idx="1113">
                  <c:v>42961</c:v>
                </c:pt>
                <c:pt idx="1114">
                  <c:v>42961</c:v>
                </c:pt>
                <c:pt idx="1115">
                  <c:v>42965</c:v>
                </c:pt>
                <c:pt idx="1116">
                  <c:v>42968</c:v>
                </c:pt>
                <c:pt idx="1117">
                  <c:v>42971</c:v>
                </c:pt>
                <c:pt idx="1118">
                  <c:v>42971</c:v>
                </c:pt>
                <c:pt idx="1119">
                  <c:v>42971</c:v>
                </c:pt>
                <c:pt idx="1120">
                  <c:v>42971</c:v>
                </c:pt>
                <c:pt idx="1121">
                  <c:v>42972</c:v>
                </c:pt>
                <c:pt idx="1122">
                  <c:v>42975</c:v>
                </c:pt>
                <c:pt idx="1123">
                  <c:v>42975</c:v>
                </c:pt>
                <c:pt idx="1124">
                  <c:v>42976</c:v>
                </c:pt>
                <c:pt idx="1125">
                  <c:v>42977</c:v>
                </c:pt>
                <c:pt idx="1126">
                  <c:v>42977</c:v>
                </c:pt>
                <c:pt idx="1127">
                  <c:v>42977</c:v>
                </c:pt>
                <c:pt idx="1128">
                  <c:v>42979</c:v>
                </c:pt>
                <c:pt idx="1129">
                  <c:v>42979</c:v>
                </c:pt>
                <c:pt idx="1130">
                  <c:v>42985</c:v>
                </c:pt>
                <c:pt idx="1131">
                  <c:v>42985</c:v>
                </c:pt>
                <c:pt idx="1132">
                  <c:v>42986</c:v>
                </c:pt>
                <c:pt idx="1133">
                  <c:v>42986</c:v>
                </c:pt>
                <c:pt idx="1134">
                  <c:v>42989</c:v>
                </c:pt>
                <c:pt idx="1135">
                  <c:v>42989</c:v>
                </c:pt>
                <c:pt idx="1136">
                  <c:v>42990</c:v>
                </c:pt>
                <c:pt idx="1137">
                  <c:v>42992</c:v>
                </c:pt>
                <c:pt idx="1138">
                  <c:v>42993</c:v>
                </c:pt>
                <c:pt idx="1139">
                  <c:v>42993</c:v>
                </c:pt>
                <c:pt idx="1140">
                  <c:v>42996</c:v>
                </c:pt>
                <c:pt idx="1141">
                  <c:v>42996</c:v>
                </c:pt>
                <c:pt idx="1142">
                  <c:v>42997</c:v>
                </c:pt>
                <c:pt idx="1143">
                  <c:v>42997</c:v>
                </c:pt>
                <c:pt idx="1144">
                  <c:v>42999</c:v>
                </c:pt>
                <c:pt idx="1145">
                  <c:v>42999</c:v>
                </c:pt>
                <c:pt idx="1146">
                  <c:v>42999</c:v>
                </c:pt>
                <c:pt idx="1147">
                  <c:v>43000</c:v>
                </c:pt>
                <c:pt idx="1148">
                  <c:v>43000</c:v>
                </c:pt>
                <c:pt idx="1149">
                  <c:v>43003</c:v>
                </c:pt>
                <c:pt idx="1150">
                  <c:v>43003</c:v>
                </c:pt>
                <c:pt idx="1151">
                  <c:v>43003</c:v>
                </c:pt>
                <c:pt idx="1152">
                  <c:v>43003</c:v>
                </c:pt>
                <c:pt idx="1153">
                  <c:v>43003</c:v>
                </c:pt>
                <c:pt idx="1154">
                  <c:v>43003</c:v>
                </c:pt>
                <c:pt idx="1155">
                  <c:v>43004</c:v>
                </c:pt>
                <c:pt idx="1156">
                  <c:v>43004</c:v>
                </c:pt>
                <c:pt idx="1157">
                  <c:v>43004</c:v>
                </c:pt>
                <c:pt idx="1158">
                  <c:v>43004</c:v>
                </c:pt>
                <c:pt idx="1159">
                  <c:v>43004</c:v>
                </c:pt>
                <c:pt idx="1160">
                  <c:v>43006</c:v>
                </c:pt>
                <c:pt idx="1161">
                  <c:v>43006</c:v>
                </c:pt>
                <c:pt idx="1162">
                  <c:v>43007</c:v>
                </c:pt>
                <c:pt idx="1163">
                  <c:v>43007</c:v>
                </c:pt>
                <c:pt idx="1164">
                  <c:v>43007</c:v>
                </c:pt>
                <c:pt idx="1165">
                  <c:v>43007</c:v>
                </c:pt>
                <c:pt idx="1166">
                  <c:v>43007</c:v>
                </c:pt>
                <c:pt idx="1167">
                  <c:v>43007</c:v>
                </c:pt>
                <c:pt idx="1168">
                  <c:v>43010</c:v>
                </c:pt>
                <c:pt idx="1169">
                  <c:v>43010</c:v>
                </c:pt>
                <c:pt idx="1170">
                  <c:v>43011</c:v>
                </c:pt>
                <c:pt idx="1171">
                  <c:v>43011</c:v>
                </c:pt>
                <c:pt idx="1172">
                  <c:v>43013</c:v>
                </c:pt>
                <c:pt idx="1173">
                  <c:v>43014</c:v>
                </c:pt>
                <c:pt idx="1174">
                  <c:v>43014</c:v>
                </c:pt>
                <c:pt idx="1175">
                  <c:v>43014</c:v>
                </c:pt>
                <c:pt idx="1176">
                  <c:v>43017</c:v>
                </c:pt>
                <c:pt idx="1177">
                  <c:v>43018</c:v>
                </c:pt>
                <c:pt idx="1178">
                  <c:v>43019</c:v>
                </c:pt>
                <c:pt idx="1179">
                  <c:v>43020</c:v>
                </c:pt>
                <c:pt idx="1180">
                  <c:v>43021</c:v>
                </c:pt>
                <c:pt idx="1181">
                  <c:v>43021</c:v>
                </c:pt>
                <c:pt idx="1182">
                  <c:v>43024</c:v>
                </c:pt>
                <c:pt idx="1183">
                  <c:v>43024</c:v>
                </c:pt>
                <c:pt idx="1184">
                  <c:v>43025</c:v>
                </c:pt>
                <c:pt idx="1185">
                  <c:v>43027</c:v>
                </c:pt>
                <c:pt idx="1186">
                  <c:v>43028</c:v>
                </c:pt>
                <c:pt idx="1187">
                  <c:v>43031</c:v>
                </c:pt>
                <c:pt idx="1188">
                  <c:v>43031</c:v>
                </c:pt>
                <c:pt idx="1189">
                  <c:v>43031</c:v>
                </c:pt>
                <c:pt idx="1190">
                  <c:v>43031</c:v>
                </c:pt>
                <c:pt idx="1191">
                  <c:v>43032</c:v>
                </c:pt>
                <c:pt idx="1192">
                  <c:v>43032</c:v>
                </c:pt>
                <c:pt idx="1193">
                  <c:v>43032</c:v>
                </c:pt>
                <c:pt idx="1194">
                  <c:v>43032</c:v>
                </c:pt>
                <c:pt idx="1195">
                  <c:v>43035</c:v>
                </c:pt>
                <c:pt idx="1196">
                  <c:v>43038</c:v>
                </c:pt>
                <c:pt idx="1197">
                  <c:v>43039</c:v>
                </c:pt>
                <c:pt idx="1198">
                  <c:v>43039</c:v>
                </c:pt>
                <c:pt idx="1199">
                  <c:v>43039</c:v>
                </c:pt>
                <c:pt idx="1200">
                  <c:v>43039</c:v>
                </c:pt>
              </c:numCache>
            </c:numRef>
          </c:cat>
          <c:val>
            <c:numRef>
              <c:f>'Applications-2017-02-02'!$E$2:$E$1277</c:f>
              <c:numCache>
                <c:formatCode>0.00</c:formatCode>
                <c:ptCount val="1276"/>
                <c:pt idx="0">
                  <c:v>5.5999999999999999E-3</c:v>
                </c:pt>
                <c:pt idx="1">
                  <c:v>1.9920480000000001E-2</c:v>
                </c:pt>
                <c:pt idx="2">
                  <c:v>2.3280479999999999E-2</c:v>
                </c:pt>
                <c:pt idx="3">
                  <c:v>3.1680479999999997E-2</c:v>
                </c:pt>
                <c:pt idx="4">
                  <c:v>3.3472479999999999E-2</c:v>
                </c:pt>
                <c:pt idx="5">
                  <c:v>3.6292479999999995E-2</c:v>
                </c:pt>
                <c:pt idx="6">
                  <c:v>4.0432479999999993E-2</c:v>
                </c:pt>
                <c:pt idx="7">
                  <c:v>4.4427479999999998E-2</c:v>
                </c:pt>
                <c:pt idx="8">
                  <c:v>5.2097350000000001E-2</c:v>
                </c:pt>
                <c:pt idx="9">
                  <c:v>5.3537349999999997E-2</c:v>
                </c:pt>
                <c:pt idx="10">
                  <c:v>6.2447349999999999E-2</c:v>
                </c:pt>
                <c:pt idx="11">
                  <c:v>6.9797350000000008E-2</c:v>
                </c:pt>
                <c:pt idx="12">
                  <c:v>7.3937349999999999E-2</c:v>
                </c:pt>
                <c:pt idx="13">
                  <c:v>7.6387350000000007E-2</c:v>
                </c:pt>
                <c:pt idx="14">
                  <c:v>0.14128735000000001</c:v>
                </c:pt>
                <c:pt idx="15">
                  <c:v>0.14452735</c:v>
                </c:pt>
                <c:pt idx="16">
                  <c:v>0.14668734999999999</c:v>
                </c:pt>
                <c:pt idx="17">
                  <c:v>0.15068735</c:v>
                </c:pt>
                <c:pt idx="18">
                  <c:v>0.15968735000000001</c:v>
                </c:pt>
                <c:pt idx="19">
                  <c:v>0.16668735000000001</c:v>
                </c:pt>
                <c:pt idx="20">
                  <c:v>0.17318735000000002</c:v>
                </c:pt>
                <c:pt idx="21">
                  <c:v>0.18518735</c:v>
                </c:pt>
                <c:pt idx="22">
                  <c:v>0.19343735000000001</c:v>
                </c:pt>
                <c:pt idx="23">
                  <c:v>0.19593735000000001</c:v>
                </c:pt>
                <c:pt idx="24">
                  <c:v>0.21018735</c:v>
                </c:pt>
                <c:pt idx="25">
                  <c:v>0.22140735</c:v>
                </c:pt>
                <c:pt idx="26">
                  <c:v>0.24180735</c:v>
                </c:pt>
                <c:pt idx="27">
                  <c:v>0.25500735000000002</c:v>
                </c:pt>
                <c:pt idx="28">
                  <c:v>0.27225734999999995</c:v>
                </c:pt>
                <c:pt idx="29">
                  <c:v>0.28067234999999996</c:v>
                </c:pt>
                <c:pt idx="30">
                  <c:v>0.29317234999999997</c:v>
                </c:pt>
                <c:pt idx="31">
                  <c:v>0.29967234999999998</c:v>
                </c:pt>
                <c:pt idx="32">
                  <c:v>0.30191235</c:v>
                </c:pt>
                <c:pt idx="33">
                  <c:v>0.35191234999999998</c:v>
                </c:pt>
                <c:pt idx="34">
                  <c:v>0.36241234999999999</c:v>
                </c:pt>
                <c:pt idx="35">
                  <c:v>0.36891235</c:v>
                </c:pt>
                <c:pt idx="36">
                  <c:v>0.37267234999999999</c:v>
                </c:pt>
                <c:pt idx="37">
                  <c:v>0.38067234999999999</c:v>
                </c:pt>
                <c:pt idx="38">
                  <c:v>0.38539734999999997</c:v>
                </c:pt>
                <c:pt idx="39">
                  <c:v>0.39689734999999998</c:v>
                </c:pt>
                <c:pt idx="40">
                  <c:v>0.40764734999999996</c:v>
                </c:pt>
                <c:pt idx="41">
                  <c:v>0.41740734999999995</c:v>
                </c:pt>
                <c:pt idx="42">
                  <c:v>0.44418235</c:v>
                </c:pt>
                <c:pt idx="43">
                  <c:v>0.45897234999999997</c:v>
                </c:pt>
                <c:pt idx="44">
                  <c:v>0.46497234999999998</c:v>
                </c:pt>
                <c:pt idx="45">
                  <c:v>0.47247234999999999</c:v>
                </c:pt>
                <c:pt idx="46">
                  <c:v>0.48197234999999999</c:v>
                </c:pt>
                <c:pt idx="47">
                  <c:v>0.49472234999999998</c:v>
                </c:pt>
                <c:pt idx="48">
                  <c:v>0.50543234999999997</c:v>
                </c:pt>
                <c:pt idx="49">
                  <c:v>0.51512234999999995</c:v>
                </c:pt>
                <c:pt idx="50">
                  <c:v>0.52512234999999996</c:v>
                </c:pt>
                <c:pt idx="51">
                  <c:v>0.52876734999999997</c:v>
                </c:pt>
                <c:pt idx="52">
                  <c:v>0.54501734999999996</c:v>
                </c:pt>
                <c:pt idx="53">
                  <c:v>0.55301734999999996</c:v>
                </c:pt>
                <c:pt idx="54">
                  <c:v>0.56041235</c:v>
                </c:pt>
                <c:pt idx="55">
                  <c:v>0.56704235000000003</c:v>
                </c:pt>
                <c:pt idx="56">
                  <c:v>0.57432234999999998</c:v>
                </c:pt>
                <c:pt idx="57">
                  <c:v>0.58408234999999997</c:v>
                </c:pt>
                <c:pt idx="58">
                  <c:v>0.59188235</c:v>
                </c:pt>
                <c:pt idx="59">
                  <c:v>0.60004234999999995</c:v>
                </c:pt>
                <c:pt idx="60">
                  <c:v>0.60732235000000001</c:v>
                </c:pt>
                <c:pt idx="61">
                  <c:v>0.61282234999999996</c:v>
                </c:pt>
                <c:pt idx="62">
                  <c:v>0.62602234999999995</c:v>
                </c:pt>
                <c:pt idx="63">
                  <c:v>0.63694234999999999</c:v>
                </c:pt>
                <c:pt idx="64">
                  <c:v>0.64448234999999998</c:v>
                </c:pt>
                <c:pt idx="65">
                  <c:v>0.65519234999999998</c:v>
                </c:pt>
                <c:pt idx="66">
                  <c:v>0.66719234999999999</c:v>
                </c:pt>
                <c:pt idx="67">
                  <c:v>0.67790234999999999</c:v>
                </c:pt>
                <c:pt idx="68">
                  <c:v>0.69254234999999997</c:v>
                </c:pt>
                <c:pt idx="69">
                  <c:v>0.70504234999999993</c:v>
                </c:pt>
                <c:pt idx="70">
                  <c:v>0.73004234999999995</c:v>
                </c:pt>
                <c:pt idx="71">
                  <c:v>0.75504234999999997</c:v>
                </c:pt>
                <c:pt idx="72">
                  <c:v>0.77334234999999996</c:v>
                </c:pt>
                <c:pt idx="73">
                  <c:v>0.78966234999999996</c:v>
                </c:pt>
                <c:pt idx="74">
                  <c:v>0.80110234999999996</c:v>
                </c:pt>
                <c:pt idx="75">
                  <c:v>0.82838734999999997</c:v>
                </c:pt>
                <c:pt idx="76">
                  <c:v>0.84485734999999995</c:v>
                </c:pt>
                <c:pt idx="77">
                  <c:v>0.86143234999999996</c:v>
                </c:pt>
                <c:pt idx="78">
                  <c:v>0.87119234999999995</c:v>
                </c:pt>
                <c:pt idx="79">
                  <c:v>0.90499235</c:v>
                </c:pt>
                <c:pt idx="80">
                  <c:v>0.91109235</c:v>
                </c:pt>
                <c:pt idx="81">
                  <c:v>0.91577235000000001</c:v>
                </c:pt>
                <c:pt idx="82">
                  <c:v>0.92597235</c:v>
                </c:pt>
                <c:pt idx="83">
                  <c:v>0.94147234999999996</c:v>
                </c:pt>
                <c:pt idx="84">
                  <c:v>0.94771234999999998</c:v>
                </c:pt>
                <c:pt idx="85">
                  <c:v>0.95995235000000001</c:v>
                </c:pt>
                <c:pt idx="86">
                  <c:v>0.96760234999999994</c:v>
                </c:pt>
                <c:pt idx="87">
                  <c:v>0.97218035000000003</c:v>
                </c:pt>
                <c:pt idx="88">
                  <c:v>0.98646034999999999</c:v>
                </c:pt>
                <c:pt idx="89">
                  <c:v>0.99582035000000002</c:v>
                </c:pt>
                <c:pt idx="90">
                  <c:v>1.00882535</c:v>
                </c:pt>
                <c:pt idx="91">
                  <c:v>1.02412535</c:v>
                </c:pt>
                <c:pt idx="92">
                  <c:v>1.03279535</c:v>
                </c:pt>
                <c:pt idx="93">
                  <c:v>1.04248535</c:v>
                </c:pt>
                <c:pt idx="94">
                  <c:v>1.0491153500000001</c:v>
                </c:pt>
                <c:pt idx="95">
                  <c:v>1.0746153500000002</c:v>
                </c:pt>
                <c:pt idx="96">
                  <c:v>1.1013903500000002</c:v>
                </c:pt>
                <c:pt idx="97">
                  <c:v>1.1113353500000001</c:v>
                </c:pt>
                <c:pt idx="98">
                  <c:v>1.12485035</c:v>
                </c:pt>
                <c:pt idx="99">
                  <c:v>1.12973035</c:v>
                </c:pt>
                <c:pt idx="100">
                  <c:v>1.13773035</c:v>
                </c:pt>
                <c:pt idx="101">
                  <c:v>1.14319035</c:v>
                </c:pt>
                <c:pt idx="102">
                  <c:v>1.1600203500000001</c:v>
                </c:pt>
                <c:pt idx="103">
                  <c:v>1.16752035</c:v>
                </c:pt>
                <c:pt idx="104">
                  <c:v>1.17287535</c:v>
                </c:pt>
                <c:pt idx="105">
                  <c:v>1.1800153500000001</c:v>
                </c:pt>
                <c:pt idx="106">
                  <c:v>1.1970953500000001</c:v>
                </c:pt>
                <c:pt idx="107">
                  <c:v>1.21239535</c:v>
                </c:pt>
                <c:pt idx="108">
                  <c:v>1.2145553500000001</c:v>
                </c:pt>
                <c:pt idx="109">
                  <c:v>1.2227153500000001</c:v>
                </c:pt>
                <c:pt idx="110">
                  <c:v>1.23419035</c:v>
                </c:pt>
                <c:pt idx="111">
                  <c:v>1.24643035</c:v>
                </c:pt>
                <c:pt idx="112">
                  <c:v>1.25867035</c:v>
                </c:pt>
                <c:pt idx="113">
                  <c:v>1.27473535</c:v>
                </c:pt>
                <c:pt idx="114">
                  <c:v>1.2918203500000001</c:v>
                </c:pt>
                <c:pt idx="115">
                  <c:v>1.3170403500000001</c:v>
                </c:pt>
                <c:pt idx="116">
                  <c:v>1.32154035</c:v>
                </c:pt>
                <c:pt idx="117">
                  <c:v>1.3276603500000002</c:v>
                </c:pt>
                <c:pt idx="118">
                  <c:v>1.3354603500000002</c:v>
                </c:pt>
                <c:pt idx="119">
                  <c:v>1.3469353500000001</c:v>
                </c:pt>
                <c:pt idx="120">
                  <c:v>1.3607053500000001</c:v>
                </c:pt>
                <c:pt idx="121">
                  <c:v>1.3687653500000001</c:v>
                </c:pt>
                <c:pt idx="122">
                  <c:v>1.3830653500000001</c:v>
                </c:pt>
                <c:pt idx="123">
                  <c:v>1.3924253500000001</c:v>
                </c:pt>
                <c:pt idx="124">
                  <c:v>1.4084253500000001</c:v>
                </c:pt>
                <c:pt idx="125">
                  <c:v>1.4176053500000001</c:v>
                </c:pt>
                <c:pt idx="126">
                  <c:v>1.4548353500000002</c:v>
                </c:pt>
                <c:pt idx="127">
                  <c:v>1.46707535</c:v>
                </c:pt>
                <c:pt idx="128">
                  <c:v>1.47778535</c:v>
                </c:pt>
                <c:pt idx="129">
                  <c:v>1.48849535</c:v>
                </c:pt>
                <c:pt idx="130">
                  <c:v>1.4987553500000002</c:v>
                </c:pt>
                <c:pt idx="131">
                  <c:v>1.5033953500000001</c:v>
                </c:pt>
                <c:pt idx="132">
                  <c:v>1.51151535</c:v>
                </c:pt>
                <c:pt idx="133">
                  <c:v>1.53239535</c:v>
                </c:pt>
                <c:pt idx="134">
                  <c:v>1.5463153500000002</c:v>
                </c:pt>
                <c:pt idx="135">
                  <c:v>1.5477553500000001</c:v>
                </c:pt>
                <c:pt idx="136">
                  <c:v>1.5552553500000001</c:v>
                </c:pt>
                <c:pt idx="137">
                  <c:v>1.5713203500000001</c:v>
                </c:pt>
                <c:pt idx="138">
                  <c:v>1.5778203500000001</c:v>
                </c:pt>
                <c:pt idx="139">
                  <c:v>1.58394035</c:v>
                </c:pt>
                <c:pt idx="140">
                  <c:v>1.59669035</c:v>
                </c:pt>
                <c:pt idx="141">
                  <c:v>1.6035753500000001</c:v>
                </c:pt>
                <c:pt idx="142">
                  <c:v>1.6147953500000001</c:v>
                </c:pt>
                <c:pt idx="143">
                  <c:v>1.63129535</c:v>
                </c:pt>
                <c:pt idx="144">
                  <c:v>1.6380553500000001</c:v>
                </c:pt>
                <c:pt idx="145">
                  <c:v>1.6525903500000001</c:v>
                </c:pt>
                <c:pt idx="146">
                  <c:v>1.66251035</c:v>
                </c:pt>
                <c:pt idx="147">
                  <c:v>1.6690103500000002</c:v>
                </c:pt>
                <c:pt idx="148">
                  <c:v>1.6820153500000001</c:v>
                </c:pt>
                <c:pt idx="149">
                  <c:v>1.6932353500000001</c:v>
                </c:pt>
                <c:pt idx="150">
                  <c:v>1.7115953500000001</c:v>
                </c:pt>
                <c:pt idx="151">
                  <c:v>1.7220503500000002</c:v>
                </c:pt>
                <c:pt idx="152">
                  <c:v>1.7317403500000002</c:v>
                </c:pt>
                <c:pt idx="153">
                  <c:v>1.7376053500000002</c:v>
                </c:pt>
                <c:pt idx="154">
                  <c:v>1.74270535</c:v>
                </c:pt>
                <c:pt idx="155">
                  <c:v>1.75086535</c:v>
                </c:pt>
                <c:pt idx="156">
                  <c:v>1.7612653500000002</c:v>
                </c:pt>
                <c:pt idx="157">
                  <c:v>1.7678653500000001</c:v>
                </c:pt>
                <c:pt idx="158">
                  <c:v>1.8396853500000001</c:v>
                </c:pt>
                <c:pt idx="159">
                  <c:v>1.91264535</c:v>
                </c:pt>
                <c:pt idx="160">
                  <c:v>1.9202953500000002</c:v>
                </c:pt>
                <c:pt idx="161">
                  <c:v>1.93433535</c:v>
                </c:pt>
                <c:pt idx="162">
                  <c:v>1.9463203500000001</c:v>
                </c:pt>
                <c:pt idx="163">
                  <c:v>1.96646535</c:v>
                </c:pt>
                <c:pt idx="164">
                  <c:v>1.9710553500000001</c:v>
                </c:pt>
                <c:pt idx="165">
                  <c:v>1.9755353500000001</c:v>
                </c:pt>
                <c:pt idx="166">
                  <c:v>1.9800153500000002</c:v>
                </c:pt>
                <c:pt idx="167">
                  <c:v>1.9845933500000001</c:v>
                </c:pt>
                <c:pt idx="168">
                  <c:v>1.9991283500000001</c:v>
                </c:pt>
                <c:pt idx="169">
                  <c:v>2.0098383499999999</c:v>
                </c:pt>
                <c:pt idx="170">
                  <c:v>2.0158383500000001</c:v>
                </c:pt>
                <c:pt idx="171">
                  <c:v>2.0245083500000001</c:v>
                </c:pt>
                <c:pt idx="172">
                  <c:v>2.0344533500000002</c:v>
                </c:pt>
                <c:pt idx="173">
                  <c:v>2.04286835</c:v>
                </c:pt>
                <c:pt idx="174">
                  <c:v>2.05255835</c:v>
                </c:pt>
                <c:pt idx="175">
                  <c:v>2.0637783500000002</c:v>
                </c:pt>
                <c:pt idx="176">
                  <c:v>2.06937835</c:v>
                </c:pt>
                <c:pt idx="177">
                  <c:v>2.0805983500000003</c:v>
                </c:pt>
                <c:pt idx="178">
                  <c:v>2.0948783500000001</c:v>
                </c:pt>
                <c:pt idx="179">
                  <c:v>2.0993583500000002</c:v>
                </c:pt>
                <c:pt idx="180">
                  <c:v>2.1095583499999999</c:v>
                </c:pt>
                <c:pt idx="181">
                  <c:v>2.12434835</c:v>
                </c:pt>
                <c:pt idx="182">
                  <c:v>2.1391383500000001</c:v>
                </c:pt>
                <c:pt idx="183">
                  <c:v>2.1442383500000002</c:v>
                </c:pt>
                <c:pt idx="184">
                  <c:v>2.16030335</c:v>
                </c:pt>
                <c:pt idx="185">
                  <c:v>2.1737433500000001</c:v>
                </c:pt>
                <c:pt idx="186">
                  <c:v>2.1903183500000001</c:v>
                </c:pt>
                <c:pt idx="187">
                  <c:v>2.1956733500000003</c:v>
                </c:pt>
                <c:pt idx="188">
                  <c:v>2.2030683500000001</c:v>
                </c:pt>
                <c:pt idx="189">
                  <c:v>2.2094433499999999</c:v>
                </c:pt>
                <c:pt idx="190">
                  <c:v>2.2229583500000003</c:v>
                </c:pt>
                <c:pt idx="191">
                  <c:v>2.2356983500000003</c:v>
                </c:pt>
                <c:pt idx="192">
                  <c:v>2.2609183500000003</c:v>
                </c:pt>
                <c:pt idx="193">
                  <c:v>2.26601835</c:v>
                </c:pt>
                <c:pt idx="194">
                  <c:v>2.2775183500000002</c:v>
                </c:pt>
                <c:pt idx="195">
                  <c:v>2.2836383499999999</c:v>
                </c:pt>
                <c:pt idx="196">
                  <c:v>2.2928183500000001</c:v>
                </c:pt>
                <c:pt idx="197">
                  <c:v>2.3030183499999999</c:v>
                </c:pt>
                <c:pt idx="198">
                  <c:v>2.30811835</c:v>
                </c:pt>
                <c:pt idx="199">
                  <c:v>2.3185733500000003</c:v>
                </c:pt>
                <c:pt idx="200">
                  <c:v>2.3379533500000003</c:v>
                </c:pt>
                <c:pt idx="201">
                  <c:v>2.3430533499999999</c:v>
                </c:pt>
                <c:pt idx="202">
                  <c:v>2.3580983500000001</c:v>
                </c:pt>
                <c:pt idx="203">
                  <c:v>2.3692983500000002</c:v>
                </c:pt>
                <c:pt idx="204">
                  <c:v>2.38536335</c:v>
                </c:pt>
                <c:pt idx="205">
                  <c:v>2.4353433500000001</c:v>
                </c:pt>
                <c:pt idx="206">
                  <c:v>2.4493683500000003</c:v>
                </c:pt>
                <c:pt idx="207">
                  <c:v>2.46135335</c:v>
                </c:pt>
                <c:pt idx="208">
                  <c:v>2.4723183500000001</c:v>
                </c:pt>
                <c:pt idx="209">
                  <c:v>2.48911835</c:v>
                </c:pt>
                <c:pt idx="210">
                  <c:v>2.4970233500000001</c:v>
                </c:pt>
                <c:pt idx="211">
                  <c:v>2.5227783500000003</c:v>
                </c:pt>
                <c:pt idx="212">
                  <c:v>2.5278783499999999</c:v>
                </c:pt>
                <c:pt idx="213">
                  <c:v>2.5421583500000002</c:v>
                </c:pt>
                <c:pt idx="214">
                  <c:v>2.5486583500000002</c:v>
                </c:pt>
                <c:pt idx="215">
                  <c:v>2.5569783500000001</c:v>
                </c:pt>
                <c:pt idx="216">
                  <c:v>2.5659033500000001</c:v>
                </c:pt>
                <c:pt idx="217">
                  <c:v>2.5731833500000003</c:v>
                </c:pt>
                <c:pt idx="218">
                  <c:v>2.5885833499999999</c:v>
                </c:pt>
                <c:pt idx="219">
                  <c:v>2.5980183500000003</c:v>
                </c:pt>
                <c:pt idx="220">
                  <c:v>2.6058183500000003</c:v>
                </c:pt>
                <c:pt idx="221">
                  <c:v>2.61499835</c:v>
                </c:pt>
                <c:pt idx="222">
                  <c:v>2.6302983499999999</c:v>
                </c:pt>
                <c:pt idx="223">
                  <c:v>2.63922335</c:v>
                </c:pt>
                <c:pt idx="224">
                  <c:v>2.6545233500000003</c:v>
                </c:pt>
                <c:pt idx="225">
                  <c:v>2.68512335</c:v>
                </c:pt>
                <c:pt idx="226">
                  <c:v>2.70220335</c:v>
                </c:pt>
                <c:pt idx="227">
                  <c:v>2.72744835</c:v>
                </c:pt>
                <c:pt idx="228">
                  <c:v>2.7457483499999999</c:v>
                </c:pt>
                <c:pt idx="229">
                  <c:v>2.7703883500000002</c:v>
                </c:pt>
                <c:pt idx="230">
                  <c:v>2.77880335</c:v>
                </c:pt>
                <c:pt idx="231">
                  <c:v>2.7849233500000001</c:v>
                </c:pt>
                <c:pt idx="232">
                  <c:v>2.8111883500000001</c:v>
                </c:pt>
                <c:pt idx="233">
                  <c:v>2.81902835</c:v>
                </c:pt>
                <c:pt idx="234">
                  <c:v>2.82702835</c:v>
                </c:pt>
                <c:pt idx="235">
                  <c:v>2.8315283500000001</c:v>
                </c:pt>
                <c:pt idx="236">
                  <c:v>2.8435283500000001</c:v>
                </c:pt>
                <c:pt idx="237">
                  <c:v>2.8537283499999999</c:v>
                </c:pt>
                <c:pt idx="238">
                  <c:v>2.8637033500000002</c:v>
                </c:pt>
                <c:pt idx="239">
                  <c:v>2.87390335</c:v>
                </c:pt>
                <c:pt idx="240">
                  <c:v>2.8795133500000003</c:v>
                </c:pt>
                <c:pt idx="241">
                  <c:v>2.9111333500000001</c:v>
                </c:pt>
                <c:pt idx="242">
                  <c:v>2.9203133500000003</c:v>
                </c:pt>
                <c:pt idx="243">
                  <c:v>2.9300033500000002</c:v>
                </c:pt>
                <c:pt idx="244">
                  <c:v>2.9414783500000001</c:v>
                </c:pt>
                <c:pt idx="245">
                  <c:v>2.9501483500000001</c:v>
                </c:pt>
                <c:pt idx="246">
                  <c:v>2.9603483500000003</c:v>
                </c:pt>
                <c:pt idx="247">
                  <c:v>2.9728433500000002</c:v>
                </c:pt>
                <c:pt idx="248">
                  <c:v>2.98406335</c:v>
                </c:pt>
                <c:pt idx="249">
                  <c:v>2.9881433500000001</c:v>
                </c:pt>
                <c:pt idx="250">
                  <c:v>2.9932433500000002</c:v>
                </c:pt>
                <c:pt idx="251">
                  <c:v>3.00650335</c:v>
                </c:pt>
                <c:pt idx="252">
                  <c:v>3.03174835</c:v>
                </c:pt>
                <c:pt idx="253">
                  <c:v>3.0437333500000001</c:v>
                </c:pt>
                <c:pt idx="254">
                  <c:v>3.0554333499999999</c:v>
                </c:pt>
                <c:pt idx="255">
                  <c:v>3.0694333500000002</c:v>
                </c:pt>
                <c:pt idx="256">
                  <c:v>3.0876333499999999</c:v>
                </c:pt>
                <c:pt idx="257">
                  <c:v>3.09273335</c:v>
                </c:pt>
                <c:pt idx="258">
                  <c:v>3.1029333500000003</c:v>
                </c:pt>
                <c:pt idx="259">
                  <c:v>3.1109333500000003</c:v>
                </c:pt>
                <c:pt idx="260">
                  <c:v>3.1361783500000002</c:v>
                </c:pt>
                <c:pt idx="261">
                  <c:v>3.1614233500000002</c:v>
                </c:pt>
                <c:pt idx="262">
                  <c:v>3.1866683500000001</c:v>
                </c:pt>
                <c:pt idx="263">
                  <c:v>3.2142083500000003</c:v>
                </c:pt>
                <c:pt idx="264">
                  <c:v>3.2181283500000002</c:v>
                </c:pt>
                <c:pt idx="265">
                  <c:v>3.2730283500000001</c:v>
                </c:pt>
                <c:pt idx="266">
                  <c:v>3.2775883500000003</c:v>
                </c:pt>
                <c:pt idx="267">
                  <c:v>3.2952583500000001</c:v>
                </c:pt>
                <c:pt idx="268">
                  <c:v>3.3003583500000002</c:v>
                </c:pt>
                <c:pt idx="269">
                  <c:v>3.3171583500000001</c:v>
                </c:pt>
                <c:pt idx="270">
                  <c:v>3.3327583500000002</c:v>
                </c:pt>
                <c:pt idx="271">
                  <c:v>3.3426383500000001</c:v>
                </c:pt>
                <c:pt idx="272">
                  <c:v>3.3471183500000001</c:v>
                </c:pt>
                <c:pt idx="273">
                  <c:v>3.3591033500000003</c:v>
                </c:pt>
                <c:pt idx="274">
                  <c:v>3.3841033500000002</c:v>
                </c:pt>
                <c:pt idx="275">
                  <c:v>3.3948133500000002</c:v>
                </c:pt>
                <c:pt idx="276">
                  <c:v>3.40424835</c:v>
                </c:pt>
                <c:pt idx="277">
                  <c:v>3.4147033499999999</c:v>
                </c:pt>
                <c:pt idx="278">
                  <c:v>3.42406335</c:v>
                </c:pt>
                <c:pt idx="279">
                  <c:v>3.4493083499999999</c:v>
                </c:pt>
                <c:pt idx="280">
                  <c:v>3.4597633500000002</c:v>
                </c:pt>
                <c:pt idx="281">
                  <c:v>3.4788883500000001</c:v>
                </c:pt>
                <c:pt idx="282">
                  <c:v>3.4929133500000002</c:v>
                </c:pt>
                <c:pt idx="283">
                  <c:v>3.5085133500000003</c:v>
                </c:pt>
                <c:pt idx="284">
                  <c:v>3.51947835</c:v>
                </c:pt>
                <c:pt idx="285">
                  <c:v>3.53018835</c:v>
                </c:pt>
                <c:pt idx="286">
                  <c:v>3.5554333499999999</c:v>
                </c:pt>
                <c:pt idx="287">
                  <c:v>3.5684383500000001</c:v>
                </c:pt>
                <c:pt idx="288">
                  <c:v>3.57608835</c:v>
                </c:pt>
                <c:pt idx="289">
                  <c:v>3.59062335</c:v>
                </c:pt>
                <c:pt idx="290">
                  <c:v>3.6054133500000001</c:v>
                </c:pt>
                <c:pt idx="291">
                  <c:v>3.6232633500000002</c:v>
                </c:pt>
                <c:pt idx="292">
                  <c:v>3.63346335</c:v>
                </c:pt>
                <c:pt idx="293">
                  <c:v>3.6471133500000001</c:v>
                </c:pt>
                <c:pt idx="294">
                  <c:v>3.6621583499999999</c:v>
                </c:pt>
                <c:pt idx="295">
                  <c:v>3.6683983499999999</c:v>
                </c:pt>
                <c:pt idx="296">
                  <c:v>3.67451835</c:v>
                </c:pt>
                <c:pt idx="297">
                  <c:v>3.6845183500000003</c:v>
                </c:pt>
                <c:pt idx="298">
                  <c:v>3.6975183500000002</c:v>
                </c:pt>
                <c:pt idx="299">
                  <c:v>3.7227633500000001</c:v>
                </c:pt>
                <c:pt idx="300">
                  <c:v>3.7526883500000001</c:v>
                </c:pt>
                <c:pt idx="301">
                  <c:v>3.7662033500000001</c:v>
                </c:pt>
                <c:pt idx="302">
                  <c:v>3.78300335</c:v>
                </c:pt>
                <c:pt idx="303">
                  <c:v>3.8136033500000002</c:v>
                </c:pt>
                <c:pt idx="304">
                  <c:v>3.8215083500000002</c:v>
                </c:pt>
                <c:pt idx="305">
                  <c:v>3.8467533500000002</c:v>
                </c:pt>
                <c:pt idx="306">
                  <c:v>3.8569533499999999</c:v>
                </c:pt>
                <c:pt idx="307">
                  <c:v>3.8821983499999999</c:v>
                </c:pt>
                <c:pt idx="308">
                  <c:v>3.9013233500000002</c:v>
                </c:pt>
                <c:pt idx="309">
                  <c:v>3.9278433500000003</c:v>
                </c:pt>
                <c:pt idx="310">
                  <c:v>3.9411033500000001</c:v>
                </c:pt>
                <c:pt idx="311">
                  <c:v>3.9653283500000001</c:v>
                </c:pt>
                <c:pt idx="312">
                  <c:v>3.97501835</c:v>
                </c:pt>
                <c:pt idx="313">
                  <c:v>3.98470835</c:v>
                </c:pt>
                <c:pt idx="314">
                  <c:v>3.98720835</c:v>
                </c:pt>
                <c:pt idx="315">
                  <c:v>3.99511335</c:v>
                </c:pt>
                <c:pt idx="316">
                  <c:v>4.0073533499999998</c:v>
                </c:pt>
                <c:pt idx="317">
                  <c:v>4.0290283499999999</c:v>
                </c:pt>
                <c:pt idx="318">
                  <c:v>4.0390283499999997</c:v>
                </c:pt>
                <c:pt idx="319">
                  <c:v>4.0546283499999998</c:v>
                </c:pt>
                <c:pt idx="320">
                  <c:v>4.0650283500000004</c:v>
                </c:pt>
                <c:pt idx="321">
                  <c:v>4.0728683500000002</c:v>
                </c:pt>
                <c:pt idx="322">
                  <c:v>4.08000835</c:v>
                </c:pt>
                <c:pt idx="323">
                  <c:v>4.09377835</c:v>
                </c:pt>
                <c:pt idx="324">
                  <c:v>4.1024483500000004</c:v>
                </c:pt>
                <c:pt idx="325">
                  <c:v>4.1177483500000003</c:v>
                </c:pt>
                <c:pt idx="326">
                  <c:v>4.1304983499999999</c:v>
                </c:pt>
                <c:pt idx="327">
                  <c:v>4.1557433499999998</c:v>
                </c:pt>
                <c:pt idx="328">
                  <c:v>4.1627633500000005</c:v>
                </c:pt>
                <c:pt idx="329">
                  <c:v>4.1709533500000004</c:v>
                </c:pt>
                <c:pt idx="330">
                  <c:v>4.1763533500000003</c:v>
                </c:pt>
                <c:pt idx="331">
                  <c:v>4.1891033499999999</c:v>
                </c:pt>
                <c:pt idx="332">
                  <c:v>4.21610335</c:v>
                </c:pt>
                <c:pt idx="333">
                  <c:v>4.2251033499999995</c:v>
                </c:pt>
                <c:pt idx="334">
                  <c:v>4.2341033499999998</c:v>
                </c:pt>
                <c:pt idx="335">
                  <c:v>4.2593483499999998</c:v>
                </c:pt>
                <c:pt idx="336">
                  <c:v>4.2644483499999994</c:v>
                </c:pt>
                <c:pt idx="337">
                  <c:v>4.2743933499999995</c:v>
                </c:pt>
                <c:pt idx="338">
                  <c:v>4.2825533499999997</c:v>
                </c:pt>
                <c:pt idx="339">
                  <c:v>4.29683335</c:v>
                </c:pt>
                <c:pt idx="340">
                  <c:v>4.3190183499999995</c:v>
                </c:pt>
                <c:pt idx="341">
                  <c:v>4.3266683499999994</c:v>
                </c:pt>
                <c:pt idx="342">
                  <c:v>4.3404383499999994</c:v>
                </c:pt>
                <c:pt idx="343">
                  <c:v>4.3480883499999994</c:v>
                </c:pt>
                <c:pt idx="344">
                  <c:v>4.3557383499999993</c:v>
                </c:pt>
                <c:pt idx="345">
                  <c:v>4.3656833499999994</c:v>
                </c:pt>
                <c:pt idx="346">
                  <c:v>4.3860833499999998</c:v>
                </c:pt>
                <c:pt idx="347">
                  <c:v>4.4068033499999997</c:v>
                </c:pt>
                <c:pt idx="348">
                  <c:v>4.4281233499999999</c:v>
                </c:pt>
                <c:pt idx="349">
                  <c:v>4.4332233499999996</c:v>
                </c:pt>
                <c:pt idx="350">
                  <c:v>4.4434233499999998</c:v>
                </c:pt>
                <c:pt idx="351">
                  <c:v>4.4589783499999998</c:v>
                </c:pt>
                <c:pt idx="352">
                  <c:v>4.4717283499999994</c:v>
                </c:pt>
                <c:pt idx="353">
                  <c:v>4.4860083499999996</c:v>
                </c:pt>
                <c:pt idx="354">
                  <c:v>4.5038583499999998</c:v>
                </c:pt>
                <c:pt idx="355">
                  <c:v>4.51405835</c:v>
                </c:pt>
                <c:pt idx="356">
                  <c:v>4.5199983499999998</c:v>
                </c:pt>
                <c:pt idx="357">
                  <c:v>4.5250983499999995</c:v>
                </c:pt>
                <c:pt idx="358">
                  <c:v>4.5498333499999992</c:v>
                </c:pt>
                <c:pt idx="359">
                  <c:v>4.5610333499999998</c:v>
                </c:pt>
                <c:pt idx="360">
                  <c:v>4.57123335</c:v>
                </c:pt>
                <c:pt idx="361">
                  <c:v>4.5824533499999998</c:v>
                </c:pt>
                <c:pt idx="362">
                  <c:v>4.5941833499999998</c:v>
                </c:pt>
                <c:pt idx="363">
                  <c:v>4.6079633499999995</c:v>
                </c:pt>
                <c:pt idx="364">
                  <c:v>4.62657835</c:v>
                </c:pt>
                <c:pt idx="365">
                  <c:v>4.6406033499999992</c:v>
                </c:pt>
                <c:pt idx="366">
                  <c:v>4.6530233499999998</c:v>
                </c:pt>
                <c:pt idx="367">
                  <c:v>4.6624033499999999</c:v>
                </c:pt>
                <c:pt idx="368">
                  <c:v>4.66826835</c:v>
                </c:pt>
                <c:pt idx="369">
                  <c:v>4.6825483499999994</c:v>
                </c:pt>
                <c:pt idx="370">
                  <c:v>4.6894333499999998</c:v>
                </c:pt>
                <c:pt idx="371">
                  <c:v>4.7236333500000001</c:v>
                </c:pt>
                <c:pt idx="372">
                  <c:v>4.7392933499999996</c:v>
                </c:pt>
                <c:pt idx="373">
                  <c:v>4.7522983499999993</c:v>
                </c:pt>
                <c:pt idx="374">
                  <c:v>4.76405835</c:v>
                </c:pt>
                <c:pt idx="375">
                  <c:v>4.7747683499999996</c:v>
                </c:pt>
                <c:pt idx="376">
                  <c:v>4.7971283499999995</c:v>
                </c:pt>
                <c:pt idx="377">
                  <c:v>4.8073283499999997</c:v>
                </c:pt>
                <c:pt idx="378">
                  <c:v>4.8174683499999995</c:v>
                </c:pt>
                <c:pt idx="379">
                  <c:v>4.8369683499999994</c:v>
                </c:pt>
                <c:pt idx="380">
                  <c:v>4.8622133499999993</c:v>
                </c:pt>
                <c:pt idx="381">
                  <c:v>4.8874583499999993</c:v>
                </c:pt>
                <c:pt idx="382">
                  <c:v>4.9073483499999995</c:v>
                </c:pt>
                <c:pt idx="383">
                  <c:v>4.9325933499999994</c:v>
                </c:pt>
                <c:pt idx="384">
                  <c:v>4.9445933499999999</c:v>
                </c:pt>
                <c:pt idx="385">
                  <c:v>4.9546733499999993</c:v>
                </c:pt>
                <c:pt idx="386">
                  <c:v>4.9648733499999995</c:v>
                </c:pt>
                <c:pt idx="387">
                  <c:v>4.98229335</c:v>
                </c:pt>
                <c:pt idx="388">
                  <c:v>5.0034633499999996</c:v>
                </c:pt>
                <c:pt idx="389">
                  <c:v>5.0136633499999999</c:v>
                </c:pt>
                <c:pt idx="390">
                  <c:v>5.03151335</c:v>
                </c:pt>
                <c:pt idx="391">
                  <c:v>5.0442033499999992</c:v>
                </c:pt>
                <c:pt idx="392">
                  <c:v>5.0526183499999995</c:v>
                </c:pt>
                <c:pt idx="393">
                  <c:v>5.0717433499999993</c:v>
                </c:pt>
                <c:pt idx="394">
                  <c:v>5.0834733499999993</c:v>
                </c:pt>
                <c:pt idx="395">
                  <c:v>5.0911233499999993</c:v>
                </c:pt>
                <c:pt idx="396">
                  <c:v>5.1003033499999999</c:v>
                </c:pt>
                <c:pt idx="397">
                  <c:v>5.1139433499999996</c:v>
                </c:pt>
                <c:pt idx="398">
                  <c:v>5.1242033499999993</c:v>
                </c:pt>
                <c:pt idx="399">
                  <c:v>5.1323633499999994</c:v>
                </c:pt>
                <c:pt idx="400">
                  <c:v>5.14332835</c:v>
                </c:pt>
                <c:pt idx="401">
                  <c:v>5.15505835</c:v>
                </c:pt>
                <c:pt idx="402">
                  <c:v>5.1595383500000001</c:v>
                </c:pt>
                <c:pt idx="403">
                  <c:v>5.1674433499999992</c:v>
                </c:pt>
                <c:pt idx="404">
                  <c:v>5.1873933499999998</c:v>
                </c:pt>
                <c:pt idx="405">
                  <c:v>5.1963183499999994</c:v>
                </c:pt>
                <c:pt idx="406">
                  <c:v>5.2084683499999995</c:v>
                </c:pt>
                <c:pt idx="407">
                  <c:v>5.2189233499999999</c:v>
                </c:pt>
                <c:pt idx="408">
                  <c:v>5.2230833499999996</c:v>
                </c:pt>
                <c:pt idx="409">
                  <c:v>5.2292033499999997</c:v>
                </c:pt>
                <c:pt idx="410">
                  <c:v>5.2445033499999996</c:v>
                </c:pt>
                <c:pt idx="411">
                  <c:v>5.2643933499999997</c:v>
                </c:pt>
                <c:pt idx="412">
                  <c:v>5.2730633499999993</c:v>
                </c:pt>
                <c:pt idx="413">
                  <c:v>5.2888733499999994</c:v>
                </c:pt>
                <c:pt idx="414">
                  <c:v>5.3005733499999996</c:v>
                </c:pt>
                <c:pt idx="415">
                  <c:v>5.3276033499999995</c:v>
                </c:pt>
                <c:pt idx="416">
                  <c:v>5.3385683499999992</c:v>
                </c:pt>
                <c:pt idx="417">
                  <c:v>5.3503183499999993</c:v>
                </c:pt>
                <c:pt idx="418">
                  <c:v>5.3554183499999999</c:v>
                </c:pt>
                <c:pt idx="419">
                  <c:v>5.3625583499999996</c:v>
                </c:pt>
                <c:pt idx="420">
                  <c:v>5.3696983499999993</c:v>
                </c:pt>
                <c:pt idx="421">
                  <c:v>5.3798983499999995</c:v>
                </c:pt>
                <c:pt idx="422">
                  <c:v>5.3913733499999994</c:v>
                </c:pt>
                <c:pt idx="423">
                  <c:v>5.4038533499999994</c:v>
                </c:pt>
                <c:pt idx="424">
                  <c:v>5.4288433499999993</c:v>
                </c:pt>
                <c:pt idx="425">
                  <c:v>5.4413383499999997</c:v>
                </c:pt>
                <c:pt idx="426">
                  <c:v>5.4579783499999994</c:v>
                </c:pt>
                <c:pt idx="427">
                  <c:v>5.4827783499999994</c:v>
                </c:pt>
                <c:pt idx="428">
                  <c:v>5.4901733500000001</c:v>
                </c:pt>
                <c:pt idx="429">
                  <c:v>5.50542335</c:v>
                </c:pt>
                <c:pt idx="430">
                  <c:v>5.5095833499999998</c:v>
                </c:pt>
                <c:pt idx="431">
                  <c:v>5.5269233499999997</c:v>
                </c:pt>
                <c:pt idx="432">
                  <c:v>5.5365433499999996</c:v>
                </c:pt>
                <c:pt idx="433">
                  <c:v>5.5516233499999998</c:v>
                </c:pt>
                <c:pt idx="434">
                  <c:v>5.5618833499999996</c:v>
                </c:pt>
                <c:pt idx="435">
                  <c:v>5.5720833499999998</c:v>
                </c:pt>
                <c:pt idx="436">
                  <c:v>5.5815183499999996</c:v>
                </c:pt>
                <c:pt idx="437">
                  <c:v>5.5912383499999994</c:v>
                </c:pt>
                <c:pt idx="438">
                  <c:v>5.6034583499999995</c:v>
                </c:pt>
                <c:pt idx="439">
                  <c:v>5.6114383499999994</c:v>
                </c:pt>
                <c:pt idx="440">
                  <c:v>5.6254783499999998</c:v>
                </c:pt>
                <c:pt idx="441">
                  <c:v>5.6379583499999999</c:v>
                </c:pt>
                <c:pt idx="442">
                  <c:v>5.6430583499999996</c:v>
                </c:pt>
                <c:pt idx="443">
                  <c:v>5.6899783499999996</c:v>
                </c:pt>
                <c:pt idx="444">
                  <c:v>5.6955783499999999</c:v>
                </c:pt>
                <c:pt idx="445">
                  <c:v>5.7129183499999998</c:v>
                </c:pt>
                <c:pt idx="446">
                  <c:v>5.72175835</c:v>
                </c:pt>
                <c:pt idx="447">
                  <c:v>5.7340133499999997</c:v>
                </c:pt>
                <c:pt idx="448">
                  <c:v>5.7587183499999997</c:v>
                </c:pt>
                <c:pt idx="449">
                  <c:v>5.7701933499999996</c:v>
                </c:pt>
                <c:pt idx="450">
                  <c:v>5.7796283499999994</c:v>
                </c:pt>
                <c:pt idx="451">
                  <c:v>5.7908483499999992</c:v>
                </c:pt>
                <c:pt idx="452">
                  <c:v>5.7987533499999993</c:v>
                </c:pt>
                <c:pt idx="453">
                  <c:v>5.8112333499999993</c:v>
                </c:pt>
                <c:pt idx="454">
                  <c:v>5.8214333499999995</c:v>
                </c:pt>
                <c:pt idx="455">
                  <c:v>5.83418335</c:v>
                </c:pt>
                <c:pt idx="456">
                  <c:v>5.8408133499999995</c:v>
                </c:pt>
                <c:pt idx="457">
                  <c:v>5.8505033499999994</c:v>
                </c:pt>
                <c:pt idx="458">
                  <c:v>5.8586633499999996</c:v>
                </c:pt>
                <c:pt idx="459">
                  <c:v>5.8647833499999997</c:v>
                </c:pt>
                <c:pt idx="460">
                  <c:v>5.8703933499999996</c:v>
                </c:pt>
                <c:pt idx="461">
                  <c:v>5.8905233499999996</c:v>
                </c:pt>
                <c:pt idx="462">
                  <c:v>5.9040383499999995</c:v>
                </c:pt>
                <c:pt idx="463">
                  <c:v>5.9116883499999995</c:v>
                </c:pt>
                <c:pt idx="464">
                  <c:v>5.9282633499999999</c:v>
                </c:pt>
                <c:pt idx="465">
                  <c:v>5.9334633499999994</c:v>
                </c:pt>
                <c:pt idx="466">
                  <c:v>5.94646835</c:v>
                </c:pt>
                <c:pt idx="467">
                  <c:v>5.9716683499999998</c:v>
                </c:pt>
                <c:pt idx="468">
                  <c:v>5.9816433499999997</c:v>
                </c:pt>
                <c:pt idx="469">
                  <c:v>5.9877633499999998</c:v>
                </c:pt>
                <c:pt idx="470">
                  <c:v>6.00969335</c:v>
                </c:pt>
                <c:pt idx="471">
                  <c:v>6.0190533499999992</c:v>
                </c:pt>
                <c:pt idx="472">
                  <c:v>6.0274683499999995</c:v>
                </c:pt>
                <c:pt idx="473">
                  <c:v>6.0369033499999993</c:v>
                </c:pt>
                <c:pt idx="474">
                  <c:v>6.05666335</c:v>
                </c:pt>
                <c:pt idx="475">
                  <c:v>6.0711983499999995</c:v>
                </c:pt>
                <c:pt idx="476">
                  <c:v>6.0797783499999998</c:v>
                </c:pt>
                <c:pt idx="477">
                  <c:v>6.0862183499999993</c:v>
                </c:pt>
                <c:pt idx="478">
                  <c:v>6.0943383499999992</c:v>
                </c:pt>
                <c:pt idx="479">
                  <c:v>6.1000583499999994</c:v>
                </c:pt>
                <c:pt idx="480">
                  <c:v>6.1196933499999995</c:v>
                </c:pt>
                <c:pt idx="481">
                  <c:v>6.1282333499999995</c:v>
                </c:pt>
                <c:pt idx="482">
                  <c:v>6.1433533499999999</c:v>
                </c:pt>
                <c:pt idx="483">
                  <c:v>6.1507483499999998</c:v>
                </c:pt>
                <c:pt idx="484">
                  <c:v>6.1576333499999993</c:v>
                </c:pt>
                <c:pt idx="485">
                  <c:v>6.1670683499999992</c:v>
                </c:pt>
                <c:pt idx="486">
                  <c:v>6.1826683499999993</c:v>
                </c:pt>
                <c:pt idx="487">
                  <c:v>6.1915083499999994</c:v>
                </c:pt>
                <c:pt idx="488">
                  <c:v>6.2167283499999995</c:v>
                </c:pt>
                <c:pt idx="489">
                  <c:v>6.22565335</c:v>
                </c:pt>
                <c:pt idx="490">
                  <c:v>6.2333333499999997</c:v>
                </c:pt>
                <c:pt idx="491">
                  <c:v>6.2409833499999996</c:v>
                </c:pt>
                <c:pt idx="492">
                  <c:v>6.2654633499999992</c:v>
                </c:pt>
                <c:pt idx="493">
                  <c:v>6.27107335</c:v>
                </c:pt>
                <c:pt idx="494">
                  <c:v>6.2822933499999998</c:v>
                </c:pt>
                <c:pt idx="495">
                  <c:v>6.2912183499999994</c:v>
                </c:pt>
                <c:pt idx="496">
                  <c:v>6.3070783499999994</c:v>
                </c:pt>
                <c:pt idx="497">
                  <c:v>6.3175333499999997</c:v>
                </c:pt>
                <c:pt idx="498">
                  <c:v>6.3455833500000001</c:v>
                </c:pt>
                <c:pt idx="499">
                  <c:v>6.3562433499999997</c:v>
                </c:pt>
                <c:pt idx="500">
                  <c:v>6.3814883499999997</c:v>
                </c:pt>
                <c:pt idx="501">
                  <c:v>6.40200835</c:v>
                </c:pt>
                <c:pt idx="502">
                  <c:v>6.4134483499999995</c:v>
                </c:pt>
                <c:pt idx="503">
                  <c:v>6.4203333499999999</c:v>
                </c:pt>
                <c:pt idx="504">
                  <c:v>6.43410335</c:v>
                </c:pt>
                <c:pt idx="505">
                  <c:v>6.4432833499999997</c:v>
                </c:pt>
                <c:pt idx="506">
                  <c:v>6.4680833499999997</c:v>
                </c:pt>
                <c:pt idx="507">
                  <c:v>6.4762433499999998</c:v>
                </c:pt>
                <c:pt idx="508">
                  <c:v>6.4897583499999998</c:v>
                </c:pt>
                <c:pt idx="509">
                  <c:v>6.5063333499999993</c:v>
                </c:pt>
                <c:pt idx="510">
                  <c:v>6.51673335</c:v>
                </c:pt>
                <c:pt idx="511">
                  <c:v>6.5255733499999993</c:v>
                </c:pt>
                <c:pt idx="512">
                  <c:v>6.5508183499999992</c:v>
                </c:pt>
                <c:pt idx="513">
                  <c:v>6.5755233499999992</c:v>
                </c:pt>
                <c:pt idx="514">
                  <c:v>6.6002283499999992</c:v>
                </c:pt>
                <c:pt idx="515">
                  <c:v>6.6258483500000001</c:v>
                </c:pt>
                <c:pt idx="516">
                  <c:v>6.6310483499999995</c:v>
                </c:pt>
                <c:pt idx="517">
                  <c:v>6.6440483499999994</c:v>
                </c:pt>
                <c:pt idx="518">
                  <c:v>6.6549683499999999</c:v>
                </c:pt>
                <c:pt idx="519">
                  <c:v>6.66491335</c:v>
                </c:pt>
                <c:pt idx="520">
                  <c:v>6.7106633499999999</c:v>
                </c:pt>
                <c:pt idx="521">
                  <c:v>6.7169033499999999</c:v>
                </c:pt>
                <c:pt idx="522">
                  <c:v>6.7421483499999999</c:v>
                </c:pt>
                <c:pt idx="523">
                  <c:v>6.76178335</c:v>
                </c:pt>
                <c:pt idx="524">
                  <c:v>6.7870283499999999</c:v>
                </c:pt>
                <c:pt idx="525">
                  <c:v>6.8122733499999999</c:v>
                </c:pt>
                <c:pt idx="526">
                  <c:v>6.8190333499999998</c:v>
                </c:pt>
                <c:pt idx="527">
                  <c:v>6.8302133499999993</c:v>
                </c:pt>
                <c:pt idx="528">
                  <c:v>6.8502333499999999</c:v>
                </c:pt>
                <c:pt idx="529">
                  <c:v>6.8655333499999998</c:v>
                </c:pt>
                <c:pt idx="530">
                  <c:v>6.87723335</c:v>
                </c:pt>
                <c:pt idx="531">
                  <c:v>6.8850333499999996</c:v>
                </c:pt>
                <c:pt idx="532">
                  <c:v>6.9014133499999994</c:v>
                </c:pt>
                <c:pt idx="533">
                  <c:v>6.9115533499999993</c:v>
                </c:pt>
                <c:pt idx="534">
                  <c:v>6.9365133499999994</c:v>
                </c:pt>
                <c:pt idx="535">
                  <c:v>6.9476933499999998</c:v>
                </c:pt>
                <c:pt idx="536">
                  <c:v>6.9528933499999992</c:v>
                </c:pt>
                <c:pt idx="537">
                  <c:v>6.9755883499999998</c:v>
                </c:pt>
                <c:pt idx="538">
                  <c:v>6.9990483499999998</c:v>
                </c:pt>
                <c:pt idx="539">
                  <c:v>7.0242683499999998</c:v>
                </c:pt>
                <c:pt idx="540">
                  <c:v>7.04272835</c:v>
                </c:pt>
                <c:pt idx="541">
                  <c:v>7.0527033499999998</c:v>
                </c:pt>
                <c:pt idx="542">
                  <c:v>7.0605033499999994</c:v>
                </c:pt>
                <c:pt idx="543">
                  <c:v>7.06764335</c:v>
                </c:pt>
                <c:pt idx="544">
                  <c:v>7.0926433499999995</c:v>
                </c:pt>
                <c:pt idx="545">
                  <c:v>7.0990183499999997</c:v>
                </c:pt>
                <c:pt idx="546">
                  <c:v>7.10421835</c:v>
                </c:pt>
                <c:pt idx="547">
                  <c:v>7.1156933499999999</c:v>
                </c:pt>
                <c:pt idx="548">
                  <c:v>7.1260933499999997</c:v>
                </c:pt>
                <c:pt idx="549">
                  <c:v>7.1454733499999996</c:v>
                </c:pt>
                <c:pt idx="550">
                  <c:v>7.1517133499999996</c:v>
                </c:pt>
                <c:pt idx="551">
                  <c:v>7.1606383499999993</c:v>
                </c:pt>
                <c:pt idx="552">
                  <c:v>7.1779283499999993</c:v>
                </c:pt>
                <c:pt idx="553">
                  <c:v>7.1919683499999998</c:v>
                </c:pt>
                <c:pt idx="554">
                  <c:v>7.2096483499999993</c:v>
                </c:pt>
                <c:pt idx="555">
                  <c:v>7.2275883499999996</c:v>
                </c:pt>
                <c:pt idx="556">
                  <c:v>7.2443883499999995</c:v>
                </c:pt>
                <c:pt idx="557">
                  <c:v>7.2698683499999994</c:v>
                </c:pt>
                <c:pt idx="558">
                  <c:v>7.2948583499999993</c:v>
                </c:pt>
                <c:pt idx="559">
                  <c:v>7.3096783499999995</c:v>
                </c:pt>
                <c:pt idx="560">
                  <c:v>7.3203383499999992</c:v>
                </c:pt>
                <c:pt idx="561">
                  <c:v>7.3390583499999993</c:v>
                </c:pt>
                <c:pt idx="562">
                  <c:v>7.3473783499999996</c:v>
                </c:pt>
                <c:pt idx="563">
                  <c:v>7.3551783499999992</c:v>
                </c:pt>
                <c:pt idx="564">
                  <c:v>7.3705683499999992</c:v>
                </c:pt>
                <c:pt idx="565">
                  <c:v>7.3799283499999992</c:v>
                </c:pt>
                <c:pt idx="566">
                  <c:v>7.3925283499999992</c:v>
                </c:pt>
                <c:pt idx="567">
                  <c:v>7.4425283499999999</c:v>
                </c:pt>
                <c:pt idx="568">
                  <c:v>7.4540033499999998</c:v>
                </c:pt>
                <c:pt idx="569">
                  <c:v>7.4625833500000001</c:v>
                </c:pt>
                <c:pt idx="570">
                  <c:v>7.4877833499999999</c:v>
                </c:pt>
                <c:pt idx="571">
                  <c:v>7.5001033499999998</c:v>
                </c:pt>
                <c:pt idx="572">
                  <c:v>7.5172633499999995</c:v>
                </c:pt>
                <c:pt idx="573">
                  <c:v>7.5252433499999993</c:v>
                </c:pt>
                <c:pt idx="574">
                  <c:v>7.5387433499999998</c:v>
                </c:pt>
                <c:pt idx="575">
                  <c:v>7.5637033499999999</c:v>
                </c:pt>
                <c:pt idx="576">
                  <c:v>7.58866335</c:v>
                </c:pt>
                <c:pt idx="577">
                  <c:v>7.6016633499999999</c:v>
                </c:pt>
                <c:pt idx="578">
                  <c:v>7.6284433499999995</c:v>
                </c:pt>
                <c:pt idx="579">
                  <c:v>7.6383233499999994</c:v>
                </c:pt>
                <c:pt idx="580">
                  <c:v>7.6575633499999993</c:v>
                </c:pt>
                <c:pt idx="581">
                  <c:v>7.6825633499999997</c:v>
                </c:pt>
                <c:pt idx="582">
                  <c:v>7.6937433499999992</c:v>
                </c:pt>
                <c:pt idx="583">
                  <c:v>7.6989433499999995</c:v>
                </c:pt>
                <c:pt idx="584">
                  <c:v>7.7137633499999998</c:v>
                </c:pt>
                <c:pt idx="585">
                  <c:v>7.7218233499999993</c:v>
                </c:pt>
                <c:pt idx="586">
                  <c:v>7.7332633499999996</c:v>
                </c:pt>
                <c:pt idx="587">
                  <c:v>7.7585083499999996</c:v>
                </c:pt>
                <c:pt idx="588">
                  <c:v>7.77470835</c:v>
                </c:pt>
                <c:pt idx="589">
                  <c:v>7.7855083499999997</c:v>
                </c:pt>
                <c:pt idx="590">
                  <c:v>7.7925283499999995</c:v>
                </c:pt>
                <c:pt idx="591">
                  <c:v>7.8008483499999999</c:v>
                </c:pt>
                <c:pt idx="592">
                  <c:v>7.81869835</c:v>
                </c:pt>
                <c:pt idx="593">
                  <c:v>7.84370835</c:v>
                </c:pt>
                <c:pt idx="594">
                  <c:v>7.8481283499999996</c:v>
                </c:pt>
                <c:pt idx="595">
                  <c:v>7.8512483499999997</c:v>
                </c:pt>
                <c:pt idx="596">
                  <c:v>7.8645083499999995</c:v>
                </c:pt>
                <c:pt idx="597">
                  <c:v>7.8853083499999999</c:v>
                </c:pt>
                <c:pt idx="598">
                  <c:v>7.8933683499999994</c:v>
                </c:pt>
                <c:pt idx="599">
                  <c:v>7.9019183499999999</c:v>
                </c:pt>
                <c:pt idx="600">
                  <c:v>7.9132583499999996</c:v>
                </c:pt>
                <c:pt idx="601">
                  <c:v>7.9233983499999994</c:v>
                </c:pt>
                <c:pt idx="602">
                  <c:v>7.9311983499999998</c:v>
                </c:pt>
                <c:pt idx="603">
                  <c:v>7.9681983499999998</c:v>
                </c:pt>
                <c:pt idx="604">
                  <c:v>7.9889883499999996</c:v>
                </c:pt>
                <c:pt idx="605">
                  <c:v>8.0108283499999988</c:v>
                </c:pt>
                <c:pt idx="606">
                  <c:v>8.0173283499999997</c:v>
                </c:pt>
                <c:pt idx="607">
                  <c:v>8.0305883500000004</c:v>
                </c:pt>
                <c:pt idx="608">
                  <c:v>8.0420283499999989</c:v>
                </c:pt>
                <c:pt idx="609">
                  <c:v>8.0672733499999989</c:v>
                </c:pt>
                <c:pt idx="610">
                  <c:v>8.07806435</c:v>
                </c:pt>
                <c:pt idx="611">
                  <c:v>8.0923643500000004</c:v>
                </c:pt>
                <c:pt idx="612">
                  <c:v>8.1175843499999996</c:v>
                </c:pt>
                <c:pt idx="613">
                  <c:v>8.1217443500000002</c:v>
                </c:pt>
                <c:pt idx="614">
                  <c:v>8.1269443500000005</c:v>
                </c:pt>
                <c:pt idx="615">
                  <c:v>8.1438443500000002</c:v>
                </c:pt>
                <c:pt idx="616">
                  <c:v>8.1688043500000003</c:v>
                </c:pt>
                <c:pt idx="617">
                  <c:v>8.1766043499999999</c:v>
                </c:pt>
                <c:pt idx="618">
                  <c:v>8.2018493499999998</c:v>
                </c:pt>
                <c:pt idx="619">
                  <c:v>8.2094993499999998</c:v>
                </c:pt>
                <c:pt idx="620">
                  <c:v>8.2347443499999997</c:v>
                </c:pt>
                <c:pt idx="621">
                  <c:v>8.2595443499999988</c:v>
                </c:pt>
                <c:pt idx="622">
                  <c:v>8.2717643499999998</c:v>
                </c:pt>
                <c:pt idx="623">
                  <c:v>8.2817093499999999</c:v>
                </c:pt>
                <c:pt idx="624">
                  <c:v>8.2892693499999996</c:v>
                </c:pt>
                <c:pt idx="625">
                  <c:v>8.2949893499999998</c:v>
                </c:pt>
                <c:pt idx="626">
                  <c:v>8.2996693500000003</c:v>
                </c:pt>
                <c:pt idx="627">
                  <c:v>8.3099293499999991</c:v>
                </c:pt>
                <c:pt idx="628">
                  <c:v>8.3320293499999991</c:v>
                </c:pt>
                <c:pt idx="629">
                  <c:v>8.3398293500000005</c:v>
                </c:pt>
                <c:pt idx="630">
                  <c:v>8.3650493499999996</c:v>
                </c:pt>
                <c:pt idx="631">
                  <c:v>8.3902693500000005</c:v>
                </c:pt>
                <c:pt idx="632">
                  <c:v>8.3967693499999996</c:v>
                </c:pt>
                <c:pt idx="633">
                  <c:v>8.4186093499999988</c:v>
                </c:pt>
                <c:pt idx="634">
                  <c:v>8.4438293499999997</c:v>
                </c:pt>
                <c:pt idx="635">
                  <c:v>8.4557993499999995</c:v>
                </c:pt>
                <c:pt idx="636">
                  <c:v>8.4609993499999998</c:v>
                </c:pt>
                <c:pt idx="637">
                  <c:v>8.4862193499999989</c:v>
                </c:pt>
                <c:pt idx="638">
                  <c:v>8.4932393499999996</c:v>
                </c:pt>
                <c:pt idx="639">
                  <c:v>8.5038993499999993</c:v>
                </c:pt>
                <c:pt idx="640">
                  <c:v>8.5964593499999999</c:v>
                </c:pt>
                <c:pt idx="641">
                  <c:v>8.6098993499999992</c:v>
                </c:pt>
                <c:pt idx="642">
                  <c:v>8.6308097499999992</c:v>
                </c:pt>
                <c:pt idx="643">
                  <c:v>8.6381797500000008</c:v>
                </c:pt>
                <c:pt idx="644">
                  <c:v>8.6506597500000009</c:v>
                </c:pt>
                <c:pt idx="645">
                  <c:v>8.67587975</c:v>
                </c:pt>
                <c:pt idx="646">
                  <c:v>8.68211975</c:v>
                </c:pt>
                <c:pt idx="647">
                  <c:v>8.6896597500000006</c:v>
                </c:pt>
                <c:pt idx="648">
                  <c:v>8.6948597500000009</c:v>
                </c:pt>
                <c:pt idx="649">
                  <c:v>8.7034397499999994</c:v>
                </c:pt>
                <c:pt idx="650">
                  <c:v>8.7160397500000002</c:v>
                </c:pt>
                <c:pt idx="651">
                  <c:v>8.7211697499999996</c:v>
                </c:pt>
                <c:pt idx="652">
                  <c:v>8.7305297500000005</c:v>
                </c:pt>
                <c:pt idx="653">
                  <c:v>8.7422297499999999</c:v>
                </c:pt>
                <c:pt idx="654">
                  <c:v>8.7578297500000009</c:v>
                </c:pt>
                <c:pt idx="655">
                  <c:v>8.7711547500000009</c:v>
                </c:pt>
                <c:pt idx="656">
                  <c:v>8.7741797500000001</c:v>
                </c:pt>
                <c:pt idx="657">
                  <c:v>8.7780797499999998</c:v>
                </c:pt>
                <c:pt idx="658">
                  <c:v>8.7801797500000003</c:v>
                </c:pt>
                <c:pt idx="659">
                  <c:v>8.7944797500000007</c:v>
                </c:pt>
                <c:pt idx="660">
                  <c:v>8.8079197499999999</c:v>
                </c:pt>
                <c:pt idx="661">
                  <c:v>8.8153297500000001</c:v>
                </c:pt>
                <c:pt idx="662">
                  <c:v>8.8329247500000001</c:v>
                </c:pt>
                <c:pt idx="663">
                  <c:v>8.8589247499999999</c:v>
                </c:pt>
                <c:pt idx="664">
                  <c:v>8.87426475</c:v>
                </c:pt>
                <c:pt idx="665">
                  <c:v>8.89974475</c:v>
                </c:pt>
                <c:pt idx="666">
                  <c:v>8.9085847499999993</c:v>
                </c:pt>
                <c:pt idx="667">
                  <c:v>8.9189847499999999</c:v>
                </c:pt>
                <c:pt idx="668">
                  <c:v>8.9304247500000002</c:v>
                </c:pt>
                <c:pt idx="669">
                  <c:v>8.9361247499999994</c:v>
                </c:pt>
                <c:pt idx="670">
                  <c:v>8.9431447500000001</c:v>
                </c:pt>
                <c:pt idx="671">
                  <c:v>8.9691447499999999</c:v>
                </c:pt>
                <c:pt idx="672">
                  <c:v>9.0692447499999993</c:v>
                </c:pt>
                <c:pt idx="673">
                  <c:v>9.1693447500000005</c:v>
                </c:pt>
                <c:pt idx="674">
                  <c:v>9.2395447500000003</c:v>
                </c:pt>
                <c:pt idx="675">
                  <c:v>9.2555047500000001</c:v>
                </c:pt>
                <c:pt idx="676">
                  <c:v>9.2585047500000002</c:v>
                </c:pt>
                <c:pt idx="677">
                  <c:v>9.2881447500000007</c:v>
                </c:pt>
                <c:pt idx="678">
                  <c:v>9.3133647499999999</c:v>
                </c:pt>
                <c:pt idx="679">
                  <c:v>9.3383647500000002</c:v>
                </c:pt>
                <c:pt idx="680">
                  <c:v>9.3636097500000002</c:v>
                </c:pt>
                <c:pt idx="681">
                  <c:v>9.3738697500000008</c:v>
                </c:pt>
                <c:pt idx="682">
                  <c:v>9.3988297500000009</c:v>
                </c:pt>
                <c:pt idx="683">
                  <c:v>9.4040297499999994</c:v>
                </c:pt>
                <c:pt idx="684">
                  <c:v>9.4149497499999999</c:v>
                </c:pt>
                <c:pt idx="685">
                  <c:v>9.4763297499999997</c:v>
                </c:pt>
                <c:pt idx="686">
                  <c:v>9.5377097499999994</c:v>
                </c:pt>
                <c:pt idx="687">
                  <c:v>9.6009497499999998</c:v>
                </c:pt>
                <c:pt idx="688">
                  <c:v>9.6214897500000003</c:v>
                </c:pt>
                <c:pt idx="689">
                  <c:v>9.6417697499999999</c:v>
                </c:pt>
                <c:pt idx="690">
                  <c:v>9.6669897500000008</c:v>
                </c:pt>
                <c:pt idx="691">
                  <c:v>9.6682897499999996</c:v>
                </c:pt>
                <c:pt idx="692">
                  <c:v>9.6810297500000004</c:v>
                </c:pt>
                <c:pt idx="693">
                  <c:v>9.6862297500000007</c:v>
                </c:pt>
                <c:pt idx="694">
                  <c:v>9.6942297499999999</c:v>
                </c:pt>
                <c:pt idx="695">
                  <c:v>9.6962297500000005</c:v>
                </c:pt>
                <c:pt idx="696">
                  <c:v>9.7217297499999997</c:v>
                </c:pt>
                <c:pt idx="697">
                  <c:v>9.7469747499999997</c:v>
                </c:pt>
                <c:pt idx="698">
                  <c:v>9.7594547499999997</c:v>
                </c:pt>
                <c:pt idx="699">
                  <c:v>9.7709347500000003</c:v>
                </c:pt>
                <c:pt idx="700">
                  <c:v>9.7748547499999994</c:v>
                </c:pt>
                <c:pt idx="701">
                  <c:v>9.7849347499999997</c:v>
                </c:pt>
                <c:pt idx="702">
                  <c:v>9.8023547499999992</c:v>
                </c:pt>
                <c:pt idx="703">
                  <c:v>9.8273147499999993</c:v>
                </c:pt>
                <c:pt idx="704">
                  <c:v>9.8525347500000002</c:v>
                </c:pt>
                <c:pt idx="705">
                  <c:v>9.8769747500000005</c:v>
                </c:pt>
                <c:pt idx="706">
                  <c:v>9.9300147499999998</c:v>
                </c:pt>
                <c:pt idx="707">
                  <c:v>9.9768147500000008</c:v>
                </c:pt>
                <c:pt idx="708">
                  <c:v>9.9880147499999996</c:v>
                </c:pt>
                <c:pt idx="709">
                  <c:v>10.00401475</c:v>
                </c:pt>
                <c:pt idx="710">
                  <c:v>10.019614750000001</c:v>
                </c:pt>
                <c:pt idx="711">
                  <c:v>10.04561475</c:v>
                </c:pt>
                <c:pt idx="712">
                  <c:v>10.070614750000001</c:v>
                </c:pt>
                <c:pt idx="713">
                  <c:v>10.09999475</c:v>
                </c:pt>
                <c:pt idx="714">
                  <c:v>10.110254749999999</c:v>
                </c:pt>
                <c:pt idx="715">
                  <c:v>10.12561475</c:v>
                </c:pt>
                <c:pt idx="716">
                  <c:v>10.13049475</c:v>
                </c:pt>
                <c:pt idx="717">
                  <c:v>10.164919749999999</c:v>
                </c:pt>
                <c:pt idx="718">
                  <c:v>10.190164749999999</c:v>
                </c:pt>
                <c:pt idx="719">
                  <c:v>10.215409749999999</c:v>
                </c:pt>
                <c:pt idx="720">
                  <c:v>10.22050975</c:v>
                </c:pt>
                <c:pt idx="721">
                  <c:v>10.24575475</c:v>
                </c:pt>
                <c:pt idx="722">
                  <c:v>10.266034749999999</c:v>
                </c:pt>
                <c:pt idx="723">
                  <c:v>10.29111475</c:v>
                </c:pt>
                <c:pt idx="724">
                  <c:v>10.31077975</c:v>
                </c:pt>
                <c:pt idx="725">
                  <c:v>10.335574749999999</c:v>
                </c:pt>
                <c:pt idx="726">
                  <c:v>10.35897475</c:v>
                </c:pt>
                <c:pt idx="727">
                  <c:v>10.38393475</c:v>
                </c:pt>
                <c:pt idx="728">
                  <c:v>10.38965475</c:v>
                </c:pt>
                <c:pt idx="729">
                  <c:v>10.415254750000001</c:v>
                </c:pt>
                <c:pt idx="730">
                  <c:v>10.435654749999999</c:v>
                </c:pt>
                <c:pt idx="731">
                  <c:v>10.444429749999999</c:v>
                </c:pt>
                <c:pt idx="732">
                  <c:v>10.469389749999999</c:v>
                </c:pt>
                <c:pt idx="733">
                  <c:v>10.482829750000001</c:v>
                </c:pt>
                <c:pt idx="734">
                  <c:v>10.50804975</c:v>
                </c:pt>
                <c:pt idx="735">
                  <c:v>10.60788975</c:v>
                </c:pt>
                <c:pt idx="736">
                  <c:v>10.655729750000001</c:v>
                </c:pt>
                <c:pt idx="737">
                  <c:v>10.755569749999999</c:v>
                </c:pt>
                <c:pt idx="738">
                  <c:v>10.786769749999999</c:v>
                </c:pt>
                <c:pt idx="739">
                  <c:v>10.81302975</c:v>
                </c:pt>
                <c:pt idx="740">
                  <c:v>10.838769750000001</c:v>
                </c:pt>
                <c:pt idx="741">
                  <c:v>10.84656975</c:v>
                </c:pt>
                <c:pt idx="742">
                  <c:v>10.85254975</c:v>
                </c:pt>
                <c:pt idx="743">
                  <c:v>10.868149750000001</c:v>
                </c:pt>
                <c:pt idx="744">
                  <c:v>10.89541975</c:v>
                </c:pt>
                <c:pt idx="745">
                  <c:v>10.913619750000001</c:v>
                </c:pt>
                <c:pt idx="746">
                  <c:v>10.93909975</c:v>
                </c:pt>
                <c:pt idx="747">
                  <c:v>10.949179750000001</c:v>
                </c:pt>
                <c:pt idx="748">
                  <c:v>10.96600975</c:v>
                </c:pt>
                <c:pt idx="749">
                  <c:v>10.98184975</c:v>
                </c:pt>
                <c:pt idx="750">
                  <c:v>10.989004749999999</c:v>
                </c:pt>
                <c:pt idx="751">
                  <c:v>11.002254750000001</c:v>
                </c:pt>
                <c:pt idx="752">
                  <c:v>11.01311975</c:v>
                </c:pt>
                <c:pt idx="753">
                  <c:v>11.039119749999999</c:v>
                </c:pt>
                <c:pt idx="754">
                  <c:v>11.05237975</c:v>
                </c:pt>
                <c:pt idx="755">
                  <c:v>11.05965975</c:v>
                </c:pt>
                <c:pt idx="756">
                  <c:v>11.07447975</c:v>
                </c:pt>
                <c:pt idx="757">
                  <c:v>11.084879750000001</c:v>
                </c:pt>
                <c:pt idx="758">
                  <c:v>11.100219750000001</c:v>
                </c:pt>
                <c:pt idx="759">
                  <c:v>11.10853975</c:v>
                </c:pt>
                <c:pt idx="760">
                  <c:v>11.116079750000001</c:v>
                </c:pt>
                <c:pt idx="761">
                  <c:v>11.126219750000001</c:v>
                </c:pt>
                <c:pt idx="762">
                  <c:v>11.139219750000001</c:v>
                </c:pt>
                <c:pt idx="763">
                  <c:v>11.14865475</c:v>
                </c:pt>
                <c:pt idx="764">
                  <c:v>11.15313475</c:v>
                </c:pt>
                <c:pt idx="765">
                  <c:v>11.16509475</c:v>
                </c:pt>
                <c:pt idx="766">
                  <c:v>11.176794749999999</c:v>
                </c:pt>
                <c:pt idx="767">
                  <c:v>11.19109475</c:v>
                </c:pt>
                <c:pt idx="768">
                  <c:v>11.203314750000001</c:v>
                </c:pt>
                <c:pt idx="769">
                  <c:v>11.22853475</c:v>
                </c:pt>
                <c:pt idx="770">
                  <c:v>11.23711475</c:v>
                </c:pt>
                <c:pt idx="771">
                  <c:v>11.251674749999999</c:v>
                </c:pt>
                <c:pt idx="772">
                  <c:v>11.257134750000001</c:v>
                </c:pt>
                <c:pt idx="773">
                  <c:v>11.26259475</c:v>
                </c:pt>
                <c:pt idx="774">
                  <c:v>11.27169475</c:v>
                </c:pt>
                <c:pt idx="775">
                  <c:v>11.277674749999999</c:v>
                </c:pt>
                <c:pt idx="776">
                  <c:v>11.37751475</c:v>
                </c:pt>
                <c:pt idx="777">
                  <c:v>11.387654749999999</c:v>
                </c:pt>
                <c:pt idx="778">
                  <c:v>11.394934749999999</c:v>
                </c:pt>
                <c:pt idx="779">
                  <c:v>11.40273475</c:v>
                </c:pt>
                <c:pt idx="780">
                  <c:v>11.413134749999999</c:v>
                </c:pt>
                <c:pt idx="781">
                  <c:v>11.420934750000001</c:v>
                </c:pt>
                <c:pt idx="782">
                  <c:v>11.43263475</c:v>
                </c:pt>
                <c:pt idx="783">
                  <c:v>11.44173475</c:v>
                </c:pt>
                <c:pt idx="784">
                  <c:v>11.45013475</c:v>
                </c:pt>
                <c:pt idx="785">
                  <c:v>11.460014749999999</c:v>
                </c:pt>
                <c:pt idx="786">
                  <c:v>11.470674750000001</c:v>
                </c:pt>
                <c:pt idx="787">
                  <c:v>11.48133475</c:v>
                </c:pt>
                <c:pt idx="788">
                  <c:v>11.487694749999999</c:v>
                </c:pt>
                <c:pt idx="789">
                  <c:v>11.49575475</c:v>
                </c:pt>
                <c:pt idx="790">
                  <c:v>11.50277475</c:v>
                </c:pt>
                <c:pt idx="791">
                  <c:v>11.507974750000001</c:v>
                </c:pt>
                <c:pt idx="792">
                  <c:v>11.515659749999999</c:v>
                </c:pt>
                <c:pt idx="793">
                  <c:v>11.52085975</c:v>
                </c:pt>
                <c:pt idx="794">
                  <c:v>11.52854475</c:v>
                </c:pt>
                <c:pt idx="795">
                  <c:v>11.535044750000001</c:v>
                </c:pt>
                <c:pt idx="796">
                  <c:v>11.546484749999999</c:v>
                </c:pt>
                <c:pt idx="797">
                  <c:v>11.55168475</c:v>
                </c:pt>
                <c:pt idx="798">
                  <c:v>11.557144750000001</c:v>
                </c:pt>
                <c:pt idx="799">
                  <c:v>11.569944749999999</c:v>
                </c:pt>
                <c:pt idx="800">
                  <c:v>11.580504749999999</c:v>
                </c:pt>
                <c:pt idx="801">
                  <c:v>11.59090475</c:v>
                </c:pt>
                <c:pt idx="802">
                  <c:v>11.59610475</c:v>
                </c:pt>
                <c:pt idx="803">
                  <c:v>11.60494475</c:v>
                </c:pt>
                <c:pt idx="804">
                  <c:v>11.60989475</c:v>
                </c:pt>
                <c:pt idx="805">
                  <c:v>11.622374750000001</c:v>
                </c:pt>
                <c:pt idx="806">
                  <c:v>11.62740975</c:v>
                </c:pt>
                <c:pt idx="807">
                  <c:v>11.63853975</c:v>
                </c:pt>
                <c:pt idx="808">
                  <c:v>11.64622475</c:v>
                </c:pt>
                <c:pt idx="809">
                  <c:v>11.745674749999999</c:v>
                </c:pt>
                <c:pt idx="810">
                  <c:v>11.76335475</c:v>
                </c:pt>
                <c:pt idx="811">
                  <c:v>11.769184750000001</c:v>
                </c:pt>
                <c:pt idx="812">
                  <c:v>11.78243475</c:v>
                </c:pt>
                <c:pt idx="813">
                  <c:v>11.789974750000001</c:v>
                </c:pt>
                <c:pt idx="814">
                  <c:v>11.797659749999999</c:v>
                </c:pt>
                <c:pt idx="815">
                  <c:v>11.800659749999999</c:v>
                </c:pt>
                <c:pt idx="816">
                  <c:v>11.806489750000001</c:v>
                </c:pt>
                <c:pt idx="817">
                  <c:v>11.81818975</c:v>
                </c:pt>
                <c:pt idx="818">
                  <c:v>11.82829475</c:v>
                </c:pt>
                <c:pt idx="819">
                  <c:v>11.837834750000001</c:v>
                </c:pt>
                <c:pt idx="820">
                  <c:v>11.84809475</c:v>
                </c:pt>
                <c:pt idx="821">
                  <c:v>11.85816475</c:v>
                </c:pt>
                <c:pt idx="822">
                  <c:v>11.86319975</c:v>
                </c:pt>
                <c:pt idx="823">
                  <c:v>11.877759749999999</c:v>
                </c:pt>
                <c:pt idx="824">
                  <c:v>11.884384750000001</c:v>
                </c:pt>
                <c:pt idx="825">
                  <c:v>11.891274749999999</c:v>
                </c:pt>
                <c:pt idx="826">
                  <c:v>11.89895975</c:v>
                </c:pt>
                <c:pt idx="827">
                  <c:v>11.90611475</c:v>
                </c:pt>
                <c:pt idx="828">
                  <c:v>11.931074750000001</c:v>
                </c:pt>
                <c:pt idx="829">
                  <c:v>11.94459475</c:v>
                </c:pt>
                <c:pt idx="830">
                  <c:v>11.960194749999999</c:v>
                </c:pt>
                <c:pt idx="831">
                  <c:v>11.96708475</c:v>
                </c:pt>
                <c:pt idx="832">
                  <c:v>11.97476975</c:v>
                </c:pt>
                <c:pt idx="833">
                  <c:v>11.98274975</c:v>
                </c:pt>
                <c:pt idx="834">
                  <c:v>11.989019750000001</c:v>
                </c:pt>
                <c:pt idx="835">
                  <c:v>11.998824750000001</c:v>
                </c:pt>
                <c:pt idx="836">
                  <c:v>12.003329750000001</c:v>
                </c:pt>
                <c:pt idx="837">
                  <c:v>12.029089750000001</c:v>
                </c:pt>
                <c:pt idx="838">
                  <c:v>12.12899475</c:v>
                </c:pt>
                <c:pt idx="839">
                  <c:v>12.138269749999999</c:v>
                </c:pt>
                <c:pt idx="840">
                  <c:v>12.143569749999999</c:v>
                </c:pt>
                <c:pt idx="841">
                  <c:v>12.15125475</c:v>
                </c:pt>
                <c:pt idx="842">
                  <c:v>12.16692975</c:v>
                </c:pt>
                <c:pt idx="843">
                  <c:v>12.17779475</c:v>
                </c:pt>
                <c:pt idx="844">
                  <c:v>12.180974750000001</c:v>
                </c:pt>
                <c:pt idx="845">
                  <c:v>12.188814750000001</c:v>
                </c:pt>
                <c:pt idx="846">
                  <c:v>12.21351475</c:v>
                </c:pt>
                <c:pt idx="847">
                  <c:v>12.226054749999999</c:v>
                </c:pt>
                <c:pt idx="848">
                  <c:v>12.240614750000001</c:v>
                </c:pt>
                <c:pt idx="849">
                  <c:v>12.24945475</c:v>
                </c:pt>
                <c:pt idx="850">
                  <c:v>12.254489749999999</c:v>
                </c:pt>
                <c:pt idx="851">
                  <c:v>12.259524750000001</c:v>
                </c:pt>
                <c:pt idx="852">
                  <c:v>12.26508975</c:v>
                </c:pt>
                <c:pt idx="853">
                  <c:v>12.279929750000001</c:v>
                </c:pt>
                <c:pt idx="854">
                  <c:v>12.29246975</c:v>
                </c:pt>
                <c:pt idx="855">
                  <c:v>12.30266975</c:v>
                </c:pt>
                <c:pt idx="856">
                  <c:v>12.31035475</c:v>
                </c:pt>
                <c:pt idx="857">
                  <c:v>12.313534750000001</c:v>
                </c:pt>
                <c:pt idx="858">
                  <c:v>12.32254475</c:v>
                </c:pt>
                <c:pt idx="859">
                  <c:v>12.32678475</c:v>
                </c:pt>
                <c:pt idx="860">
                  <c:v>12.33035975</c:v>
                </c:pt>
                <c:pt idx="861">
                  <c:v>12.334599750000001</c:v>
                </c:pt>
                <c:pt idx="862">
                  <c:v>12.345199750000001</c:v>
                </c:pt>
                <c:pt idx="863">
                  <c:v>12.35447475</c:v>
                </c:pt>
                <c:pt idx="864">
                  <c:v>12.364674750000001</c:v>
                </c:pt>
                <c:pt idx="865">
                  <c:v>12.37500975</c:v>
                </c:pt>
                <c:pt idx="866">
                  <c:v>12.38401975</c:v>
                </c:pt>
                <c:pt idx="867">
                  <c:v>12.409099749999999</c:v>
                </c:pt>
                <c:pt idx="868">
                  <c:v>12.425299750000001</c:v>
                </c:pt>
                <c:pt idx="869">
                  <c:v>12.47617975</c:v>
                </c:pt>
                <c:pt idx="870">
                  <c:v>12.527059749999999</c:v>
                </c:pt>
                <c:pt idx="871">
                  <c:v>12.53315475</c:v>
                </c:pt>
                <c:pt idx="872">
                  <c:v>12.538984749999999</c:v>
                </c:pt>
                <c:pt idx="873">
                  <c:v>12.556209750000001</c:v>
                </c:pt>
                <c:pt idx="874">
                  <c:v>12.56627975</c:v>
                </c:pt>
                <c:pt idx="875">
                  <c:v>12.572904749999999</c:v>
                </c:pt>
                <c:pt idx="876">
                  <c:v>12.58316475</c:v>
                </c:pt>
                <c:pt idx="877">
                  <c:v>12.58766975</c:v>
                </c:pt>
                <c:pt idx="878">
                  <c:v>12.596414749999999</c:v>
                </c:pt>
                <c:pt idx="879">
                  <c:v>12.60038975</c:v>
                </c:pt>
                <c:pt idx="880">
                  <c:v>12.60807475</c:v>
                </c:pt>
                <c:pt idx="881">
                  <c:v>12.61575975</c:v>
                </c:pt>
                <c:pt idx="882">
                  <c:v>12.62741975</c:v>
                </c:pt>
                <c:pt idx="883">
                  <c:v>12.632454750000001</c:v>
                </c:pt>
                <c:pt idx="884">
                  <c:v>12.639079750000001</c:v>
                </c:pt>
                <c:pt idx="885">
                  <c:v>12.649149749999999</c:v>
                </c:pt>
                <c:pt idx="886">
                  <c:v>12.67432475</c:v>
                </c:pt>
                <c:pt idx="887">
                  <c:v>12.68287475</c:v>
                </c:pt>
                <c:pt idx="888">
                  <c:v>12.69214975</c:v>
                </c:pt>
                <c:pt idx="889">
                  <c:v>12.701109750000001</c:v>
                </c:pt>
                <c:pt idx="890">
                  <c:v>12.70950975</c:v>
                </c:pt>
                <c:pt idx="891">
                  <c:v>12.717989749999999</c:v>
                </c:pt>
                <c:pt idx="892">
                  <c:v>12.72416475</c:v>
                </c:pt>
                <c:pt idx="893">
                  <c:v>12.73264475</c:v>
                </c:pt>
                <c:pt idx="894">
                  <c:v>12.802074749999999</c:v>
                </c:pt>
                <c:pt idx="895">
                  <c:v>12.81182475</c:v>
                </c:pt>
                <c:pt idx="896">
                  <c:v>12.824364750000001</c:v>
                </c:pt>
                <c:pt idx="897">
                  <c:v>12.832049749999999</c:v>
                </c:pt>
                <c:pt idx="898">
                  <c:v>12.85717475</c:v>
                </c:pt>
                <c:pt idx="899">
                  <c:v>12.868569750000001</c:v>
                </c:pt>
                <c:pt idx="900">
                  <c:v>12.87164975</c:v>
                </c:pt>
                <c:pt idx="901">
                  <c:v>12.922529750000001</c:v>
                </c:pt>
                <c:pt idx="902">
                  <c:v>12.97340975</c:v>
                </c:pt>
                <c:pt idx="903">
                  <c:v>13.00640975</c:v>
                </c:pt>
                <c:pt idx="904">
                  <c:v>13.03319975</c:v>
                </c:pt>
                <c:pt idx="905">
                  <c:v>13.063144749999999</c:v>
                </c:pt>
                <c:pt idx="906">
                  <c:v>13.068444749999999</c:v>
                </c:pt>
                <c:pt idx="907">
                  <c:v>13.07851475</c:v>
                </c:pt>
                <c:pt idx="908">
                  <c:v>13.08439475</c:v>
                </c:pt>
                <c:pt idx="909">
                  <c:v>13.093404749999999</c:v>
                </c:pt>
                <c:pt idx="910">
                  <c:v>13.10240475</c:v>
                </c:pt>
                <c:pt idx="911">
                  <c:v>13.11008975</c:v>
                </c:pt>
                <c:pt idx="912">
                  <c:v>13.12439975</c:v>
                </c:pt>
                <c:pt idx="913">
                  <c:v>13.130759749999999</c:v>
                </c:pt>
                <c:pt idx="914">
                  <c:v>13.13950475</c:v>
                </c:pt>
                <c:pt idx="915">
                  <c:v>13.14626475</c:v>
                </c:pt>
                <c:pt idx="916">
                  <c:v>13.162614749999999</c:v>
                </c:pt>
                <c:pt idx="917">
                  <c:v>13.17260475</c:v>
                </c:pt>
                <c:pt idx="918">
                  <c:v>13.18028975</c:v>
                </c:pt>
                <c:pt idx="919">
                  <c:v>13.199729749999999</c:v>
                </c:pt>
                <c:pt idx="920">
                  <c:v>13.20741475</c:v>
                </c:pt>
                <c:pt idx="921">
                  <c:v>13.22039975</c:v>
                </c:pt>
                <c:pt idx="922">
                  <c:v>13.23443975</c:v>
                </c:pt>
                <c:pt idx="923">
                  <c:v>13.24685975</c:v>
                </c:pt>
                <c:pt idx="924">
                  <c:v>13.254544750000001</c:v>
                </c:pt>
                <c:pt idx="925">
                  <c:v>13.262759750000001</c:v>
                </c:pt>
                <c:pt idx="926">
                  <c:v>13.27203475</c:v>
                </c:pt>
                <c:pt idx="927">
                  <c:v>13.283164749999999</c:v>
                </c:pt>
                <c:pt idx="928">
                  <c:v>13.293764749999999</c:v>
                </c:pt>
                <c:pt idx="929">
                  <c:v>13.30744475</c:v>
                </c:pt>
                <c:pt idx="930">
                  <c:v>13.313714750000001</c:v>
                </c:pt>
                <c:pt idx="931">
                  <c:v>13.32378475</c:v>
                </c:pt>
                <c:pt idx="932">
                  <c:v>13.328819749999999</c:v>
                </c:pt>
                <c:pt idx="933">
                  <c:v>13.33438475</c:v>
                </c:pt>
                <c:pt idx="934">
                  <c:v>13.34586475</c:v>
                </c:pt>
                <c:pt idx="935">
                  <c:v>13.356504749999999</c:v>
                </c:pt>
                <c:pt idx="936">
                  <c:v>13.36418975</c:v>
                </c:pt>
                <c:pt idx="937">
                  <c:v>13.37505475</c:v>
                </c:pt>
                <c:pt idx="938">
                  <c:v>13.38538975</c:v>
                </c:pt>
                <c:pt idx="939">
                  <c:v>13.391329750000001</c:v>
                </c:pt>
                <c:pt idx="940">
                  <c:v>13.405729750000001</c:v>
                </c:pt>
                <c:pt idx="941">
                  <c:v>13.413944750000001</c:v>
                </c:pt>
                <c:pt idx="942">
                  <c:v>13.41897975</c:v>
                </c:pt>
                <c:pt idx="943">
                  <c:v>13.42957975</c:v>
                </c:pt>
                <c:pt idx="944">
                  <c:v>13.43540975</c:v>
                </c:pt>
                <c:pt idx="945">
                  <c:v>13.441769750000001</c:v>
                </c:pt>
                <c:pt idx="946">
                  <c:v>13.45263475</c:v>
                </c:pt>
                <c:pt idx="947">
                  <c:v>13.46031975</c:v>
                </c:pt>
                <c:pt idx="948">
                  <c:v>13.465354749999999</c:v>
                </c:pt>
                <c:pt idx="949">
                  <c:v>13.46955475</c:v>
                </c:pt>
                <c:pt idx="950">
                  <c:v>13.483954750000001</c:v>
                </c:pt>
                <c:pt idx="951">
                  <c:v>13.491639749999999</c:v>
                </c:pt>
                <c:pt idx="952">
                  <c:v>13.49932475</c:v>
                </c:pt>
                <c:pt idx="953">
                  <c:v>13.510454749999999</c:v>
                </c:pt>
                <c:pt idx="954">
                  <c:v>13.51325475</c:v>
                </c:pt>
                <c:pt idx="955">
                  <c:v>13.52146975</c:v>
                </c:pt>
                <c:pt idx="956">
                  <c:v>13.530214750000001</c:v>
                </c:pt>
                <c:pt idx="957">
                  <c:v>13.537104749999999</c:v>
                </c:pt>
                <c:pt idx="958">
                  <c:v>13.545084749999999</c:v>
                </c:pt>
                <c:pt idx="959">
                  <c:v>13.552504750000001</c:v>
                </c:pt>
                <c:pt idx="960">
                  <c:v>13.55890475</c:v>
                </c:pt>
                <c:pt idx="961">
                  <c:v>13.56716975</c:v>
                </c:pt>
                <c:pt idx="962">
                  <c:v>13.592609749999999</c:v>
                </c:pt>
                <c:pt idx="963">
                  <c:v>13.618049750000001</c:v>
                </c:pt>
                <c:pt idx="964">
                  <c:v>13.66892975</c:v>
                </c:pt>
                <c:pt idx="965">
                  <c:v>13.68244475</c:v>
                </c:pt>
                <c:pt idx="966">
                  <c:v>13.69834475</c:v>
                </c:pt>
                <c:pt idx="967">
                  <c:v>13.712024749999999</c:v>
                </c:pt>
                <c:pt idx="968">
                  <c:v>13.71544475</c:v>
                </c:pt>
                <c:pt idx="969">
                  <c:v>13.72312975</c:v>
                </c:pt>
                <c:pt idx="970">
                  <c:v>13.727104750000001</c:v>
                </c:pt>
                <c:pt idx="971">
                  <c:v>13.76395975</c:v>
                </c:pt>
                <c:pt idx="972">
                  <c:v>13.799869749999999</c:v>
                </c:pt>
                <c:pt idx="973">
                  <c:v>13.810999750000001</c:v>
                </c:pt>
                <c:pt idx="974">
                  <c:v>13.818684749999999</c:v>
                </c:pt>
                <c:pt idx="975">
                  <c:v>13.83002475</c:v>
                </c:pt>
                <c:pt idx="976">
                  <c:v>13.857064749999999</c:v>
                </c:pt>
                <c:pt idx="977">
                  <c:v>13.872169749999999</c:v>
                </c:pt>
                <c:pt idx="978">
                  <c:v>13.87792975</c:v>
                </c:pt>
                <c:pt idx="979">
                  <c:v>13.891929749999999</c:v>
                </c:pt>
                <c:pt idx="980">
                  <c:v>13.893254750000001</c:v>
                </c:pt>
                <c:pt idx="981">
                  <c:v>13.904454749999999</c:v>
                </c:pt>
                <c:pt idx="982">
                  <c:v>13.92155475</c:v>
                </c:pt>
                <c:pt idx="983">
                  <c:v>13.93639475</c:v>
                </c:pt>
                <c:pt idx="984">
                  <c:v>13.94169475</c:v>
                </c:pt>
                <c:pt idx="985">
                  <c:v>13.94937975</c:v>
                </c:pt>
                <c:pt idx="986">
                  <c:v>13.95467975</c:v>
                </c:pt>
                <c:pt idx="987">
                  <c:v>13.95971475</c:v>
                </c:pt>
                <c:pt idx="988">
                  <c:v>13.96787475</c:v>
                </c:pt>
                <c:pt idx="989">
                  <c:v>13.97603475</c:v>
                </c:pt>
                <c:pt idx="990">
                  <c:v>13.986434750000001</c:v>
                </c:pt>
                <c:pt idx="991">
                  <c:v>13.994699750000001</c:v>
                </c:pt>
                <c:pt idx="992">
                  <c:v>14.00052975</c:v>
                </c:pt>
                <c:pt idx="993">
                  <c:v>14.012709750000001</c:v>
                </c:pt>
                <c:pt idx="994">
                  <c:v>14.02145475</c:v>
                </c:pt>
                <c:pt idx="995">
                  <c:v>14.02929475</c:v>
                </c:pt>
                <c:pt idx="996">
                  <c:v>14.03709475</c:v>
                </c:pt>
                <c:pt idx="997">
                  <c:v>14.040214750000001</c:v>
                </c:pt>
                <c:pt idx="998">
                  <c:v>14.050204750000001</c:v>
                </c:pt>
                <c:pt idx="999">
                  <c:v>14.06242475</c:v>
                </c:pt>
                <c:pt idx="1000">
                  <c:v>14.06425475</c:v>
                </c:pt>
                <c:pt idx="1001">
                  <c:v>14.072294749999999</c:v>
                </c:pt>
                <c:pt idx="1002">
                  <c:v>14.08236475</c:v>
                </c:pt>
                <c:pt idx="1003">
                  <c:v>14.08912475</c:v>
                </c:pt>
                <c:pt idx="1004">
                  <c:v>14.09640475</c:v>
                </c:pt>
                <c:pt idx="1005">
                  <c:v>14.100884750000001</c:v>
                </c:pt>
                <c:pt idx="1006">
                  <c:v>14.10676475</c:v>
                </c:pt>
                <c:pt idx="1007">
                  <c:v>14.117964750000001</c:v>
                </c:pt>
                <c:pt idx="1008">
                  <c:v>14.124764750000001</c:v>
                </c:pt>
                <c:pt idx="1009">
                  <c:v>14.13260475</c:v>
                </c:pt>
                <c:pt idx="1010">
                  <c:v>14.14040475</c:v>
                </c:pt>
                <c:pt idx="1011">
                  <c:v>14.147944750000001</c:v>
                </c:pt>
                <c:pt idx="1012">
                  <c:v>14.16194475</c:v>
                </c:pt>
                <c:pt idx="1013">
                  <c:v>14.17034475</c:v>
                </c:pt>
                <c:pt idx="1014">
                  <c:v>14.185944750000001</c:v>
                </c:pt>
                <c:pt idx="1015">
                  <c:v>14.20106475</c:v>
                </c:pt>
                <c:pt idx="1016">
                  <c:v>14.215464750000001</c:v>
                </c:pt>
                <c:pt idx="1017">
                  <c:v>14.224144750000001</c:v>
                </c:pt>
                <c:pt idx="1018">
                  <c:v>14.23421475</c:v>
                </c:pt>
                <c:pt idx="1019">
                  <c:v>14.246669750000001</c:v>
                </c:pt>
                <c:pt idx="1020">
                  <c:v>14.25992975</c:v>
                </c:pt>
                <c:pt idx="1021">
                  <c:v>14.27084975</c:v>
                </c:pt>
                <c:pt idx="1022">
                  <c:v>14.27952975</c:v>
                </c:pt>
                <c:pt idx="1023">
                  <c:v>14.285409749999999</c:v>
                </c:pt>
                <c:pt idx="1024">
                  <c:v>14.385314749999999</c:v>
                </c:pt>
                <c:pt idx="1025">
                  <c:v>14.392724749999999</c:v>
                </c:pt>
                <c:pt idx="1026">
                  <c:v>14.39866475</c:v>
                </c:pt>
                <c:pt idx="1027">
                  <c:v>14.415304750000001</c:v>
                </c:pt>
                <c:pt idx="1028">
                  <c:v>14.42570475</c:v>
                </c:pt>
                <c:pt idx="1029">
                  <c:v>14.432184749999999</c:v>
                </c:pt>
                <c:pt idx="1030">
                  <c:v>14.441804749999999</c:v>
                </c:pt>
                <c:pt idx="1031">
                  <c:v>14.44488475</c:v>
                </c:pt>
                <c:pt idx="1032">
                  <c:v>14.458144750000001</c:v>
                </c:pt>
                <c:pt idx="1033">
                  <c:v>14.47426475</c:v>
                </c:pt>
                <c:pt idx="1034">
                  <c:v>14.481824749999999</c:v>
                </c:pt>
                <c:pt idx="1035">
                  <c:v>14.48832475</c:v>
                </c:pt>
                <c:pt idx="1036">
                  <c:v>14.497844750000001</c:v>
                </c:pt>
                <c:pt idx="1037">
                  <c:v>14.500084749999999</c:v>
                </c:pt>
                <c:pt idx="1038">
                  <c:v>14.50288475</c:v>
                </c:pt>
                <c:pt idx="1039">
                  <c:v>14.51268475</c:v>
                </c:pt>
                <c:pt idx="1040">
                  <c:v>14.523884750000001</c:v>
                </c:pt>
                <c:pt idx="1041">
                  <c:v>14.52502475</c:v>
                </c:pt>
                <c:pt idx="1042">
                  <c:v>14.535284750000001</c:v>
                </c:pt>
                <c:pt idx="1043">
                  <c:v>14.545924749999999</c:v>
                </c:pt>
                <c:pt idx="1044">
                  <c:v>14.552404750000001</c:v>
                </c:pt>
                <c:pt idx="1045">
                  <c:v>14.56440475</c:v>
                </c:pt>
                <c:pt idx="1046">
                  <c:v>14.578684750000001</c:v>
                </c:pt>
                <c:pt idx="1047">
                  <c:v>14.588674749999999</c:v>
                </c:pt>
                <c:pt idx="1048">
                  <c:v>14.60109475</c:v>
                </c:pt>
                <c:pt idx="1049">
                  <c:v>14.606134750000001</c:v>
                </c:pt>
                <c:pt idx="1050">
                  <c:v>14.612374750000001</c:v>
                </c:pt>
                <c:pt idx="1051">
                  <c:v>14.61991475</c:v>
                </c:pt>
                <c:pt idx="1052">
                  <c:v>14.626074750000001</c:v>
                </c:pt>
                <c:pt idx="1053">
                  <c:v>14.633914750000001</c:v>
                </c:pt>
                <c:pt idx="1054">
                  <c:v>14.653934749999999</c:v>
                </c:pt>
                <c:pt idx="1055">
                  <c:v>14.669614749999999</c:v>
                </c:pt>
                <c:pt idx="1056">
                  <c:v>14.675389750000001</c:v>
                </c:pt>
                <c:pt idx="1057">
                  <c:v>14.676789749999999</c:v>
                </c:pt>
                <c:pt idx="1058">
                  <c:v>14.68070975</c:v>
                </c:pt>
                <c:pt idx="1059">
                  <c:v>14.68910975</c:v>
                </c:pt>
                <c:pt idx="1060">
                  <c:v>14.69666975</c:v>
                </c:pt>
                <c:pt idx="1061">
                  <c:v>14.702649750000001</c:v>
                </c:pt>
                <c:pt idx="1062">
                  <c:v>14.709929750000001</c:v>
                </c:pt>
                <c:pt idx="1063">
                  <c:v>14.71664975</c:v>
                </c:pt>
                <c:pt idx="1064">
                  <c:v>14.72336975</c:v>
                </c:pt>
                <c:pt idx="1065">
                  <c:v>14.731919749999999</c:v>
                </c:pt>
                <c:pt idx="1066">
                  <c:v>14.739199749999999</c:v>
                </c:pt>
                <c:pt idx="1067">
                  <c:v>14.745439749999999</c:v>
                </c:pt>
                <c:pt idx="1068">
                  <c:v>14.753279750000001</c:v>
                </c:pt>
                <c:pt idx="1069">
                  <c:v>14.762799749999999</c:v>
                </c:pt>
                <c:pt idx="1070">
                  <c:v>14.779879749999999</c:v>
                </c:pt>
                <c:pt idx="1071">
                  <c:v>14.78689975</c:v>
                </c:pt>
                <c:pt idx="1072">
                  <c:v>14.794999750000001</c:v>
                </c:pt>
                <c:pt idx="1073">
                  <c:v>14.80379975</c:v>
                </c:pt>
                <c:pt idx="1074">
                  <c:v>14.81415975</c:v>
                </c:pt>
                <c:pt idx="1075">
                  <c:v>14.82255975</c:v>
                </c:pt>
                <c:pt idx="1076">
                  <c:v>14.82927975</c:v>
                </c:pt>
                <c:pt idx="1077">
                  <c:v>14.837399749999999</c:v>
                </c:pt>
                <c:pt idx="1078">
                  <c:v>14.851959750000001</c:v>
                </c:pt>
                <c:pt idx="1079">
                  <c:v>14.858799749999999</c:v>
                </c:pt>
                <c:pt idx="1080">
                  <c:v>14.867199749999999</c:v>
                </c:pt>
                <c:pt idx="1081">
                  <c:v>14.87167975</c:v>
                </c:pt>
                <c:pt idx="1082">
                  <c:v>14.87839975</c:v>
                </c:pt>
                <c:pt idx="1083">
                  <c:v>14.893519749999999</c:v>
                </c:pt>
                <c:pt idx="1084">
                  <c:v>14.902529749999999</c:v>
                </c:pt>
                <c:pt idx="1085">
                  <c:v>14.913659750000001</c:v>
                </c:pt>
                <c:pt idx="1086">
                  <c:v>14.922059750000001</c:v>
                </c:pt>
                <c:pt idx="1087">
                  <c:v>14.932139749999999</c:v>
                </c:pt>
                <c:pt idx="1088">
                  <c:v>14.940639750000001</c:v>
                </c:pt>
                <c:pt idx="1089">
                  <c:v>14.94918975</c:v>
                </c:pt>
                <c:pt idx="1090">
                  <c:v>14.959269750000001</c:v>
                </c:pt>
                <c:pt idx="1091">
                  <c:v>14.96346975</c:v>
                </c:pt>
                <c:pt idx="1092">
                  <c:v>14.96994975</c:v>
                </c:pt>
                <c:pt idx="1093">
                  <c:v>14.976669749999999</c:v>
                </c:pt>
                <c:pt idx="1094">
                  <c:v>14.984884750000001</c:v>
                </c:pt>
                <c:pt idx="1095">
                  <c:v>14.993284750000001</c:v>
                </c:pt>
                <c:pt idx="1096">
                  <c:v>15.001684750000001</c:v>
                </c:pt>
                <c:pt idx="1097">
                  <c:v>15.00672475</c:v>
                </c:pt>
                <c:pt idx="1098">
                  <c:v>15.012754749999999</c:v>
                </c:pt>
                <c:pt idx="1099">
                  <c:v>15.019234750000001</c:v>
                </c:pt>
                <c:pt idx="1100">
                  <c:v>15.02493475</c:v>
                </c:pt>
                <c:pt idx="1101">
                  <c:v>15.055174750000001</c:v>
                </c:pt>
                <c:pt idx="1102">
                  <c:v>15.06372475</c:v>
                </c:pt>
                <c:pt idx="1103">
                  <c:v>15.070564750000001</c:v>
                </c:pt>
                <c:pt idx="1104">
                  <c:v>15.086244750000001</c:v>
                </c:pt>
                <c:pt idx="1105">
                  <c:v>15.093929749999999</c:v>
                </c:pt>
                <c:pt idx="1106">
                  <c:v>15.102479750000001</c:v>
                </c:pt>
                <c:pt idx="1107">
                  <c:v>15.10850975</c:v>
                </c:pt>
                <c:pt idx="1108">
                  <c:v>15.11534975</c:v>
                </c:pt>
                <c:pt idx="1109">
                  <c:v>15.14327975</c:v>
                </c:pt>
                <c:pt idx="1110">
                  <c:v>15.15363975</c:v>
                </c:pt>
                <c:pt idx="1111">
                  <c:v>15.16371975</c:v>
                </c:pt>
                <c:pt idx="1112">
                  <c:v>15.173979750000001</c:v>
                </c:pt>
                <c:pt idx="1113">
                  <c:v>15.18277975</c:v>
                </c:pt>
                <c:pt idx="1114">
                  <c:v>15.19132975</c:v>
                </c:pt>
                <c:pt idx="1115">
                  <c:v>15.20130475</c:v>
                </c:pt>
                <c:pt idx="1116">
                  <c:v>15.21384475</c:v>
                </c:pt>
                <c:pt idx="1117">
                  <c:v>15.224044749999999</c:v>
                </c:pt>
                <c:pt idx="1118">
                  <c:v>15.23669475</c:v>
                </c:pt>
                <c:pt idx="1119">
                  <c:v>15.250089750000001</c:v>
                </c:pt>
                <c:pt idx="1120">
                  <c:v>15.25888975</c:v>
                </c:pt>
                <c:pt idx="1121">
                  <c:v>15.26851475</c:v>
                </c:pt>
                <c:pt idx="1122">
                  <c:v>15.277589750000001</c:v>
                </c:pt>
                <c:pt idx="1123">
                  <c:v>15.28858975</c:v>
                </c:pt>
                <c:pt idx="1124">
                  <c:v>15.29786975</c:v>
                </c:pt>
                <c:pt idx="1125">
                  <c:v>15.304709750000001</c:v>
                </c:pt>
                <c:pt idx="1126">
                  <c:v>15.314969749999999</c:v>
                </c:pt>
                <c:pt idx="1127">
                  <c:v>15.32180975</c:v>
                </c:pt>
                <c:pt idx="1128">
                  <c:v>15.331879750000001</c:v>
                </c:pt>
                <c:pt idx="1129">
                  <c:v>15.342709749999999</c:v>
                </c:pt>
                <c:pt idx="1130">
                  <c:v>15.35273975</c:v>
                </c:pt>
                <c:pt idx="1131">
                  <c:v>15.36648975</c:v>
                </c:pt>
                <c:pt idx="1132">
                  <c:v>15.377764750000001</c:v>
                </c:pt>
                <c:pt idx="1133">
                  <c:v>15.39030475</c:v>
                </c:pt>
                <c:pt idx="1134">
                  <c:v>15.40593975</c:v>
                </c:pt>
                <c:pt idx="1135">
                  <c:v>15.41277975</c:v>
                </c:pt>
                <c:pt idx="1136">
                  <c:v>15.42132975</c:v>
                </c:pt>
                <c:pt idx="1137">
                  <c:v>15.42816975</c:v>
                </c:pt>
                <c:pt idx="1138">
                  <c:v>15.438529750000001</c:v>
                </c:pt>
                <c:pt idx="1139">
                  <c:v>15.45862975</c:v>
                </c:pt>
                <c:pt idx="1140">
                  <c:v>15.470949750000001</c:v>
                </c:pt>
                <c:pt idx="1141">
                  <c:v>15.47514975</c:v>
                </c:pt>
                <c:pt idx="1142">
                  <c:v>15.575634750000001</c:v>
                </c:pt>
                <c:pt idx="1143">
                  <c:v>15.58490975</c:v>
                </c:pt>
                <c:pt idx="1144">
                  <c:v>15.59174975</c:v>
                </c:pt>
                <c:pt idx="1145">
                  <c:v>15.602009750000001</c:v>
                </c:pt>
                <c:pt idx="1146">
                  <c:v>15.60836975</c:v>
                </c:pt>
                <c:pt idx="1147">
                  <c:v>15.616634749999999</c:v>
                </c:pt>
                <c:pt idx="1148">
                  <c:v>15.63857975</c:v>
                </c:pt>
                <c:pt idx="1149">
                  <c:v>15.64626475</c:v>
                </c:pt>
                <c:pt idx="1150">
                  <c:v>15.656439750000001</c:v>
                </c:pt>
                <c:pt idx="1151">
                  <c:v>15.66156975</c:v>
                </c:pt>
                <c:pt idx="1152">
                  <c:v>15.66840975</c:v>
                </c:pt>
                <c:pt idx="1153">
                  <c:v>15.67334975</c:v>
                </c:pt>
                <c:pt idx="1154">
                  <c:v>15.67762475</c:v>
                </c:pt>
                <c:pt idx="1155">
                  <c:v>15.69592475</c:v>
                </c:pt>
                <c:pt idx="1156">
                  <c:v>15.70102475</c:v>
                </c:pt>
                <c:pt idx="1157">
                  <c:v>15.70702475</c:v>
                </c:pt>
                <c:pt idx="1158">
                  <c:v>15.71557475</c:v>
                </c:pt>
                <c:pt idx="1159">
                  <c:v>15.72412475</c:v>
                </c:pt>
                <c:pt idx="1160">
                  <c:v>15.731404749999999</c:v>
                </c:pt>
                <c:pt idx="1161">
                  <c:v>15.77643475</c:v>
                </c:pt>
                <c:pt idx="1162">
                  <c:v>15.78155475</c:v>
                </c:pt>
                <c:pt idx="1163">
                  <c:v>15.790104749999999</c:v>
                </c:pt>
                <c:pt idx="1164">
                  <c:v>15.79323975</c:v>
                </c:pt>
                <c:pt idx="1165">
                  <c:v>15.82829475</c:v>
                </c:pt>
                <c:pt idx="1166">
                  <c:v>15.84339975</c:v>
                </c:pt>
                <c:pt idx="1167">
                  <c:v>15.85577475</c:v>
                </c:pt>
                <c:pt idx="1168">
                  <c:v>15.87172475</c:v>
                </c:pt>
                <c:pt idx="1169">
                  <c:v>15.88574975</c:v>
                </c:pt>
                <c:pt idx="1170">
                  <c:v>15.895724749999999</c:v>
                </c:pt>
                <c:pt idx="1171">
                  <c:v>15.90256475</c:v>
                </c:pt>
                <c:pt idx="1172">
                  <c:v>15.911114749999999</c:v>
                </c:pt>
                <c:pt idx="1173">
                  <c:v>15.91720975</c:v>
                </c:pt>
                <c:pt idx="1174">
                  <c:v>15.92404975</c:v>
                </c:pt>
                <c:pt idx="1175">
                  <c:v>15.93544975</c:v>
                </c:pt>
                <c:pt idx="1176">
                  <c:v>15.945139749999999</c:v>
                </c:pt>
                <c:pt idx="1177">
                  <c:v>15.960479749999999</c:v>
                </c:pt>
                <c:pt idx="1178">
                  <c:v>15.96646475</c:v>
                </c:pt>
                <c:pt idx="1179">
                  <c:v>15.977009750000001</c:v>
                </c:pt>
                <c:pt idx="1180">
                  <c:v>15.97982975</c:v>
                </c:pt>
                <c:pt idx="1181">
                  <c:v>15.98546975</c:v>
                </c:pt>
                <c:pt idx="1182">
                  <c:v>15.994169749999999</c:v>
                </c:pt>
                <c:pt idx="1183">
                  <c:v>15.996369749999999</c:v>
                </c:pt>
                <c:pt idx="1184">
                  <c:v>16.002009749999999</c:v>
                </c:pt>
                <c:pt idx="1185">
                  <c:v>16.01625975</c:v>
                </c:pt>
                <c:pt idx="1186">
                  <c:v>16.03050975</c:v>
                </c:pt>
                <c:pt idx="1187">
                  <c:v>16.035014749999998</c:v>
                </c:pt>
                <c:pt idx="1188">
                  <c:v>16.045274750000001</c:v>
                </c:pt>
                <c:pt idx="1189">
                  <c:v>16.05382475</c:v>
                </c:pt>
                <c:pt idx="1190">
                  <c:v>16.056574749999999</c:v>
                </c:pt>
                <c:pt idx="1191">
                  <c:v>16.062074750000001</c:v>
                </c:pt>
                <c:pt idx="1192">
                  <c:v>16.070874750000002</c:v>
                </c:pt>
                <c:pt idx="1193">
                  <c:v>16.075434749999999</c:v>
                </c:pt>
                <c:pt idx="1194">
                  <c:v>16.08560975</c:v>
                </c:pt>
                <c:pt idx="1195">
                  <c:v>16.09330975</c:v>
                </c:pt>
                <c:pt idx="1196">
                  <c:v>16.105564749999999</c:v>
                </c:pt>
                <c:pt idx="1197">
                  <c:v>16.13229475</c:v>
                </c:pt>
                <c:pt idx="1198">
                  <c:v>16.15902475</c:v>
                </c:pt>
                <c:pt idx="1199">
                  <c:v>16.166584749999998</c:v>
                </c:pt>
                <c:pt idx="1200">
                  <c:v>16.177584750000001</c:v>
                </c:pt>
                <c:pt idx="1201">
                  <c:v>16.198104749999999</c:v>
                </c:pt>
                <c:pt idx="1202">
                  <c:v>16.203139749999998</c:v>
                </c:pt>
                <c:pt idx="1203">
                  <c:v>16.21321975</c:v>
                </c:pt>
                <c:pt idx="1204">
                  <c:v>16.228579750000002</c:v>
                </c:pt>
                <c:pt idx="1205">
                  <c:v>16.253754749999999</c:v>
                </c:pt>
                <c:pt idx="1206">
                  <c:v>16.264149750000001</c:v>
                </c:pt>
                <c:pt idx="1207">
                  <c:v>16.28966475</c:v>
                </c:pt>
                <c:pt idx="1208">
                  <c:v>16.340694750000001</c:v>
                </c:pt>
                <c:pt idx="1209">
                  <c:v>16.36463475</c:v>
                </c:pt>
                <c:pt idx="1210">
                  <c:v>16.415664750000001</c:v>
                </c:pt>
                <c:pt idx="1211">
                  <c:v>16.46102475</c:v>
                </c:pt>
                <c:pt idx="1212">
                  <c:v>16.508274750000002</c:v>
                </c:pt>
                <c:pt idx="1213">
                  <c:v>16.55552475</c:v>
                </c:pt>
                <c:pt idx="1214">
                  <c:v>16.580164750000002</c:v>
                </c:pt>
                <c:pt idx="1215">
                  <c:v>16.58828475</c:v>
                </c:pt>
                <c:pt idx="1216">
                  <c:v>16.596499829999999</c:v>
                </c:pt>
                <c:pt idx="1217">
                  <c:v>16.621849829999999</c:v>
                </c:pt>
                <c:pt idx="1218">
                  <c:v>16.657599829999999</c:v>
                </c:pt>
                <c:pt idx="1219">
                  <c:v>16.680999830000001</c:v>
                </c:pt>
                <c:pt idx="1220">
                  <c:v>16.701799829999999</c:v>
                </c:pt>
                <c:pt idx="1221">
                  <c:v>16.730149829999998</c:v>
                </c:pt>
                <c:pt idx="1222">
                  <c:v>16.75158983</c:v>
                </c:pt>
                <c:pt idx="1223">
                  <c:v>16.77773483</c:v>
                </c:pt>
                <c:pt idx="1224">
                  <c:v>16.803299809999999</c:v>
                </c:pt>
                <c:pt idx="1225">
                  <c:v>16.811849809999998</c:v>
                </c:pt>
                <c:pt idx="1226">
                  <c:v>16.911359809999997</c:v>
                </c:pt>
                <c:pt idx="1227">
                  <c:v>16.923829809999997</c:v>
                </c:pt>
                <c:pt idx="1228">
                  <c:v>16.956469809999998</c:v>
                </c:pt>
                <c:pt idx="1229">
                  <c:v>16.968440139999998</c:v>
                </c:pt>
                <c:pt idx="1230">
                  <c:v>16.976990139999998</c:v>
                </c:pt>
                <c:pt idx="1231">
                  <c:v>16.985540139999998</c:v>
                </c:pt>
                <c:pt idx="1232">
                  <c:v>17.004065139999998</c:v>
                </c:pt>
                <c:pt idx="1233">
                  <c:v>17.012615139999998</c:v>
                </c:pt>
                <c:pt idx="1234">
                  <c:v>17.019740139999996</c:v>
                </c:pt>
                <c:pt idx="1235">
                  <c:v>17.036825139999998</c:v>
                </c:pt>
                <c:pt idx="1236">
                  <c:v>17.039675139999996</c:v>
                </c:pt>
                <c:pt idx="1237">
                  <c:v>17.139335139999996</c:v>
                </c:pt>
                <c:pt idx="1238">
                  <c:v>17.147885139999996</c:v>
                </c:pt>
                <c:pt idx="1239">
                  <c:v>17.160710139999996</c:v>
                </c:pt>
                <c:pt idx="1240">
                  <c:v>17.175660139999998</c:v>
                </c:pt>
                <c:pt idx="1241">
                  <c:v>17.234120139999998</c:v>
                </c:pt>
                <c:pt idx="1242">
                  <c:v>17.242670139999998</c:v>
                </c:pt>
                <c:pt idx="1243">
                  <c:v>17.255900139999998</c:v>
                </c:pt>
                <c:pt idx="1244">
                  <c:v>17.260300139999998</c:v>
                </c:pt>
                <c:pt idx="1245">
                  <c:v>17.272500139999998</c:v>
                </c:pt>
                <c:pt idx="1246">
                  <c:v>17.278065139999995</c:v>
                </c:pt>
                <c:pt idx="1247">
                  <c:v>17.299455139999996</c:v>
                </c:pt>
                <c:pt idx="1248">
                  <c:v>17.315115139999996</c:v>
                </c:pt>
                <c:pt idx="1249">
                  <c:v>17.316970139999995</c:v>
                </c:pt>
                <c:pt idx="1250">
                  <c:v>17.323570139999998</c:v>
                </c:pt>
                <c:pt idx="1251">
                  <c:v>17.333260139999997</c:v>
                </c:pt>
                <c:pt idx="1252">
                  <c:v>17.340960139999996</c:v>
                </c:pt>
                <c:pt idx="1253">
                  <c:v>17.361020139999997</c:v>
                </c:pt>
                <c:pt idx="1254">
                  <c:v>17.371420139999998</c:v>
                </c:pt>
                <c:pt idx="1255">
                  <c:v>17.387095139999996</c:v>
                </c:pt>
                <c:pt idx="1256">
                  <c:v>17.400145139999996</c:v>
                </c:pt>
                <c:pt idx="1257">
                  <c:v>17.403385139999997</c:v>
                </c:pt>
                <c:pt idx="1258">
                  <c:v>17.408515139999995</c:v>
                </c:pt>
                <c:pt idx="1259">
                  <c:v>17.413190139999998</c:v>
                </c:pt>
                <c:pt idx="1260">
                  <c:v>17.421740139999997</c:v>
                </c:pt>
                <c:pt idx="1261">
                  <c:v>17.440325139999995</c:v>
                </c:pt>
                <c:pt idx="1262">
                  <c:v>17.458025139999997</c:v>
                </c:pt>
                <c:pt idx="1263">
                  <c:v>17.468000009999997</c:v>
                </c:pt>
                <c:pt idx="1264">
                  <c:v>17.474050009999999</c:v>
                </c:pt>
                <c:pt idx="1265">
                  <c:v>17.482000009999997</c:v>
                </c:pt>
                <c:pt idx="1266">
                  <c:v>17.490550009999996</c:v>
                </c:pt>
                <c:pt idx="1267">
                  <c:v>17.499100009999999</c:v>
                </c:pt>
                <c:pt idx="1268">
                  <c:v>17.504230009999997</c:v>
                </c:pt>
                <c:pt idx="1269">
                  <c:v>17.518630009999999</c:v>
                </c:pt>
                <c:pt idx="1270">
                  <c:v>17.523305009999998</c:v>
                </c:pt>
                <c:pt idx="1271">
                  <c:v>17.529135009999997</c:v>
                </c:pt>
                <c:pt idx="1272">
                  <c:v>17.539035009999999</c:v>
                </c:pt>
                <c:pt idx="1273">
                  <c:v>17.547585009999999</c:v>
                </c:pt>
                <c:pt idx="1274">
                  <c:v>17.553705009999998</c:v>
                </c:pt>
                <c:pt idx="1275">
                  <c:v>17.56370501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19808"/>
        <c:axId val="48121344"/>
      </c:areaChart>
      <c:dateAx>
        <c:axId val="48119808"/>
        <c:scaling>
          <c:orientation val="minMax"/>
          <c:max val="43039"/>
          <c:min val="42124"/>
        </c:scaling>
        <c:delete val="0"/>
        <c:axPos val="b"/>
        <c:numFmt formatCode="m/d/yyyy" sourceLinked="1"/>
        <c:majorTickMark val="out"/>
        <c:minorTickMark val="none"/>
        <c:tickLblPos val="nextTo"/>
        <c:crossAx val="48121344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4812134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811980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Operational MW - 16.18 </a:t>
            </a:r>
          </a:p>
        </c:rich>
      </c:tx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v>Operational</c:v>
          </c:tx>
          <c:spPr>
            <a:solidFill>
              <a:schemeClr val="accent2"/>
            </a:solidFill>
          </c:spPr>
          <c:cat>
            <c:numRef>
              <c:f>'Applications-2017-02-02'!$J$2:$J$1202</c:f>
              <c:numCache>
                <c:formatCode>m/d/yyyy</c:formatCode>
                <c:ptCount val="1201"/>
                <c:pt idx="0">
                  <c:v>40269</c:v>
                </c:pt>
                <c:pt idx="1">
                  <c:v>40326</c:v>
                </c:pt>
                <c:pt idx="2">
                  <c:v>40372</c:v>
                </c:pt>
                <c:pt idx="3">
                  <c:v>40463.4375</c:v>
                </c:pt>
                <c:pt idx="4">
                  <c:v>40491</c:v>
                </c:pt>
                <c:pt idx="5">
                  <c:v>40795</c:v>
                </c:pt>
                <c:pt idx="6">
                  <c:v>40843</c:v>
                </c:pt>
                <c:pt idx="7">
                  <c:v>40984</c:v>
                </c:pt>
                <c:pt idx="8">
                  <c:v>41044</c:v>
                </c:pt>
                <c:pt idx="9">
                  <c:v>41060</c:v>
                </c:pt>
                <c:pt idx="10">
                  <c:v>41124</c:v>
                </c:pt>
                <c:pt idx="11">
                  <c:v>41149</c:v>
                </c:pt>
                <c:pt idx="12">
                  <c:v>41507</c:v>
                </c:pt>
                <c:pt idx="13">
                  <c:v>41562.604166666664</c:v>
                </c:pt>
                <c:pt idx="14">
                  <c:v>41579</c:v>
                </c:pt>
                <c:pt idx="15">
                  <c:v>41715.416666666664</c:v>
                </c:pt>
                <c:pt idx="16">
                  <c:v>41879.583333333336</c:v>
                </c:pt>
                <c:pt idx="17">
                  <c:v>41915</c:v>
                </c:pt>
                <c:pt idx="18">
                  <c:v>41926</c:v>
                </c:pt>
                <c:pt idx="19">
                  <c:v>41940.625</c:v>
                </c:pt>
                <c:pt idx="20">
                  <c:v>41955.645833333336</c:v>
                </c:pt>
                <c:pt idx="21">
                  <c:v>41963.604166666664</c:v>
                </c:pt>
                <c:pt idx="22">
                  <c:v>41968</c:v>
                </c:pt>
                <c:pt idx="23">
                  <c:v>41995</c:v>
                </c:pt>
                <c:pt idx="24">
                  <c:v>42045</c:v>
                </c:pt>
                <c:pt idx="25">
                  <c:v>42061</c:v>
                </c:pt>
                <c:pt idx="26">
                  <c:v>42068</c:v>
                </c:pt>
                <c:pt idx="27">
                  <c:v>42093.583333333336</c:v>
                </c:pt>
                <c:pt idx="28">
                  <c:v>42114</c:v>
                </c:pt>
                <c:pt idx="29">
                  <c:v>42117</c:v>
                </c:pt>
                <c:pt idx="30">
                  <c:v>42123</c:v>
                </c:pt>
                <c:pt idx="31">
                  <c:v>42131</c:v>
                </c:pt>
                <c:pt idx="32">
                  <c:v>42131.458333333336</c:v>
                </c:pt>
                <c:pt idx="33">
                  <c:v>42151.458333333336</c:v>
                </c:pt>
                <c:pt idx="34">
                  <c:v>42157.416666666664</c:v>
                </c:pt>
                <c:pt idx="35">
                  <c:v>42159.583333333336</c:v>
                </c:pt>
                <c:pt idx="36">
                  <c:v>42160</c:v>
                </c:pt>
                <c:pt idx="37">
                  <c:v>42164.416666666664</c:v>
                </c:pt>
                <c:pt idx="38">
                  <c:v>42164.541666666664</c:v>
                </c:pt>
                <c:pt idx="39">
                  <c:v>42166.416666666664</c:v>
                </c:pt>
                <c:pt idx="40">
                  <c:v>42166.583333333336</c:v>
                </c:pt>
                <c:pt idx="41">
                  <c:v>42167</c:v>
                </c:pt>
                <c:pt idx="42">
                  <c:v>42167.375</c:v>
                </c:pt>
                <c:pt idx="43">
                  <c:v>42170.583333333336</c:v>
                </c:pt>
                <c:pt idx="44">
                  <c:v>42171.583333333336</c:v>
                </c:pt>
                <c:pt idx="45">
                  <c:v>42172.583333333336</c:v>
                </c:pt>
                <c:pt idx="46">
                  <c:v>42173.416666666664</c:v>
                </c:pt>
                <c:pt idx="47">
                  <c:v>42173.5625</c:v>
                </c:pt>
                <c:pt idx="48">
                  <c:v>42174</c:v>
                </c:pt>
                <c:pt idx="49">
                  <c:v>42174.583333333336</c:v>
                </c:pt>
                <c:pt idx="50">
                  <c:v>42177</c:v>
                </c:pt>
                <c:pt idx="51">
                  <c:v>42177</c:v>
                </c:pt>
                <c:pt idx="52">
                  <c:v>42177.373611111114</c:v>
                </c:pt>
                <c:pt idx="53">
                  <c:v>42178</c:v>
                </c:pt>
                <c:pt idx="54">
                  <c:v>42178.375</c:v>
                </c:pt>
                <c:pt idx="55">
                  <c:v>42179.375</c:v>
                </c:pt>
                <c:pt idx="56">
                  <c:v>42179.583333333336</c:v>
                </c:pt>
                <c:pt idx="57">
                  <c:v>42180.416666666664</c:v>
                </c:pt>
                <c:pt idx="58">
                  <c:v>42180.458333333336</c:v>
                </c:pt>
                <c:pt idx="59">
                  <c:v>42181</c:v>
                </c:pt>
                <c:pt idx="60">
                  <c:v>42181</c:v>
                </c:pt>
                <c:pt idx="61">
                  <c:v>42181</c:v>
                </c:pt>
                <c:pt idx="62">
                  <c:v>42181</c:v>
                </c:pt>
                <c:pt idx="63">
                  <c:v>42181</c:v>
                </c:pt>
                <c:pt idx="64">
                  <c:v>42181</c:v>
                </c:pt>
                <c:pt idx="65">
                  <c:v>42181</c:v>
                </c:pt>
                <c:pt idx="66">
                  <c:v>42181</c:v>
                </c:pt>
                <c:pt idx="67">
                  <c:v>42181</c:v>
                </c:pt>
                <c:pt idx="68">
                  <c:v>42181.458333333336</c:v>
                </c:pt>
                <c:pt idx="69">
                  <c:v>42184.395833333336</c:v>
                </c:pt>
                <c:pt idx="70">
                  <c:v>42184.583333333336</c:v>
                </c:pt>
                <c:pt idx="71">
                  <c:v>42184.625</c:v>
                </c:pt>
                <c:pt idx="72">
                  <c:v>42185</c:v>
                </c:pt>
                <c:pt idx="73">
                  <c:v>42185</c:v>
                </c:pt>
                <c:pt idx="74">
                  <c:v>42185.416666666664</c:v>
                </c:pt>
                <c:pt idx="75">
                  <c:v>42185.416666666664</c:v>
                </c:pt>
                <c:pt idx="76">
                  <c:v>42185.458333333336</c:v>
                </c:pt>
                <c:pt idx="77">
                  <c:v>42185.458333333336</c:v>
                </c:pt>
                <c:pt idx="78">
                  <c:v>42185.583333333336</c:v>
                </c:pt>
                <c:pt idx="79">
                  <c:v>42191</c:v>
                </c:pt>
                <c:pt idx="80">
                  <c:v>42199</c:v>
                </c:pt>
                <c:pt idx="81">
                  <c:v>42201</c:v>
                </c:pt>
                <c:pt idx="82">
                  <c:v>42205.416666666664</c:v>
                </c:pt>
                <c:pt idx="83">
                  <c:v>42209</c:v>
                </c:pt>
                <c:pt idx="84">
                  <c:v>42215</c:v>
                </c:pt>
                <c:pt idx="85">
                  <c:v>42215</c:v>
                </c:pt>
                <c:pt idx="86">
                  <c:v>42219</c:v>
                </c:pt>
                <c:pt idx="87">
                  <c:v>42222</c:v>
                </c:pt>
                <c:pt idx="88">
                  <c:v>42226</c:v>
                </c:pt>
                <c:pt idx="89">
                  <c:v>42227</c:v>
                </c:pt>
                <c:pt idx="90">
                  <c:v>42236</c:v>
                </c:pt>
                <c:pt idx="91">
                  <c:v>42236</c:v>
                </c:pt>
                <c:pt idx="92">
                  <c:v>42236.458333333336</c:v>
                </c:pt>
                <c:pt idx="93">
                  <c:v>42237</c:v>
                </c:pt>
                <c:pt idx="94">
                  <c:v>42237</c:v>
                </c:pt>
                <c:pt idx="95">
                  <c:v>42241</c:v>
                </c:pt>
                <c:pt idx="96">
                  <c:v>42241.625</c:v>
                </c:pt>
                <c:pt idx="97">
                  <c:v>42242</c:v>
                </c:pt>
                <c:pt idx="98">
                  <c:v>42242</c:v>
                </c:pt>
                <c:pt idx="99">
                  <c:v>42243</c:v>
                </c:pt>
                <c:pt idx="100">
                  <c:v>42247</c:v>
                </c:pt>
                <c:pt idx="101">
                  <c:v>42250</c:v>
                </c:pt>
                <c:pt idx="102">
                  <c:v>42250</c:v>
                </c:pt>
                <c:pt idx="103">
                  <c:v>42251</c:v>
                </c:pt>
                <c:pt idx="104">
                  <c:v>42256</c:v>
                </c:pt>
                <c:pt idx="105">
                  <c:v>42256</c:v>
                </c:pt>
                <c:pt idx="106">
                  <c:v>42256</c:v>
                </c:pt>
                <c:pt idx="107">
                  <c:v>42261.416666666664</c:v>
                </c:pt>
                <c:pt idx="108">
                  <c:v>42262</c:v>
                </c:pt>
                <c:pt idx="109">
                  <c:v>42263</c:v>
                </c:pt>
                <c:pt idx="110">
                  <c:v>42265</c:v>
                </c:pt>
                <c:pt idx="111">
                  <c:v>42265</c:v>
                </c:pt>
                <c:pt idx="112">
                  <c:v>42265</c:v>
                </c:pt>
                <c:pt idx="113">
                  <c:v>42268</c:v>
                </c:pt>
                <c:pt idx="114">
                  <c:v>42269</c:v>
                </c:pt>
                <c:pt idx="115">
                  <c:v>42269</c:v>
                </c:pt>
                <c:pt idx="116">
                  <c:v>42272</c:v>
                </c:pt>
                <c:pt idx="117">
                  <c:v>42272</c:v>
                </c:pt>
                <c:pt idx="118">
                  <c:v>42276</c:v>
                </c:pt>
                <c:pt idx="119">
                  <c:v>42277</c:v>
                </c:pt>
                <c:pt idx="120">
                  <c:v>42277</c:v>
                </c:pt>
                <c:pt idx="121">
                  <c:v>42277</c:v>
                </c:pt>
                <c:pt idx="122">
                  <c:v>42277</c:v>
                </c:pt>
                <c:pt idx="123">
                  <c:v>42278</c:v>
                </c:pt>
                <c:pt idx="124">
                  <c:v>42278</c:v>
                </c:pt>
                <c:pt idx="125">
                  <c:v>42279</c:v>
                </c:pt>
                <c:pt idx="126">
                  <c:v>42282</c:v>
                </c:pt>
                <c:pt idx="127">
                  <c:v>42284</c:v>
                </c:pt>
                <c:pt idx="128">
                  <c:v>42284</c:v>
                </c:pt>
                <c:pt idx="129">
                  <c:v>42289</c:v>
                </c:pt>
                <c:pt idx="130">
                  <c:v>42289</c:v>
                </c:pt>
                <c:pt idx="131">
                  <c:v>42289</c:v>
                </c:pt>
                <c:pt idx="132">
                  <c:v>42289</c:v>
                </c:pt>
                <c:pt idx="133">
                  <c:v>42289</c:v>
                </c:pt>
                <c:pt idx="134">
                  <c:v>42289</c:v>
                </c:pt>
                <c:pt idx="135">
                  <c:v>42289</c:v>
                </c:pt>
                <c:pt idx="136">
                  <c:v>42290</c:v>
                </c:pt>
                <c:pt idx="137">
                  <c:v>42296</c:v>
                </c:pt>
                <c:pt idx="138">
                  <c:v>42297</c:v>
                </c:pt>
                <c:pt idx="139">
                  <c:v>42297</c:v>
                </c:pt>
                <c:pt idx="140">
                  <c:v>42298</c:v>
                </c:pt>
                <c:pt idx="141">
                  <c:v>42298</c:v>
                </c:pt>
                <c:pt idx="142">
                  <c:v>42299</c:v>
                </c:pt>
                <c:pt idx="143">
                  <c:v>42299</c:v>
                </c:pt>
                <c:pt idx="144">
                  <c:v>42299</c:v>
                </c:pt>
                <c:pt idx="145">
                  <c:v>42300</c:v>
                </c:pt>
                <c:pt idx="146">
                  <c:v>42300</c:v>
                </c:pt>
                <c:pt idx="147">
                  <c:v>42300</c:v>
                </c:pt>
                <c:pt idx="148">
                  <c:v>42303</c:v>
                </c:pt>
                <c:pt idx="149">
                  <c:v>42304</c:v>
                </c:pt>
                <c:pt idx="150">
                  <c:v>42304</c:v>
                </c:pt>
                <c:pt idx="151">
                  <c:v>42304.375</c:v>
                </c:pt>
                <c:pt idx="152">
                  <c:v>42305</c:v>
                </c:pt>
                <c:pt idx="153">
                  <c:v>42306</c:v>
                </c:pt>
                <c:pt idx="154">
                  <c:v>42306</c:v>
                </c:pt>
                <c:pt idx="155">
                  <c:v>42307</c:v>
                </c:pt>
                <c:pt idx="156">
                  <c:v>42311</c:v>
                </c:pt>
                <c:pt idx="157">
                  <c:v>42312</c:v>
                </c:pt>
                <c:pt idx="158">
                  <c:v>42312</c:v>
                </c:pt>
                <c:pt idx="159">
                  <c:v>42312</c:v>
                </c:pt>
                <c:pt idx="160">
                  <c:v>42313.604166666664</c:v>
                </c:pt>
                <c:pt idx="161">
                  <c:v>42314</c:v>
                </c:pt>
                <c:pt idx="162">
                  <c:v>42314</c:v>
                </c:pt>
                <c:pt idx="163">
                  <c:v>42314</c:v>
                </c:pt>
                <c:pt idx="164">
                  <c:v>42314</c:v>
                </c:pt>
                <c:pt idx="165">
                  <c:v>42314</c:v>
                </c:pt>
                <c:pt idx="166">
                  <c:v>42314</c:v>
                </c:pt>
                <c:pt idx="167">
                  <c:v>42314</c:v>
                </c:pt>
                <c:pt idx="168">
                  <c:v>42317</c:v>
                </c:pt>
                <c:pt idx="169">
                  <c:v>42318</c:v>
                </c:pt>
                <c:pt idx="170">
                  <c:v>42318</c:v>
                </c:pt>
                <c:pt idx="171">
                  <c:v>42318</c:v>
                </c:pt>
                <c:pt idx="172">
                  <c:v>42320</c:v>
                </c:pt>
                <c:pt idx="173">
                  <c:v>42320</c:v>
                </c:pt>
                <c:pt idx="174">
                  <c:v>42320</c:v>
                </c:pt>
                <c:pt idx="175">
                  <c:v>42321</c:v>
                </c:pt>
                <c:pt idx="176">
                  <c:v>42321</c:v>
                </c:pt>
                <c:pt idx="177">
                  <c:v>42321</c:v>
                </c:pt>
                <c:pt idx="178">
                  <c:v>42324</c:v>
                </c:pt>
                <c:pt idx="179">
                  <c:v>42324</c:v>
                </c:pt>
                <c:pt idx="180">
                  <c:v>42326</c:v>
                </c:pt>
                <c:pt idx="181">
                  <c:v>42326</c:v>
                </c:pt>
                <c:pt idx="182">
                  <c:v>42326</c:v>
                </c:pt>
                <c:pt idx="183">
                  <c:v>42326</c:v>
                </c:pt>
                <c:pt idx="184">
                  <c:v>42326</c:v>
                </c:pt>
                <c:pt idx="185">
                  <c:v>42326</c:v>
                </c:pt>
                <c:pt idx="186">
                  <c:v>42326</c:v>
                </c:pt>
                <c:pt idx="187">
                  <c:v>42327</c:v>
                </c:pt>
                <c:pt idx="188">
                  <c:v>42327</c:v>
                </c:pt>
                <c:pt idx="189">
                  <c:v>42328</c:v>
                </c:pt>
                <c:pt idx="190">
                  <c:v>42328</c:v>
                </c:pt>
                <c:pt idx="191">
                  <c:v>42328</c:v>
                </c:pt>
                <c:pt idx="192">
                  <c:v>42331</c:v>
                </c:pt>
                <c:pt idx="193">
                  <c:v>42331</c:v>
                </c:pt>
                <c:pt idx="194">
                  <c:v>42331</c:v>
                </c:pt>
                <c:pt idx="195">
                  <c:v>42332</c:v>
                </c:pt>
                <c:pt idx="196">
                  <c:v>42332</c:v>
                </c:pt>
                <c:pt idx="197">
                  <c:v>42333</c:v>
                </c:pt>
                <c:pt idx="198">
                  <c:v>42333</c:v>
                </c:pt>
                <c:pt idx="199">
                  <c:v>42333</c:v>
                </c:pt>
                <c:pt idx="200">
                  <c:v>42333</c:v>
                </c:pt>
                <c:pt idx="201">
                  <c:v>42333</c:v>
                </c:pt>
                <c:pt idx="202">
                  <c:v>42333</c:v>
                </c:pt>
                <c:pt idx="203">
                  <c:v>42333</c:v>
                </c:pt>
                <c:pt idx="204">
                  <c:v>42333</c:v>
                </c:pt>
                <c:pt idx="205">
                  <c:v>42338</c:v>
                </c:pt>
                <c:pt idx="206">
                  <c:v>42338</c:v>
                </c:pt>
                <c:pt idx="207">
                  <c:v>42338</c:v>
                </c:pt>
                <c:pt idx="208">
                  <c:v>42338</c:v>
                </c:pt>
                <c:pt idx="209">
                  <c:v>42338</c:v>
                </c:pt>
                <c:pt idx="210">
                  <c:v>42338</c:v>
                </c:pt>
                <c:pt idx="211">
                  <c:v>42339</c:v>
                </c:pt>
                <c:pt idx="212">
                  <c:v>42340</c:v>
                </c:pt>
                <c:pt idx="213">
                  <c:v>42340</c:v>
                </c:pt>
                <c:pt idx="214">
                  <c:v>42341</c:v>
                </c:pt>
                <c:pt idx="215">
                  <c:v>42341</c:v>
                </c:pt>
                <c:pt idx="216">
                  <c:v>42341</c:v>
                </c:pt>
                <c:pt idx="217">
                  <c:v>42342</c:v>
                </c:pt>
                <c:pt idx="218">
                  <c:v>42345</c:v>
                </c:pt>
                <c:pt idx="219">
                  <c:v>42345</c:v>
                </c:pt>
                <c:pt idx="220">
                  <c:v>42345</c:v>
                </c:pt>
                <c:pt idx="221">
                  <c:v>42346</c:v>
                </c:pt>
                <c:pt idx="222">
                  <c:v>42347</c:v>
                </c:pt>
                <c:pt idx="223">
                  <c:v>42347</c:v>
                </c:pt>
                <c:pt idx="224">
                  <c:v>42347</c:v>
                </c:pt>
                <c:pt idx="225">
                  <c:v>42348</c:v>
                </c:pt>
                <c:pt idx="226">
                  <c:v>42348</c:v>
                </c:pt>
                <c:pt idx="227">
                  <c:v>42349</c:v>
                </c:pt>
                <c:pt idx="228">
                  <c:v>42349</c:v>
                </c:pt>
                <c:pt idx="229">
                  <c:v>42349</c:v>
                </c:pt>
                <c:pt idx="230">
                  <c:v>42349</c:v>
                </c:pt>
                <c:pt idx="231">
                  <c:v>42352</c:v>
                </c:pt>
                <c:pt idx="232">
                  <c:v>42353</c:v>
                </c:pt>
                <c:pt idx="233">
                  <c:v>42353</c:v>
                </c:pt>
                <c:pt idx="234">
                  <c:v>42354</c:v>
                </c:pt>
                <c:pt idx="235">
                  <c:v>42355</c:v>
                </c:pt>
                <c:pt idx="236">
                  <c:v>42355</c:v>
                </c:pt>
                <c:pt idx="237">
                  <c:v>42355</c:v>
                </c:pt>
                <c:pt idx="238">
                  <c:v>42355</c:v>
                </c:pt>
                <c:pt idx="239">
                  <c:v>42355</c:v>
                </c:pt>
                <c:pt idx="240">
                  <c:v>42355</c:v>
                </c:pt>
                <c:pt idx="241">
                  <c:v>42355</c:v>
                </c:pt>
                <c:pt idx="242">
                  <c:v>42356</c:v>
                </c:pt>
                <c:pt idx="243">
                  <c:v>42356</c:v>
                </c:pt>
                <c:pt idx="244">
                  <c:v>42356</c:v>
                </c:pt>
                <c:pt idx="245">
                  <c:v>42356</c:v>
                </c:pt>
                <c:pt idx="246">
                  <c:v>42356</c:v>
                </c:pt>
                <c:pt idx="247">
                  <c:v>42356</c:v>
                </c:pt>
                <c:pt idx="248">
                  <c:v>42356</c:v>
                </c:pt>
                <c:pt idx="249">
                  <c:v>42356</c:v>
                </c:pt>
                <c:pt idx="250">
                  <c:v>42356</c:v>
                </c:pt>
                <c:pt idx="251">
                  <c:v>42359</c:v>
                </c:pt>
                <c:pt idx="252">
                  <c:v>42360</c:v>
                </c:pt>
                <c:pt idx="253">
                  <c:v>42360</c:v>
                </c:pt>
                <c:pt idx="254">
                  <c:v>42360</c:v>
                </c:pt>
                <c:pt idx="255">
                  <c:v>42360</c:v>
                </c:pt>
                <c:pt idx="256">
                  <c:v>42360</c:v>
                </c:pt>
                <c:pt idx="257">
                  <c:v>42360</c:v>
                </c:pt>
                <c:pt idx="258">
                  <c:v>42360</c:v>
                </c:pt>
                <c:pt idx="259">
                  <c:v>42360</c:v>
                </c:pt>
                <c:pt idx="260">
                  <c:v>42361</c:v>
                </c:pt>
                <c:pt idx="261">
                  <c:v>42361</c:v>
                </c:pt>
                <c:pt idx="262">
                  <c:v>42361</c:v>
                </c:pt>
                <c:pt idx="263">
                  <c:v>42361</c:v>
                </c:pt>
                <c:pt idx="264">
                  <c:v>42361</c:v>
                </c:pt>
                <c:pt idx="265">
                  <c:v>42367</c:v>
                </c:pt>
                <c:pt idx="266">
                  <c:v>42367</c:v>
                </c:pt>
                <c:pt idx="267">
                  <c:v>42367</c:v>
                </c:pt>
                <c:pt idx="268">
                  <c:v>42371</c:v>
                </c:pt>
                <c:pt idx="269">
                  <c:v>42374</c:v>
                </c:pt>
                <c:pt idx="270">
                  <c:v>42374</c:v>
                </c:pt>
                <c:pt idx="271">
                  <c:v>42374</c:v>
                </c:pt>
                <c:pt idx="272">
                  <c:v>42374</c:v>
                </c:pt>
                <c:pt idx="273">
                  <c:v>42374</c:v>
                </c:pt>
                <c:pt idx="274">
                  <c:v>42375</c:v>
                </c:pt>
                <c:pt idx="275">
                  <c:v>42375</c:v>
                </c:pt>
                <c:pt idx="276">
                  <c:v>42375</c:v>
                </c:pt>
                <c:pt idx="277">
                  <c:v>42375</c:v>
                </c:pt>
                <c:pt idx="278">
                  <c:v>42375</c:v>
                </c:pt>
                <c:pt idx="279">
                  <c:v>42375</c:v>
                </c:pt>
                <c:pt idx="280">
                  <c:v>42375</c:v>
                </c:pt>
                <c:pt idx="281">
                  <c:v>42375</c:v>
                </c:pt>
                <c:pt idx="282">
                  <c:v>42375</c:v>
                </c:pt>
                <c:pt idx="283">
                  <c:v>42376</c:v>
                </c:pt>
                <c:pt idx="284">
                  <c:v>42376</c:v>
                </c:pt>
                <c:pt idx="285">
                  <c:v>42376</c:v>
                </c:pt>
                <c:pt idx="286">
                  <c:v>42377</c:v>
                </c:pt>
                <c:pt idx="287">
                  <c:v>42377</c:v>
                </c:pt>
                <c:pt idx="288">
                  <c:v>42377</c:v>
                </c:pt>
                <c:pt idx="289">
                  <c:v>42377</c:v>
                </c:pt>
                <c:pt idx="290">
                  <c:v>42377</c:v>
                </c:pt>
                <c:pt idx="291">
                  <c:v>42380</c:v>
                </c:pt>
                <c:pt idx="292">
                  <c:v>42381</c:v>
                </c:pt>
                <c:pt idx="293">
                  <c:v>42381</c:v>
                </c:pt>
                <c:pt idx="294">
                  <c:v>42381</c:v>
                </c:pt>
                <c:pt idx="295">
                  <c:v>42381</c:v>
                </c:pt>
                <c:pt idx="296">
                  <c:v>42381</c:v>
                </c:pt>
                <c:pt idx="297">
                  <c:v>42382</c:v>
                </c:pt>
                <c:pt idx="298">
                  <c:v>42382</c:v>
                </c:pt>
                <c:pt idx="299">
                  <c:v>42383</c:v>
                </c:pt>
                <c:pt idx="300">
                  <c:v>42383</c:v>
                </c:pt>
                <c:pt idx="301">
                  <c:v>42383</c:v>
                </c:pt>
                <c:pt idx="302">
                  <c:v>42383</c:v>
                </c:pt>
                <c:pt idx="303">
                  <c:v>42383</c:v>
                </c:pt>
                <c:pt idx="304">
                  <c:v>42384</c:v>
                </c:pt>
                <c:pt idx="305">
                  <c:v>42384</c:v>
                </c:pt>
                <c:pt idx="306">
                  <c:v>42387</c:v>
                </c:pt>
                <c:pt idx="307">
                  <c:v>42387</c:v>
                </c:pt>
                <c:pt idx="308">
                  <c:v>42387</c:v>
                </c:pt>
                <c:pt idx="309">
                  <c:v>42388</c:v>
                </c:pt>
                <c:pt idx="310">
                  <c:v>42388</c:v>
                </c:pt>
                <c:pt idx="311">
                  <c:v>42389</c:v>
                </c:pt>
                <c:pt idx="312">
                  <c:v>42389</c:v>
                </c:pt>
                <c:pt idx="313">
                  <c:v>42390</c:v>
                </c:pt>
                <c:pt idx="314">
                  <c:v>42390</c:v>
                </c:pt>
                <c:pt idx="315">
                  <c:v>42390</c:v>
                </c:pt>
                <c:pt idx="316">
                  <c:v>42391</c:v>
                </c:pt>
                <c:pt idx="317">
                  <c:v>42391</c:v>
                </c:pt>
                <c:pt idx="318">
                  <c:v>42391</c:v>
                </c:pt>
                <c:pt idx="319">
                  <c:v>42394</c:v>
                </c:pt>
                <c:pt idx="320">
                  <c:v>42394</c:v>
                </c:pt>
                <c:pt idx="321">
                  <c:v>42394</c:v>
                </c:pt>
                <c:pt idx="322">
                  <c:v>42394</c:v>
                </c:pt>
                <c:pt idx="323">
                  <c:v>42395</c:v>
                </c:pt>
                <c:pt idx="324">
                  <c:v>42395</c:v>
                </c:pt>
                <c:pt idx="325">
                  <c:v>42396</c:v>
                </c:pt>
                <c:pt idx="326">
                  <c:v>42396</c:v>
                </c:pt>
                <c:pt idx="327">
                  <c:v>42397</c:v>
                </c:pt>
                <c:pt idx="328">
                  <c:v>42397</c:v>
                </c:pt>
                <c:pt idx="329">
                  <c:v>42397</c:v>
                </c:pt>
                <c:pt idx="330">
                  <c:v>42397</c:v>
                </c:pt>
                <c:pt idx="331">
                  <c:v>42398</c:v>
                </c:pt>
                <c:pt idx="332">
                  <c:v>42398</c:v>
                </c:pt>
                <c:pt idx="333">
                  <c:v>42398</c:v>
                </c:pt>
                <c:pt idx="334">
                  <c:v>42398</c:v>
                </c:pt>
                <c:pt idx="335">
                  <c:v>42398</c:v>
                </c:pt>
                <c:pt idx="336">
                  <c:v>42401</c:v>
                </c:pt>
                <c:pt idx="337">
                  <c:v>42401</c:v>
                </c:pt>
                <c:pt idx="338">
                  <c:v>42401</c:v>
                </c:pt>
                <c:pt idx="339">
                  <c:v>42402</c:v>
                </c:pt>
                <c:pt idx="340">
                  <c:v>42403</c:v>
                </c:pt>
                <c:pt idx="341">
                  <c:v>42403</c:v>
                </c:pt>
                <c:pt idx="342">
                  <c:v>42403</c:v>
                </c:pt>
                <c:pt idx="343">
                  <c:v>42404</c:v>
                </c:pt>
                <c:pt idx="344">
                  <c:v>42405</c:v>
                </c:pt>
                <c:pt idx="345">
                  <c:v>42405</c:v>
                </c:pt>
                <c:pt idx="346">
                  <c:v>42405</c:v>
                </c:pt>
                <c:pt idx="347">
                  <c:v>42405</c:v>
                </c:pt>
                <c:pt idx="348">
                  <c:v>42405</c:v>
                </c:pt>
                <c:pt idx="349">
                  <c:v>42405</c:v>
                </c:pt>
                <c:pt idx="350">
                  <c:v>42405</c:v>
                </c:pt>
                <c:pt idx="351">
                  <c:v>42408</c:v>
                </c:pt>
                <c:pt idx="352">
                  <c:v>42409</c:v>
                </c:pt>
                <c:pt idx="353">
                  <c:v>42410</c:v>
                </c:pt>
                <c:pt idx="354">
                  <c:v>42410</c:v>
                </c:pt>
                <c:pt idx="355">
                  <c:v>42412</c:v>
                </c:pt>
                <c:pt idx="356">
                  <c:v>42412</c:v>
                </c:pt>
                <c:pt idx="357">
                  <c:v>42412</c:v>
                </c:pt>
                <c:pt idx="358">
                  <c:v>42412</c:v>
                </c:pt>
                <c:pt idx="359">
                  <c:v>42412</c:v>
                </c:pt>
                <c:pt idx="360">
                  <c:v>42415</c:v>
                </c:pt>
                <c:pt idx="361">
                  <c:v>42416</c:v>
                </c:pt>
                <c:pt idx="362">
                  <c:v>42416</c:v>
                </c:pt>
                <c:pt idx="363">
                  <c:v>42416</c:v>
                </c:pt>
                <c:pt idx="364">
                  <c:v>42417</c:v>
                </c:pt>
                <c:pt idx="365">
                  <c:v>42417</c:v>
                </c:pt>
                <c:pt idx="366">
                  <c:v>42417</c:v>
                </c:pt>
                <c:pt idx="367">
                  <c:v>42417</c:v>
                </c:pt>
                <c:pt idx="368">
                  <c:v>42418</c:v>
                </c:pt>
                <c:pt idx="369">
                  <c:v>42418</c:v>
                </c:pt>
                <c:pt idx="370">
                  <c:v>42418</c:v>
                </c:pt>
                <c:pt idx="371">
                  <c:v>42419</c:v>
                </c:pt>
                <c:pt idx="372">
                  <c:v>42419</c:v>
                </c:pt>
                <c:pt idx="373">
                  <c:v>42419</c:v>
                </c:pt>
                <c:pt idx="374">
                  <c:v>42419</c:v>
                </c:pt>
                <c:pt idx="375">
                  <c:v>42419</c:v>
                </c:pt>
                <c:pt idx="376">
                  <c:v>42419</c:v>
                </c:pt>
                <c:pt idx="377">
                  <c:v>42422</c:v>
                </c:pt>
                <c:pt idx="378">
                  <c:v>42423</c:v>
                </c:pt>
                <c:pt idx="379">
                  <c:v>42424</c:v>
                </c:pt>
                <c:pt idx="380">
                  <c:v>42424</c:v>
                </c:pt>
                <c:pt idx="381">
                  <c:v>42424</c:v>
                </c:pt>
                <c:pt idx="382">
                  <c:v>42424</c:v>
                </c:pt>
                <c:pt idx="383">
                  <c:v>42424</c:v>
                </c:pt>
                <c:pt idx="384">
                  <c:v>42424</c:v>
                </c:pt>
                <c:pt idx="385">
                  <c:v>42424</c:v>
                </c:pt>
                <c:pt idx="386">
                  <c:v>42424</c:v>
                </c:pt>
                <c:pt idx="387">
                  <c:v>42424</c:v>
                </c:pt>
                <c:pt idx="388">
                  <c:v>42425</c:v>
                </c:pt>
                <c:pt idx="389">
                  <c:v>42425</c:v>
                </c:pt>
                <c:pt idx="390">
                  <c:v>42425</c:v>
                </c:pt>
                <c:pt idx="391">
                  <c:v>42425</c:v>
                </c:pt>
                <c:pt idx="392">
                  <c:v>42426</c:v>
                </c:pt>
                <c:pt idx="393">
                  <c:v>42426</c:v>
                </c:pt>
                <c:pt idx="394">
                  <c:v>42426</c:v>
                </c:pt>
                <c:pt idx="395">
                  <c:v>42426</c:v>
                </c:pt>
                <c:pt idx="396">
                  <c:v>42426</c:v>
                </c:pt>
                <c:pt idx="397">
                  <c:v>42426</c:v>
                </c:pt>
                <c:pt idx="398">
                  <c:v>42426</c:v>
                </c:pt>
                <c:pt idx="399">
                  <c:v>42430</c:v>
                </c:pt>
                <c:pt idx="400">
                  <c:v>42430</c:v>
                </c:pt>
                <c:pt idx="401">
                  <c:v>42430</c:v>
                </c:pt>
                <c:pt idx="402">
                  <c:v>42430</c:v>
                </c:pt>
                <c:pt idx="403">
                  <c:v>42430</c:v>
                </c:pt>
                <c:pt idx="404">
                  <c:v>42430</c:v>
                </c:pt>
                <c:pt idx="405">
                  <c:v>42431</c:v>
                </c:pt>
                <c:pt idx="406">
                  <c:v>42431</c:v>
                </c:pt>
                <c:pt idx="407">
                  <c:v>42431</c:v>
                </c:pt>
                <c:pt idx="408">
                  <c:v>42431</c:v>
                </c:pt>
                <c:pt idx="409">
                  <c:v>42433</c:v>
                </c:pt>
                <c:pt idx="410">
                  <c:v>42433</c:v>
                </c:pt>
                <c:pt idx="411">
                  <c:v>42436</c:v>
                </c:pt>
                <c:pt idx="412">
                  <c:v>42436</c:v>
                </c:pt>
                <c:pt idx="413">
                  <c:v>42436</c:v>
                </c:pt>
                <c:pt idx="414">
                  <c:v>42436</c:v>
                </c:pt>
                <c:pt idx="415">
                  <c:v>42437</c:v>
                </c:pt>
                <c:pt idx="416">
                  <c:v>42437</c:v>
                </c:pt>
                <c:pt idx="417">
                  <c:v>42437</c:v>
                </c:pt>
                <c:pt idx="418">
                  <c:v>42438</c:v>
                </c:pt>
                <c:pt idx="419">
                  <c:v>42438</c:v>
                </c:pt>
                <c:pt idx="420">
                  <c:v>42439</c:v>
                </c:pt>
                <c:pt idx="421">
                  <c:v>42439</c:v>
                </c:pt>
                <c:pt idx="422">
                  <c:v>42439</c:v>
                </c:pt>
                <c:pt idx="423">
                  <c:v>42439</c:v>
                </c:pt>
                <c:pt idx="424">
                  <c:v>42439</c:v>
                </c:pt>
                <c:pt idx="425">
                  <c:v>42440</c:v>
                </c:pt>
                <c:pt idx="426">
                  <c:v>42443</c:v>
                </c:pt>
                <c:pt idx="427">
                  <c:v>42443</c:v>
                </c:pt>
                <c:pt idx="428">
                  <c:v>42443</c:v>
                </c:pt>
                <c:pt idx="429">
                  <c:v>42443</c:v>
                </c:pt>
                <c:pt idx="430">
                  <c:v>42445</c:v>
                </c:pt>
                <c:pt idx="431">
                  <c:v>42445</c:v>
                </c:pt>
                <c:pt idx="432">
                  <c:v>42445</c:v>
                </c:pt>
                <c:pt idx="433">
                  <c:v>42445</c:v>
                </c:pt>
                <c:pt idx="434">
                  <c:v>42445</c:v>
                </c:pt>
                <c:pt idx="435">
                  <c:v>42445</c:v>
                </c:pt>
                <c:pt idx="436">
                  <c:v>42445</c:v>
                </c:pt>
                <c:pt idx="437">
                  <c:v>42445</c:v>
                </c:pt>
                <c:pt idx="438">
                  <c:v>42446</c:v>
                </c:pt>
                <c:pt idx="439">
                  <c:v>42446</c:v>
                </c:pt>
                <c:pt idx="440">
                  <c:v>42446</c:v>
                </c:pt>
                <c:pt idx="441">
                  <c:v>42446</c:v>
                </c:pt>
                <c:pt idx="442">
                  <c:v>42447</c:v>
                </c:pt>
                <c:pt idx="443">
                  <c:v>42447</c:v>
                </c:pt>
                <c:pt idx="444">
                  <c:v>42447</c:v>
                </c:pt>
                <c:pt idx="445">
                  <c:v>42450</c:v>
                </c:pt>
                <c:pt idx="446">
                  <c:v>42451</c:v>
                </c:pt>
                <c:pt idx="447">
                  <c:v>42451</c:v>
                </c:pt>
                <c:pt idx="448">
                  <c:v>42451</c:v>
                </c:pt>
                <c:pt idx="449">
                  <c:v>42451</c:v>
                </c:pt>
                <c:pt idx="450">
                  <c:v>42452</c:v>
                </c:pt>
                <c:pt idx="451">
                  <c:v>42452</c:v>
                </c:pt>
                <c:pt idx="452">
                  <c:v>42452</c:v>
                </c:pt>
                <c:pt idx="453">
                  <c:v>42452</c:v>
                </c:pt>
                <c:pt idx="454">
                  <c:v>42453</c:v>
                </c:pt>
                <c:pt idx="455">
                  <c:v>42453</c:v>
                </c:pt>
                <c:pt idx="456">
                  <c:v>42458</c:v>
                </c:pt>
                <c:pt idx="457">
                  <c:v>42458</c:v>
                </c:pt>
                <c:pt idx="458">
                  <c:v>42458</c:v>
                </c:pt>
                <c:pt idx="459">
                  <c:v>42458</c:v>
                </c:pt>
                <c:pt idx="460">
                  <c:v>42458</c:v>
                </c:pt>
                <c:pt idx="461">
                  <c:v>42459</c:v>
                </c:pt>
                <c:pt idx="462">
                  <c:v>42459</c:v>
                </c:pt>
                <c:pt idx="463">
                  <c:v>42460</c:v>
                </c:pt>
                <c:pt idx="464">
                  <c:v>42460</c:v>
                </c:pt>
                <c:pt idx="465">
                  <c:v>42460</c:v>
                </c:pt>
                <c:pt idx="466">
                  <c:v>42460</c:v>
                </c:pt>
                <c:pt idx="467">
                  <c:v>42460</c:v>
                </c:pt>
                <c:pt idx="468">
                  <c:v>42460</c:v>
                </c:pt>
                <c:pt idx="469">
                  <c:v>42461</c:v>
                </c:pt>
                <c:pt idx="470">
                  <c:v>42461</c:v>
                </c:pt>
                <c:pt idx="471">
                  <c:v>42464</c:v>
                </c:pt>
                <c:pt idx="472">
                  <c:v>42464</c:v>
                </c:pt>
                <c:pt idx="473">
                  <c:v>42465</c:v>
                </c:pt>
                <c:pt idx="474">
                  <c:v>42465</c:v>
                </c:pt>
                <c:pt idx="475">
                  <c:v>42465</c:v>
                </c:pt>
                <c:pt idx="476">
                  <c:v>42465</c:v>
                </c:pt>
                <c:pt idx="477">
                  <c:v>42465</c:v>
                </c:pt>
                <c:pt idx="478">
                  <c:v>42465</c:v>
                </c:pt>
                <c:pt idx="479">
                  <c:v>42466</c:v>
                </c:pt>
                <c:pt idx="480">
                  <c:v>42466</c:v>
                </c:pt>
                <c:pt idx="481">
                  <c:v>42466</c:v>
                </c:pt>
                <c:pt idx="482">
                  <c:v>42467</c:v>
                </c:pt>
                <c:pt idx="483">
                  <c:v>42467</c:v>
                </c:pt>
                <c:pt idx="484">
                  <c:v>42467</c:v>
                </c:pt>
                <c:pt idx="485">
                  <c:v>42467</c:v>
                </c:pt>
                <c:pt idx="486">
                  <c:v>42467</c:v>
                </c:pt>
                <c:pt idx="487">
                  <c:v>42468</c:v>
                </c:pt>
                <c:pt idx="488">
                  <c:v>42468</c:v>
                </c:pt>
                <c:pt idx="489">
                  <c:v>42471</c:v>
                </c:pt>
                <c:pt idx="490">
                  <c:v>42471</c:v>
                </c:pt>
                <c:pt idx="491">
                  <c:v>42472</c:v>
                </c:pt>
                <c:pt idx="492">
                  <c:v>42472</c:v>
                </c:pt>
                <c:pt idx="493">
                  <c:v>42472</c:v>
                </c:pt>
                <c:pt idx="494">
                  <c:v>42473</c:v>
                </c:pt>
                <c:pt idx="495">
                  <c:v>42473</c:v>
                </c:pt>
                <c:pt idx="496">
                  <c:v>42473</c:v>
                </c:pt>
                <c:pt idx="497">
                  <c:v>42473</c:v>
                </c:pt>
                <c:pt idx="498">
                  <c:v>42473</c:v>
                </c:pt>
                <c:pt idx="499">
                  <c:v>42473</c:v>
                </c:pt>
                <c:pt idx="500">
                  <c:v>42473</c:v>
                </c:pt>
                <c:pt idx="501">
                  <c:v>42474</c:v>
                </c:pt>
                <c:pt idx="502">
                  <c:v>42474</c:v>
                </c:pt>
                <c:pt idx="503">
                  <c:v>42474</c:v>
                </c:pt>
                <c:pt idx="504">
                  <c:v>42474</c:v>
                </c:pt>
                <c:pt idx="505">
                  <c:v>42474</c:v>
                </c:pt>
                <c:pt idx="506">
                  <c:v>42474</c:v>
                </c:pt>
                <c:pt idx="507">
                  <c:v>42474</c:v>
                </c:pt>
                <c:pt idx="508">
                  <c:v>42474</c:v>
                </c:pt>
                <c:pt idx="509">
                  <c:v>42475</c:v>
                </c:pt>
                <c:pt idx="510">
                  <c:v>42475</c:v>
                </c:pt>
                <c:pt idx="511">
                  <c:v>42475</c:v>
                </c:pt>
                <c:pt idx="512">
                  <c:v>42475</c:v>
                </c:pt>
                <c:pt idx="513">
                  <c:v>42475</c:v>
                </c:pt>
                <c:pt idx="514">
                  <c:v>42475</c:v>
                </c:pt>
                <c:pt idx="515">
                  <c:v>42475</c:v>
                </c:pt>
                <c:pt idx="516">
                  <c:v>42475</c:v>
                </c:pt>
                <c:pt idx="517">
                  <c:v>42479</c:v>
                </c:pt>
                <c:pt idx="518">
                  <c:v>42479</c:v>
                </c:pt>
                <c:pt idx="519">
                  <c:v>42479</c:v>
                </c:pt>
                <c:pt idx="520">
                  <c:v>42479</c:v>
                </c:pt>
                <c:pt idx="521">
                  <c:v>42479</c:v>
                </c:pt>
                <c:pt idx="522">
                  <c:v>42479</c:v>
                </c:pt>
                <c:pt idx="523">
                  <c:v>42479</c:v>
                </c:pt>
                <c:pt idx="524">
                  <c:v>42479</c:v>
                </c:pt>
                <c:pt idx="525">
                  <c:v>42479</c:v>
                </c:pt>
                <c:pt idx="526">
                  <c:v>42480</c:v>
                </c:pt>
                <c:pt idx="527">
                  <c:v>42480</c:v>
                </c:pt>
                <c:pt idx="528">
                  <c:v>42480</c:v>
                </c:pt>
                <c:pt idx="529">
                  <c:v>42480</c:v>
                </c:pt>
                <c:pt idx="530">
                  <c:v>42480</c:v>
                </c:pt>
                <c:pt idx="531">
                  <c:v>42480</c:v>
                </c:pt>
                <c:pt idx="532">
                  <c:v>42481</c:v>
                </c:pt>
                <c:pt idx="533">
                  <c:v>42481</c:v>
                </c:pt>
                <c:pt idx="534">
                  <c:v>42481</c:v>
                </c:pt>
                <c:pt idx="535">
                  <c:v>42481</c:v>
                </c:pt>
                <c:pt idx="536">
                  <c:v>42481</c:v>
                </c:pt>
                <c:pt idx="537">
                  <c:v>42481</c:v>
                </c:pt>
                <c:pt idx="538">
                  <c:v>42481</c:v>
                </c:pt>
                <c:pt idx="539">
                  <c:v>42481</c:v>
                </c:pt>
                <c:pt idx="540">
                  <c:v>42482</c:v>
                </c:pt>
                <c:pt idx="541">
                  <c:v>42482</c:v>
                </c:pt>
                <c:pt idx="542">
                  <c:v>42482</c:v>
                </c:pt>
                <c:pt idx="543">
                  <c:v>42485</c:v>
                </c:pt>
                <c:pt idx="544">
                  <c:v>42485</c:v>
                </c:pt>
                <c:pt idx="545">
                  <c:v>42485</c:v>
                </c:pt>
                <c:pt idx="546">
                  <c:v>42486</c:v>
                </c:pt>
                <c:pt idx="547">
                  <c:v>42486</c:v>
                </c:pt>
                <c:pt idx="548">
                  <c:v>42486</c:v>
                </c:pt>
                <c:pt idx="549">
                  <c:v>42486</c:v>
                </c:pt>
                <c:pt idx="550">
                  <c:v>42486</c:v>
                </c:pt>
                <c:pt idx="551">
                  <c:v>42487</c:v>
                </c:pt>
                <c:pt idx="552">
                  <c:v>42487</c:v>
                </c:pt>
                <c:pt idx="553">
                  <c:v>42487</c:v>
                </c:pt>
                <c:pt idx="554">
                  <c:v>42487</c:v>
                </c:pt>
                <c:pt idx="555">
                  <c:v>42487</c:v>
                </c:pt>
                <c:pt idx="556">
                  <c:v>42488</c:v>
                </c:pt>
                <c:pt idx="557">
                  <c:v>42488</c:v>
                </c:pt>
                <c:pt idx="558">
                  <c:v>42488</c:v>
                </c:pt>
                <c:pt idx="559">
                  <c:v>42488</c:v>
                </c:pt>
                <c:pt idx="560">
                  <c:v>42488</c:v>
                </c:pt>
                <c:pt idx="561">
                  <c:v>42488</c:v>
                </c:pt>
                <c:pt idx="562">
                  <c:v>42488</c:v>
                </c:pt>
                <c:pt idx="563">
                  <c:v>42489</c:v>
                </c:pt>
                <c:pt idx="564">
                  <c:v>42492</c:v>
                </c:pt>
                <c:pt idx="565">
                  <c:v>42492</c:v>
                </c:pt>
                <c:pt idx="566">
                  <c:v>42492</c:v>
                </c:pt>
                <c:pt idx="567">
                  <c:v>42493</c:v>
                </c:pt>
                <c:pt idx="568">
                  <c:v>42493</c:v>
                </c:pt>
                <c:pt idx="569">
                  <c:v>42493</c:v>
                </c:pt>
                <c:pt idx="570">
                  <c:v>42493</c:v>
                </c:pt>
                <c:pt idx="571">
                  <c:v>42493</c:v>
                </c:pt>
                <c:pt idx="572">
                  <c:v>42493</c:v>
                </c:pt>
                <c:pt idx="573">
                  <c:v>42493</c:v>
                </c:pt>
                <c:pt idx="574">
                  <c:v>42494</c:v>
                </c:pt>
                <c:pt idx="575">
                  <c:v>42494</c:v>
                </c:pt>
                <c:pt idx="576">
                  <c:v>42494</c:v>
                </c:pt>
                <c:pt idx="577">
                  <c:v>42494</c:v>
                </c:pt>
                <c:pt idx="578">
                  <c:v>42494</c:v>
                </c:pt>
                <c:pt idx="579">
                  <c:v>42494</c:v>
                </c:pt>
                <c:pt idx="580">
                  <c:v>42494</c:v>
                </c:pt>
                <c:pt idx="581">
                  <c:v>42499</c:v>
                </c:pt>
                <c:pt idx="582">
                  <c:v>42499</c:v>
                </c:pt>
                <c:pt idx="583">
                  <c:v>42499</c:v>
                </c:pt>
                <c:pt idx="584">
                  <c:v>42499</c:v>
                </c:pt>
                <c:pt idx="585">
                  <c:v>42499</c:v>
                </c:pt>
                <c:pt idx="586">
                  <c:v>42499</c:v>
                </c:pt>
                <c:pt idx="587">
                  <c:v>42500</c:v>
                </c:pt>
                <c:pt idx="588">
                  <c:v>42501</c:v>
                </c:pt>
                <c:pt idx="589">
                  <c:v>42501</c:v>
                </c:pt>
                <c:pt idx="590">
                  <c:v>42501</c:v>
                </c:pt>
                <c:pt idx="591">
                  <c:v>42501</c:v>
                </c:pt>
                <c:pt idx="592">
                  <c:v>42501</c:v>
                </c:pt>
                <c:pt idx="593">
                  <c:v>42501</c:v>
                </c:pt>
                <c:pt idx="594">
                  <c:v>42501</c:v>
                </c:pt>
                <c:pt idx="595">
                  <c:v>42501</c:v>
                </c:pt>
                <c:pt idx="596">
                  <c:v>42502</c:v>
                </c:pt>
                <c:pt idx="597">
                  <c:v>42503</c:v>
                </c:pt>
                <c:pt idx="598">
                  <c:v>42503</c:v>
                </c:pt>
                <c:pt idx="599">
                  <c:v>42503</c:v>
                </c:pt>
                <c:pt idx="600">
                  <c:v>42506</c:v>
                </c:pt>
                <c:pt idx="601">
                  <c:v>42506</c:v>
                </c:pt>
                <c:pt idx="602">
                  <c:v>42507</c:v>
                </c:pt>
                <c:pt idx="603">
                  <c:v>42507</c:v>
                </c:pt>
                <c:pt idx="604">
                  <c:v>42507</c:v>
                </c:pt>
                <c:pt idx="605">
                  <c:v>42507</c:v>
                </c:pt>
                <c:pt idx="606">
                  <c:v>42507</c:v>
                </c:pt>
                <c:pt idx="607">
                  <c:v>42508</c:v>
                </c:pt>
                <c:pt idx="608">
                  <c:v>42508</c:v>
                </c:pt>
                <c:pt idx="609">
                  <c:v>42508</c:v>
                </c:pt>
                <c:pt idx="610">
                  <c:v>42508</c:v>
                </c:pt>
                <c:pt idx="611">
                  <c:v>42509</c:v>
                </c:pt>
                <c:pt idx="612">
                  <c:v>42509</c:v>
                </c:pt>
                <c:pt idx="613">
                  <c:v>42509</c:v>
                </c:pt>
                <c:pt idx="614">
                  <c:v>42510</c:v>
                </c:pt>
                <c:pt idx="615">
                  <c:v>42510</c:v>
                </c:pt>
                <c:pt idx="616">
                  <c:v>42510</c:v>
                </c:pt>
                <c:pt idx="617">
                  <c:v>42510</c:v>
                </c:pt>
                <c:pt idx="618">
                  <c:v>42513</c:v>
                </c:pt>
                <c:pt idx="619">
                  <c:v>42513</c:v>
                </c:pt>
                <c:pt idx="620">
                  <c:v>42513</c:v>
                </c:pt>
                <c:pt idx="621">
                  <c:v>42513</c:v>
                </c:pt>
                <c:pt idx="622">
                  <c:v>42513</c:v>
                </c:pt>
                <c:pt idx="623">
                  <c:v>42515</c:v>
                </c:pt>
                <c:pt idx="624">
                  <c:v>42515</c:v>
                </c:pt>
                <c:pt idx="625">
                  <c:v>42515</c:v>
                </c:pt>
                <c:pt idx="626">
                  <c:v>42515</c:v>
                </c:pt>
                <c:pt idx="627">
                  <c:v>42516</c:v>
                </c:pt>
                <c:pt idx="628">
                  <c:v>42516</c:v>
                </c:pt>
                <c:pt idx="629">
                  <c:v>42516</c:v>
                </c:pt>
                <c:pt idx="630">
                  <c:v>42516</c:v>
                </c:pt>
                <c:pt idx="631">
                  <c:v>42516</c:v>
                </c:pt>
                <c:pt idx="632">
                  <c:v>42516</c:v>
                </c:pt>
                <c:pt idx="633">
                  <c:v>42517</c:v>
                </c:pt>
                <c:pt idx="634">
                  <c:v>42517</c:v>
                </c:pt>
                <c:pt idx="635">
                  <c:v>42521</c:v>
                </c:pt>
                <c:pt idx="636">
                  <c:v>42522</c:v>
                </c:pt>
                <c:pt idx="637">
                  <c:v>42522</c:v>
                </c:pt>
                <c:pt idx="638">
                  <c:v>42522</c:v>
                </c:pt>
                <c:pt idx="639">
                  <c:v>42523</c:v>
                </c:pt>
                <c:pt idx="640">
                  <c:v>42524</c:v>
                </c:pt>
                <c:pt idx="641">
                  <c:v>42528</c:v>
                </c:pt>
                <c:pt idx="642">
                  <c:v>42528</c:v>
                </c:pt>
                <c:pt idx="643">
                  <c:v>42528</c:v>
                </c:pt>
                <c:pt idx="644">
                  <c:v>42528</c:v>
                </c:pt>
                <c:pt idx="645">
                  <c:v>42528</c:v>
                </c:pt>
                <c:pt idx="646">
                  <c:v>42528</c:v>
                </c:pt>
                <c:pt idx="647">
                  <c:v>42528</c:v>
                </c:pt>
                <c:pt idx="648">
                  <c:v>42528</c:v>
                </c:pt>
                <c:pt idx="649">
                  <c:v>42528</c:v>
                </c:pt>
                <c:pt idx="650">
                  <c:v>42529</c:v>
                </c:pt>
                <c:pt idx="651">
                  <c:v>42529</c:v>
                </c:pt>
                <c:pt idx="652">
                  <c:v>42529</c:v>
                </c:pt>
                <c:pt idx="653">
                  <c:v>42529</c:v>
                </c:pt>
                <c:pt idx="654">
                  <c:v>42530</c:v>
                </c:pt>
                <c:pt idx="655">
                  <c:v>42531</c:v>
                </c:pt>
                <c:pt idx="656">
                  <c:v>42531</c:v>
                </c:pt>
                <c:pt idx="657">
                  <c:v>42534</c:v>
                </c:pt>
                <c:pt idx="658">
                  <c:v>42534</c:v>
                </c:pt>
                <c:pt idx="659">
                  <c:v>42534</c:v>
                </c:pt>
                <c:pt idx="660">
                  <c:v>42534</c:v>
                </c:pt>
                <c:pt idx="661">
                  <c:v>42535</c:v>
                </c:pt>
                <c:pt idx="662">
                  <c:v>42535</c:v>
                </c:pt>
                <c:pt idx="663">
                  <c:v>42535</c:v>
                </c:pt>
                <c:pt idx="664">
                  <c:v>42535</c:v>
                </c:pt>
                <c:pt idx="665">
                  <c:v>42535</c:v>
                </c:pt>
                <c:pt idx="666">
                  <c:v>42535</c:v>
                </c:pt>
                <c:pt idx="667">
                  <c:v>42536</c:v>
                </c:pt>
                <c:pt idx="668">
                  <c:v>42536</c:v>
                </c:pt>
                <c:pt idx="669">
                  <c:v>42536</c:v>
                </c:pt>
                <c:pt idx="670">
                  <c:v>42536</c:v>
                </c:pt>
                <c:pt idx="671">
                  <c:v>42537</c:v>
                </c:pt>
                <c:pt idx="672">
                  <c:v>42537</c:v>
                </c:pt>
                <c:pt idx="673">
                  <c:v>42537</c:v>
                </c:pt>
                <c:pt idx="674">
                  <c:v>42537</c:v>
                </c:pt>
                <c:pt idx="675">
                  <c:v>42537</c:v>
                </c:pt>
                <c:pt idx="676">
                  <c:v>42537</c:v>
                </c:pt>
                <c:pt idx="677">
                  <c:v>42537</c:v>
                </c:pt>
                <c:pt idx="678">
                  <c:v>42538</c:v>
                </c:pt>
                <c:pt idx="679">
                  <c:v>42538</c:v>
                </c:pt>
                <c:pt idx="680">
                  <c:v>42538</c:v>
                </c:pt>
                <c:pt idx="681">
                  <c:v>42538</c:v>
                </c:pt>
                <c:pt idx="682">
                  <c:v>42538</c:v>
                </c:pt>
                <c:pt idx="683">
                  <c:v>42538</c:v>
                </c:pt>
                <c:pt idx="684">
                  <c:v>42541</c:v>
                </c:pt>
                <c:pt idx="685">
                  <c:v>42541</c:v>
                </c:pt>
                <c:pt idx="686">
                  <c:v>42541</c:v>
                </c:pt>
                <c:pt idx="687">
                  <c:v>42541</c:v>
                </c:pt>
                <c:pt idx="688">
                  <c:v>42541</c:v>
                </c:pt>
                <c:pt idx="689">
                  <c:v>42541</c:v>
                </c:pt>
                <c:pt idx="690">
                  <c:v>42541</c:v>
                </c:pt>
                <c:pt idx="691">
                  <c:v>42541</c:v>
                </c:pt>
                <c:pt idx="692">
                  <c:v>42541</c:v>
                </c:pt>
                <c:pt idx="693">
                  <c:v>42541</c:v>
                </c:pt>
                <c:pt idx="694">
                  <c:v>42542</c:v>
                </c:pt>
                <c:pt idx="695">
                  <c:v>42542</c:v>
                </c:pt>
                <c:pt idx="696">
                  <c:v>42542</c:v>
                </c:pt>
                <c:pt idx="697">
                  <c:v>42542</c:v>
                </c:pt>
                <c:pt idx="698">
                  <c:v>42542</c:v>
                </c:pt>
                <c:pt idx="699">
                  <c:v>42542</c:v>
                </c:pt>
                <c:pt idx="700">
                  <c:v>42543</c:v>
                </c:pt>
                <c:pt idx="701">
                  <c:v>42543</c:v>
                </c:pt>
                <c:pt idx="702">
                  <c:v>42543</c:v>
                </c:pt>
                <c:pt idx="703">
                  <c:v>42543</c:v>
                </c:pt>
                <c:pt idx="704">
                  <c:v>42543</c:v>
                </c:pt>
                <c:pt idx="705">
                  <c:v>42543</c:v>
                </c:pt>
                <c:pt idx="706">
                  <c:v>42544</c:v>
                </c:pt>
                <c:pt idx="707">
                  <c:v>42544</c:v>
                </c:pt>
                <c:pt idx="708">
                  <c:v>42544</c:v>
                </c:pt>
                <c:pt idx="709">
                  <c:v>42545</c:v>
                </c:pt>
                <c:pt idx="710">
                  <c:v>42545</c:v>
                </c:pt>
                <c:pt idx="711">
                  <c:v>42545</c:v>
                </c:pt>
                <c:pt idx="712">
                  <c:v>42545</c:v>
                </c:pt>
                <c:pt idx="713">
                  <c:v>42545</c:v>
                </c:pt>
                <c:pt idx="714">
                  <c:v>42545</c:v>
                </c:pt>
                <c:pt idx="715">
                  <c:v>42545</c:v>
                </c:pt>
                <c:pt idx="716">
                  <c:v>42548</c:v>
                </c:pt>
                <c:pt idx="717">
                  <c:v>42548</c:v>
                </c:pt>
                <c:pt idx="718">
                  <c:v>42548</c:v>
                </c:pt>
                <c:pt idx="719">
                  <c:v>42548</c:v>
                </c:pt>
                <c:pt idx="720">
                  <c:v>42548</c:v>
                </c:pt>
                <c:pt idx="721">
                  <c:v>42548</c:v>
                </c:pt>
                <c:pt idx="722">
                  <c:v>42548</c:v>
                </c:pt>
                <c:pt idx="723">
                  <c:v>42549</c:v>
                </c:pt>
                <c:pt idx="724">
                  <c:v>42549</c:v>
                </c:pt>
                <c:pt idx="725">
                  <c:v>42549</c:v>
                </c:pt>
                <c:pt idx="726">
                  <c:v>42549</c:v>
                </c:pt>
                <c:pt idx="727">
                  <c:v>42549</c:v>
                </c:pt>
                <c:pt idx="728">
                  <c:v>42549</c:v>
                </c:pt>
                <c:pt idx="729">
                  <c:v>42549</c:v>
                </c:pt>
                <c:pt idx="730">
                  <c:v>42549</c:v>
                </c:pt>
                <c:pt idx="731">
                  <c:v>42549</c:v>
                </c:pt>
                <c:pt idx="732">
                  <c:v>42549</c:v>
                </c:pt>
                <c:pt idx="733">
                  <c:v>42549</c:v>
                </c:pt>
                <c:pt idx="734">
                  <c:v>42549</c:v>
                </c:pt>
                <c:pt idx="735">
                  <c:v>42550</c:v>
                </c:pt>
                <c:pt idx="736">
                  <c:v>42550</c:v>
                </c:pt>
                <c:pt idx="737">
                  <c:v>42550</c:v>
                </c:pt>
                <c:pt idx="738">
                  <c:v>42550</c:v>
                </c:pt>
                <c:pt idx="739">
                  <c:v>42550</c:v>
                </c:pt>
                <c:pt idx="740">
                  <c:v>42550</c:v>
                </c:pt>
                <c:pt idx="741">
                  <c:v>42550</c:v>
                </c:pt>
                <c:pt idx="742">
                  <c:v>42550</c:v>
                </c:pt>
                <c:pt idx="743">
                  <c:v>42551</c:v>
                </c:pt>
                <c:pt idx="744">
                  <c:v>42551</c:v>
                </c:pt>
                <c:pt idx="745">
                  <c:v>42551</c:v>
                </c:pt>
                <c:pt idx="746">
                  <c:v>42551</c:v>
                </c:pt>
                <c:pt idx="747">
                  <c:v>42551</c:v>
                </c:pt>
                <c:pt idx="748">
                  <c:v>42551</c:v>
                </c:pt>
                <c:pt idx="749">
                  <c:v>42551</c:v>
                </c:pt>
                <c:pt idx="750">
                  <c:v>42552</c:v>
                </c:pt>
                <c:pt idx="751">
                  <c:v>42552</c:v>
                </c:pt>
                <c:pt idx="752">
                  <c:v>42556</c:v>
                </c:pt>
                <c:pt idx="753">
                  <c:v>42557</c:v>
                </c:pt>
                <c:pt idx="754">
                  <c:v>42557</c:v>
                </c:pt>
                <c:pt idx="755">
                  <c:v>42557</c:v>
                </c:pt>
                <c:pt idx="756">
                  <c:v>42557</c:v>
                </c:pt>
                <c:pt idx="757">
                  <c:v>42557</c:v>
                </c:pt>
                <c:pt idx="758">
                  <c:v>42557</c:v>
                </c:pt>
                <c:pt idx="759">
                  <c:v>42557</c:v>
                </c:pt>
                <c:pt idx="760">
                  <c:v>42557</c:v>
                </c:pt>
                <c:pt idx="761">
                  <c:v>42557</c:v>
                </c:pt>
                <c:pt idx="762">
                  <c:v>42558</c:v>
                </c:pt>
                <c:pt idx="763">
                  <c:v>42559</c:v>
                </c:pt>
                <c:pt idx="764">
                  <c:v>42559</c:v>
                </c:pt>
                <c:pt idx="765">
                  <c:v>42559</c:v>
                </c:pt>
                <c:pt idx="766">
                  <c:v>42562</c:v>
                </c:pt>
                <c:pt idx="767">
                  <c:v>42562</c:v>
                </c:pt>
                <c:pt idx="768">
                  <c:v>42562</c:v>
                </c:pt>
                <c:pt idx="769">
                  <c:v>42564</c:v>
                </c:pt>
                <c:pt idx="770">
                  <c:v>42564</c:v>
                </c:pt>
                <c:pt idx="771">
                  <c:v>42565</c:v>
                </c:pt>
                <c:pt idx="772">
                  <c:v>42566</c:v>
                </c:pt>
                <c:pt idx="773">
                  <c:v>42570</c:v>
                </c:pt>
                <c:pt idx="774">
                  <c:v>42570</c:v>
                </c:pt>
                <c:pt idx="775">
                  <c:v>42570</c:v>
                </c:pt>
                <c:pt idx="776">
                  <c:v>42572</c:v>
                </c:pt>
                <c:pt idx="777">
                  <c:v>42572</c:v>
                </c:pt>
                <c:pt idx="778">
                  <c:v>42572</c:v>
                </c:pt>
                <c:pt idx="779">
                  <c:v>42577</c:v>
                </c:pt>
                <c:pt idx="780">
                  <c:v>42578</c:v>
                </c:pt>
                <c:pt idx="781">
                  <c:v>42578</c:v>
                </c:pt>
                <c:pt idx="782">
                  <c:v>42579</c:v>
                </c:pt>
                <c:pt idx="783">
                  <c:v>42579</c:v>
                </c:pt>
                <c:pt idx="784">
                  <c:v>42579</c:v>
                </c:pt>
                <c:pt idx="785">
                  <c:v>42579</c:v>
                </c:pt>
                <c:pt idx="786">
                  <c:v>42579</c:v>
                </c:pt>
                <c:pt idx="787">
                  <c:v>42579</c:v>
                </c:pt>
                <c:pt idx="788">
                  <c:v>42579</c:v>
                </c:pt>
                <c:pt idx="789">
                  <c:v>42579</c:v>
                </c:pt>
                <c:pt idx="790">
                  <c:v>42580</c:v>
                </c:pt>
                <c:pt idx="791">
                  <c:v>42580</c:v>
                </c:pt>
                <c:pt idx="792">
                  <c:v>42584</c:v>
                </c:pt>
                <c:pt idx="793">
                  <c:v>42585</c:v>
                </c:pt>
                <c:pt idx="794">
                  <c:v>42586</c:v>
                </c:pt>
                <c:pt idx="795">
                  <c:v>42587</c:v>
                </c:pt>
                <c:pt idx="796">
                  <c:v>42590</c:v>
                </c:pt>
                <c:pt idx="797">
                  <c:v>42590</c:v>
                </c:pt>
                <c:pt idx="798">
                  <c:v>42590</c:v>
                </c:pt>
                <c:pt idx="799">
                  <c:v>42591</c:v>
                </c:pt>
                <c:pt idx="800">
                  <c:v>42591</c:v>
                </c:pt>
                <c:pt idx="801">
                  <c:v>42591</c:v>
                </c:pt>
                <c:pt idx="802">
                  <c:v>42591</c:v>
                </c:pt>
                <c:pt idx="803">
                  <c:v>42592</c:v>
                </c:pt>
                <c:pt idx="804">
                  <c:v>42593</c:v>
                </c:pt>
                <c:pt idx="805">
                  <c:v>42598</c:v>
                </c:pt>
                <c:pt idx="806">
                  <c:v>42598</c:v>
                </c:pt>
                <c:pt idx="807">
                  <c:v>42600</c:v>
                </c:pt>
                <c:pt idx="808">
                  <c:v>42600</c:v>
                </c:pt>
                <c:pt idx="809">
                  <c:v>42604</c:v>
                </c:pt>
                <c:pt idx="810">
                  <c:v>42606</c:v>
                </c:pt>
                <c:pt idx="811">
                  <c:v>42606</c:v>
                </c:pt>
                <c:pt idx="812">
                  <c:v>42606</c:v>
                </c:pt>
                <c:pt idx="813">
                  <c:v>42607</c:v>
                </c:pt>
                <c:pt idx="814">
                  <c:v>42612</c:v>
                </c:pt>
                <c:pt idx="815">
                  <c:v>42614</c:v>
                </c:pt>
                <c:pt idx="816">
                  <c:v>42614</c:v>
                </c:pt>
                <c:pt idx="817">
                  <c:v>42615</c:v>
                </c:pt>
                <c:pt idx="818">
                  <c:v>42615</c:v>
                </c:pt>
                <c:pt idx="819">
                  <c:v>42619</c:v>
                </c:pt>
                <c:pt idx="820">
                  <c:v>42620</c:v>
                </c:pt>
                <c:pt idx="821">
                  <c:v>42626</c:v>
                </c:pt>
                <c:pt idx="822">
                  <c:v>42626</c:v>
                </c:pt>
                <c:pt idx="823">
                  <c:v>42627</c:v>
                </c:pt>
                <c:pt idx="824">
                  <c:v>42627</c:v>
                </c:pt>
                <c:pt idx="825">
                  <c:v>42627</c:v>
                </c:pt>
                <c:pt idx="826">
                  <c:v>42627</c:v>
                </c:pt>
                <c:pt idx="827">
                  <c:v>42627</c:v>
                </c:pt>
                <c:pt idx="828">
                  <c:v>42629</c:v>
                </c:pt>
                <c:pt idx="829">
                  <c:v>42629</c:v>
                </c:pt>
                <c:pt idx="830">
                  <c:v>42629</c:v>
                </c:pt>
                <c:pt idx="831">
                  <c:v>42632</c:v>
                </c:pt>
                <c:pt idx="832">
                  <c:v>42633</c:v>
                </c:pt>
                <c:pt idx="833">
                  <c:v>42633</c:v>
                </c:pt>
                <c:pt idx="834">
                  <c:v>42634</c:v>
                </c:pt>
                <c:pt idx="835">
                  <c:v>42634</c:v>
                </c:pt>
                <c:pt idx="836">
                  <c:v>42634</c:v>
                </c:pt>
                <c:pt idx="837">
                  <c:v>42640</c:v>
                </c:pt>
                <c:pt idx="838">
                  <c:v>42641</c:v>
                </c:pt>
                <c:pt idx="839">
                  <c:v>42641</c:v>
                </c:pt>
                <c:pt idx="840">
                  <c:v>42641</c:v>
                </c:pt>
                <c:pt idx="841">
                  <c:v>42641</c:v>
                </c:pt>
                <c:pt idx="842">
                  <c:v>42643</c:v>
                </c:pt>
                <c:pt idx="843">
                  <c:v>42643</c:v>
                </c:pt>
                <c:pt idx="844">
                  <c:v>42646</c:v>
                </c:pt>
                <c:pt idx="845">
                  <c:v>42647</c:v>
                </c:pt>
                <c:pt idx="846">
                  <c:v>42650</c:v>
                </c:pt>
                <c:pt idx="847">
                  <c:v>42654</c:v>
                </c:pt>
                <c:pt idx="848">
                  <c:v>42656</c:v>
                </c:pt>
                <c:pt idx="849">
                  <c:v>42656</c:v>
                </c:pt>
                <c:pt idx="850">
                  <c:v>42656</c:v>
                </c:pt>
                <c:pt idx="851">
                  <c:v>42656</c:v>
                </c:pt>
                <c:pt idx="852">
                  <c:v>42656</c:v>
                </c:pt>
                <c:pt idx="853">
                  <c:v>42657</c:v>
                </c:pt>
                <c:pt idx="854">
                  <c:v>42661</c:v>
                </c:pt>
                <c:pt idx="855">
                  <c:v>42662</c:v>
                </c:pt>
                <c:pt idx="856">
                  <c:v>42668</c:v>
                </c:pt>
                <c:pt idx="857">
                  <c:v>42668</c:v>
                </c:pt>
                <c:pt idx="858">
                  <c:v>42668</c:v>
                </c:pt>
                <c:pt idx="859">
                  <c:v>42668</c:v>
                </c:pt>
                <c:pt idx="860">
                  <c:v>42668</c:v>
                </c:pt>
                <c:pt idx="861">
                  <c:v>42669</c:v>
                </c:pt>
                <c:pt idx="862">
                  <c:v>42669</c:v>
                </c:pt>
                <c:pt idx="863">
                  <c:v>42669</c:v>
                </c:pt>
                <c:pt idx="864">
                  <c:v>42671</c:v>
                </c:pt>
                <c:pt idx="865">
                  <c:v>42674</c:v>
                </c:pt>
                <c:pt idx="866">
                  <c:v>42676</c:v>
                </c:pt>
                <c:pt idx="867">
                  <c:v>42681</c:v>
                </c:pt>
                <c:pt idx="868">
                  <c:v>42681</c:v>
                </c:pt>
                <c:pt idx="869">
                  <c:v>42682</c:v>
                </c:pt>
                <c:pt idx="870">
                  <c:v>42682</c:v>
                </c:pt>
                <c:pt idx="871">
                  <c:v>42683</c:v>
                </c:pt>
                <c:pt idx="872">
                  <c:v>42684</c:v>
                </c:pt>
                <c:pt idx="873">
                  <c:v>42684</c:v>
                </c:pt>
                <c:pt idx="874">
                  <c:v>42684</c:v>
                </c:pt>
                <c:pt idx="875">
                  <c:v>42684</c:v>
                </c:pt>
                <c:pt idx="876">
                  <c:v>42690</c:v>
                </c:pt>
                <c:pt idx="877">
                  <c:v>42691</c:v>
                </c:pt>
                <c:pt idx="878">
                  <c:v>42691</c:v>
                </c:pt>
                <c:pt idx="879">
                  <c:v>42691</c:v>
                </c:pt>
                <c:pt idx="880">
                  <c:v>42691</c:v>
                </c:pt>
                <c:pt idx="881">
                  <c:v>42695</c:v>
                </c:pt>
                <c:pt idx="882">
                  <c:v>42695</c:v>
                </c:pt>
                <c:pt idx="883">
                  <c:v>42695</c:v>
                </c:pt>
                <c:pt idx="884">
                  <c:v>42696</c:v>
                </c:pt>
                <c:pt idx="885">
                  <c:v>42696</c:v>
                </c:pt>
                <c:pt idx="886">
                  <c:v>42696</c:v>
                </c:pt>
                <c:pt idx="887">
                  <c:v>42696</c:v>
                </c:pt>
                <c:pt idx="888">
                  <c:v>42696</c:v>
                </c:pt>
                <c:pt idx="889">
                  <c:v>42702</c:v>
                </c:pt>
                <c:pt idx="890">
                  <c:v>42703</c:v>
                </c:pt>
                <c:pt idx="891">
                  <c:v>42705</c:v>
                </c:pt>
                <c:pt idx="892">
                  <c:v>42705</c:v>
                </c:pt>
                <c:pt idx="893">
                  <c:v>42705</c:v>
                </c:pt>
                <c:pt idx="894">
                  <c:v>42706</c:v>
                </c:pt>
                <c:pt idx="895">
                  <c:v>42706</c:v>
                </c:pt>
                <c:pt idx="896">
                  <c:v>42706</c:v>
                </c:pt>
                <c:pt idx="897">
                  <c:v>42706</c:v>
                </c:pt>
                <c:pt idx="898">
                  <c:v>42713</c:v>
                </c:pt>
                <c:pt idx="899">
                  <c:v>42713</c:v>
                </c:pt>
                <c:pt idx="900">
                  <c:v>42716</c:v>
                </c:pt>
                <c:pt idx="901">
                  <c:v>42718</c:v>
                </c:pt>
                <c:pt idx="902">
                  <c:v>42718</c:v>
                </c:pt>
                <c:pt idx="903">
                  <c:v>42720</c:v>
                </c:pt>
                <c:pt idx="904">
                  <c:v>42720</c:v>
                </c:pt>
                <c:pt idx="905">
                  <c:v>42720</c:v>
                </c:pt>
                <c:pt idx="906">
                  <c:v>42724</c:v>
                </c:pt>
                <c:pt idx="907">
                  <c:v>42724</c:v>
                </c:pt>
                <c:pt idx="908">
                  <c:v>42724</c:v>
                </c:pt>
                <c:pt idx="909">
                  <c:v>42725</c:v>
                </c:pt>
                <c:pt idx="910">
                  <c:v>42725</c:v>
                </c:pt>
                <c:pt idx="911">
                  <c:v>42726</c:v>
                </c:pt>
                <c:pt idx="912">
                  <c:v>42726</c:v>
                </c:pt>
                <c:pt idx="913">
                  <c:v>42726</c:v>
                </c:pt>
                <c:pt idx="914">
                  <c:v>42732</c:v>
                </c:pt>
                <c:pt idx="915">
                  <c:v>42734</c:v>
                </c:pt>
                <c:pt idx="916">
                  <c:v>42734</c:v>
                </c:pt>
                <c:pt idx="917">
                  <c:v>42739</c:v>
                </c:pt>
                <c:pt idx="918">
                  <c:v>42739</c:v>
                </c:pt>
                <c:pt idx="919">
                  <c:v>42741</c:v>
                </c:pt>
                <c:pt idx="920">
                  <c:v>42741</c:v>
                </c:pt>
                <c:pt idx="921">
                  <c:v>42744</c:v>
                </c:pt>
                <c:pt idx="922">
                  <c:v>42744</c:v>
                </c:pt>
                <c:pt idx="923">
                  <c:v>42744</c:v>
                </c:pt>
                <c:pt idx="924">
                  <c:v>42744</c:v>
                </c:pt>
                <c:pt idx="925">
                  <c:v>42744</c:v>
                </c:pt>
                <c:pt idx="926">
                  <c:v>42744</c:v>
                </c:pt>
                <c:pt idx="927">
                  <c:v>42745</c:v>
                </c:pt>
                <c:pt idx="928">
                  <c:v>42746</c:v>
                </c:pt>
                <c:pt idx="929">
                  <c:v>42746</c:v>
                </c:pt>
                <c:pt idx="930">
                  <c:v>42751</c:v>
                </c:pt>
                <c:pt idx="931">
                  <c:v>42751</c:v>
                </c:pt>
                <c:pt idx="932">
                  <c:v>42753</c:v>
                </c:pt>
                <c:pt idx="933">
                  <c:v>42753</c:v>
                </c:pt>
                <c:pt idx="934">
                  <c:v>42753</c:v>
                </c:pt>
                <c:pt idx="935">
                  <c:v>42753</c:v>
                </c:pt>
                <c:pt idx="936">
                  <c:v>42754</c:v>
                </c:pt>
                <c:pt idx="937">
                  <c:v>42754</c:v>
                </c:pt>
                <c:pt idx="938">
                  <c:v>42755</c:v>
                </c:pt>
                <c:pt idx="939">
                  <c:v>42758</c:v>
                </c:pt>
                <c:pt idx="940">
                  <c:v>42758</c:v>
                </c:pt>
                <c:pt idx="941">
                  <c:v>42758</c:v>
                </c:pt>
                <c:pt idx="942">
                  <c:v>42758</c:v>
                </c:pt>
                <c:pt idx="943">
                  <c:v>42758</c:v>
                </c:pt>
                <c:pt idx="944">
                  <c:v>42760</c:v>
                </c:pt>
                <c:pt idx="945">
                  <c:v>42761</c:v>
                </c:pt>
                <c:pt idx="946">
                  <c:v>42761</c:v>
                </c:pt>
                <c:pt idx="947">
                  <c:v>42761</c:v>
                </c:pt>
                <c:pt idx="948">
                  <c:v>42762</c:v>
                </c:pt>
                <c:pt idx="949">
                  <c:v>42765</c:v>
                </c:pt>
                <c:pt idx="950">
                  <c:v>42767</c:v>
                </c:pt>
                <c:pt idx="951">
                  <c:v>42767</c:v>
                </c:pt>
                <c:pt idx="952">
                  <c:v>42767</c:v>
                </c:pt>
                <c:pt idx="953">
                  <c:v>42767</c:v>
                </c:pt>
                <c:pt idx="954">
                  <c:v>42767</c:v>
                </c:pt>
                <c:pt idx="955">
                  <c:v>42768</c:v>
                </c:pt>
                <c:pt idx="956">
                  <c:v>42768</c:v>
                </c:pt>
                <c:pt idx="957">
                  <c:v>42768</c:v>
                </c:pt>
                <c:pt idx="958">
                  <c:v>42769</c:v>
                </c:pt>
                <c:pt idx="959">
                  <c:v>42779</c:v>
                </c:pt>
                <c:pt idx="960">
                  <c:v>42779</c:v>
                </c:pt>
                <c:pt idx="961">
                  <c:v>42780</c:v>
                </c:pt>
                <c:pt idx="962">
                  <c:v>42781</c:v>
                </c:pt>
                <c:pt idx="963">
                  <c:v>42781</c:v>
                </c:pt>
                <c:pt idx="964">
                  <c:v>42781</c:v>
                </c:pt>
                <c:pt idx="965">
                  <c:v>42781</c:v>
                </c:pt>
                <c:pt idx="966">
                  <c:v>42781</c:v>
                </c:pt>
                <c:pt idx="967">
                  <c:v>42781</c:v>
                </c:pt>
                <c:pt idx="968">
                  <c:v>42781</c:v>
                </c:pt>
                <c:pt idx="969">
                  <c:v>42783</c:v>
                </c:pt>
                <c:pt idx="970">
                  <c:v>42783</c:v>
                </c:pt>
                <c:pt idx="971">
                  <c:v>42783</c:v>
                </c:pt>
                <c:pt idx="972">
                  <c:v>42783</c:v>
                </c:pt>
                <c:pt idx="973">
                  <c:v>42788</c:v>
                </c:pt>
                <c:pt idx="974">
                  <c:v>42796</c:v>
                </c:pt>
                <c:pt idx="975">
                  <c:v>42801</c:v>
                </c:pt>
                <c:pt idx="976">
                  <c:v>42803</c:v>
                </c:pt>
                <c:pt idx="977">
                  <c:v>42803</c:v>
                </c:pt>
                <c:pt idx="978">
                  <c:v>42803</c:v>
                </c:pt>
                <c:pt idx="979">
                  <c:v>42803</c:v>
                </c:pt>
                <c:pt idx="980">
                  <c:v>42803</c:v>
                </c:pt>
                <c:pt idx="981">
                  <c:v>42804</c:v>
                </c:pt>
                <c:pt idx="982">
                  <c:v>42804</c:v>
                </c:pt>
                <c:pt idx="983">
                  <c:v>42808</c:v>
                </c:pt>
                <c:pt idx="984">
                  <c:v>42809</c:v>
                </c:pt>
                <c:pt idx="985">
                  <c:v>42809</c:v>
                </c:pt>
                <c:pt idx="986">
                  <c:v>42811</c:v>
                </c:pt>
                <c:pt idx="987">
                  <c:v>42817</c:v>
                </c:pt>
                <c:pt idx="988">
                  <c:v>42821</c:v>
                </c:pt>
                <c:pt idx="989">
                  <c:v>42821</c:v>
                </c:pt>
                <c:pt idx="990">
                  <c:v>42821</c:v>
                </c:pt>
                <c:pt idx="991">
                  <c:v>42823</c:v>
                </c:pt>
                <c:pt idx="992">
                  <c:v>42825</c:v>
                </c:pt>
                <c:pt idx="993">
                  <c:v>42825</c:v>
                </c:pt>
                <c:pt idx="994">
                  <c:v>42829</c:v>
                </c:pt>
                <c:pt idx="995">
                  <c:v>42829</c:v>
                </c:pt>
                <c:pt idx="996">
                  <c:v>42831</c:v>
                </c:pt>
                <c:pt idx="997">
                  <c:v>42832</c:v>
                </c:pt>
                <c:pt idx="998">
                  <c:v>42835</c:v>
                </c:pt>
                <c:pt idx="999">
                  <c:v>42835</c:v>
                </c:pt>
                <c:pt idx="1000">
                  <c:v>42836</c:v>
                </c:pt>
                <c:pt idx="1001">
                  <c:v>42837</c:v>
                </c:pt>
                <c:pt idx="1002">
                  <c:v>42838</c:v>
                </c:pt>
                <c:pt idx="1003">
                  <c:v>42838</c:v>
                </c:pt>
                <c:pt idx="1004">
                  <c:v>42842</c:v>
                </c:pt>
                <c:pt idx="1005">
                  <c:v>42842</c:v>
                </c:pt>
                <c:pt idx="1006">
                  <c:v>42845</c:v>
                </c:pt>
                <c:pt idx="1007">
                  <c:v>42849</c:v>
                </c:pt>
                <c:pt idx="1008">
                  <c:v>42849</c:v>
                </c:pt>
                <c:pt idx="1009">
                  <c:v>42850</c:v>
                </c:pt>
                <c:pt idx="1010">
                  <c:v>42850</c:v>
                </c:pt>
                <c:pt idx="1011">
                  <c:v>42850</c:v>
                </c:pt>
                <c:pt idx="1012">
                  <c:v>42850</c:v>
                </c:pt>
                <c:pt idx="1013">
                  <c:v>42850</c:v>
                </c:pt>
                <c:pt idx="1014">
                  <c:v>42851</c:v>
                </c:pt>
                <c:pt idx="1015">
                  <c:v>42852</c:v>
                </c:pt>
                <c:pt idx="1016">
                  <c:v>42857</c:v>
                </c:pt>
                <c:pt idx="1017">
                  <c:v>42857</c:v>
                </c:pt>
                <c:pt idx="1018">
                  <c:v>42857</c:v>
                </c:pt>
                <c:pt idx="1019">
                  <c:v>42857</c:v>
                </c:pt>
                <c:pt idx="1020">
                  <c:v>42857</c:v>
                </c:pt>
                <c:pt idx="1021">
                  <c:v>42857</c:v>
                </c:pt>
                <c:pt idx="1022">
                  <c:v>42859</c:v>
                </c:pt>
                <c:pt idx="1023">
                  <c:v>42859</c:v>
                </c:pt>
                <c:pt idx="1024">
                  <c:v>42860</c:v>
                </c:pt>
                <c:pt idx="1025">
                  <c:v>42860</c:v>
                </c:pt>
                <c:pt idx="1026">
                  <c:v>42864</c:v>
                </c:pt>
                <c:pt idx="1027">
                  <c:v>42866</c:v>
                </c:pt>
                <c:pt idx="1028">
                  <c:v>42867</c:v>
                </c:pt>
                <c:pt idx="1029">
                  <c:v>42867</c:v>
                </c:pt>
                <c:pt idx="1030">
                  <c:v>42870</c:v>
                </c:pt>
                <c:pt idx="1031">
                  <c:v>42870</c:v>
                </c:pt>
                <c:pt idx="1032">
                  <c:v>42871</c:v>
                </c:pt>
                <c:pt idx="1033">
                  <c:v>42871</c:v>
                </c:pt>
                <c:pt idx="1034">
                  <c:v>42874</c:v>
                </c:pt>
                <c:pt idx="1035">
                  <c:v>42874</c:v>
                </c:pt>
                <c:pt idx="1036">
                  <c:v>42874</c:v>
                </c:pt>
                <c:pt idx="1037">
                  <c:v>42874</c:v>
                </c:pt>
                <c:pt idx="1038">
                  <c:v>42878</c:v>
                </c:pt>
                <c:pt idx="1039">
                  <c:v>42878</c:v>
                </c:pt>
                <c:pt idx="1040">
                  <c:v>42878</c:v>
                </c:pt>
                <c:pt idx="1041">
                  <c:v>42879</c:v>
                </c:pt>
                <c:pt idx="1042">
                  <c:v>42887</c:v>
                </c:pt>
                <c:pt idx="1043">
                  <c:v>42892</c:v>
                </c:pt>
                <c:pt idx="1044">
                  <c:v>42892</c:v>
                </c:pt>
                <c:pt idx="1045">
                  <c:v>42892</c:v>
                </c:pt>
                <c:pt idx="1046">
                  <c:v>42892</c:v>
                </c:pt>
                <c:pt idx="1047">
                  <c:v>42892</c:v>
                </c:pt>
                <c:pt idx="1048">
                  <c:v>42892</c:v>
                </c:pt>
                <c:pt idx="1049">
                  <c:v>42893</c:v>
                </c:pt>
                <c:pt idx="1050">
                  <c:v>42893</c:v>
                </c:pt>
                <c:pt idx="1051">
                  <c:v>42898</c:v>
                </c:pt>
                <c:pt idx="1052">
                  <c:v>42898</c:v>
                </c:pt>
                <c:pt idx="1053">
                  <c:v>42899</c:v>
                </c:pt>
                <c:pt idx="1054">
                  <c:v>42901</c:v>
                </c:pt>
                <c:pt idx="1055">
                  <c:v>42901</c:v>
                </c:pt>
                <c:pt idx="1056">
                  <c:v>42901</c:v>
                </c:pt>
                <c:pt idx="1057">
                  <c:v>42901</c:v>
                </c:pt>
                <c:pt idx="1058">
                  <c:v>42901</c:v>
                </c:pt>
                <c:pt idx="1059">
                  <c:v>42901</c:v>
                </c:pt>
                <c:pt idx="1060">
                  <c:v>42901</c:v>
                </c:pt>
                <c:pt idx="1061">
                  <c:v>42902</c:v>
                </c:pt>
                <c:pt idx="1062">
                  <c:v>42905</c:v>
                </c:pt>
                <c:pt idx="1063">
                  <c:v>42905</c:v>
                </c:pt>
                <c:pt idx="1064">
                  <c:v>42905</c:v>
                </c:pt>
                <c:pt idx="1065">
                  <c:v>42907</c:v>
                </c:pt>
                <c:pt idx="1066">
                  <c:v>42908</c:v>
                </c:pt>
                <c:pt idx="1067">
                  <c:v>42908</c:v>
                </c:pt>
                <c:pt idx="1068">
                  <c:v>42913</c:v>
                </c:pt>
                <c:pt idx="1069">
                  <c:v>42913</c:v>
                </c:pt>
                <c:pt idx="1070">
                  <c:v>42914</c:v>
                </c:pt>
                <c:pt idx="1071">
                  <c:v>42915</c:v>
                </c:pt>
                <c:pt idx="1072">
                  <c:v>42916</c:v>
                </c:pt>
                <c:pt idx="1073">
                  <c:v>42921</c:v>
                </c:pt>
                <c:pt idx="1074">
                  <c:v>42922</c:v>
                </c:pt>
                <c:pt idx="1075">
                  <c:v>42926</c:v>
                </c:pt>
                <c:pt idx="1076">
                  <c:v>42926</c:v>
                </c:pt>
                <c:pt idx="1077">
                  <c:v>42926</c:v>
                </c:pt>
                <c:pt idx="1078">
                  <c:v>42926</c:v>
                </c:pt>
                <c:pt idx="1079">
                  <c:v>42926</c:v>
                </c:pt>
                <c:pt idx="1080">
                  <c:v>42926</c:v>
                </c:pt>
                <c:pt idx="1081">
                  <c:v>42926</c:v>
                </c:pt>
                <c:pt idx="1082">
                  <c:v>42926</c:v>
                </c:pt>
                <c:pt idx="1083">
                  <c:v>42928</c:v>
                </c:pt>
                <c:pt idx="1084">
                  <c:v>42929</c:v>
                </c:pt>
                <c:pt idx="1085">
                  <c:v>42929</c:v>
                </c:pt>
                <c:pt idx="1086">
                  <c:v>42933</c:v>
                </c:pt>
                <c:pt idx="1087">
                  <c:v>42933</c:v>
                </c:pt>
                <c:pt idx="1088">
                  <c:v>42934</c:v>
                </c:pt>
                <c:pt idx="1089">
                  <c:v>42934</c:v>
                </c:pt>
                <c:pt idx="1090">
                  <c:v>42936</c:v>
                </c:pt>
                <c:pt idx="1091">
                  <c:v>42936</c:v>
                </c:pt>
                <c:pt idx="1092">
                  <c:v>42940</c:v>
                </c:pt>
                <c:pt idx="1093">
                  <c:v>42940</c:v>
                </c:pt>
                <c:pt idx="1094">
                  <c:v>42940</c:v>
                </c:pt>
                <c:pt idx="1095">
                  <c:v>42941</c:v>
                </c:pt>
                <c:pt idx="1096">
                  <c:v>42941</c:v>
                </c:pt>
                <c:pt idx="1097">
                  <c:v>42941</c:v>
                </c:pt>
                <c:pt idx="1098">
                  <c:v>42942</c:v>
                </c:pt>
                <c:pt idx="1099">
                  <c:v>42942</c:v>
                </c:pt>
                <c:pt idx="1100">
                  <c:v>42942</c:v>
                </c:pt>
                <c:pt idx="1101">
                  <c:v>42944</c:v>
                </c:pt>
                <c:pt idx="1102">
                  <c:v>42944</c:v>
                </c:pt>
                <c:pt idx="1103">
                  <c:v>42947</c:v>
                </c:pt>
                <c:pt idx="1104">
                  <c:v>42948</c:v>
                </c:pt>
                <c:pt idx="1105">
                  <c:v>42949</c:v>
                </c:pt>
                <c:pt idx="1106">
                  <c:v>42949</c:v>
                </c:pt>
                <c:pt idx="1107">
                  <c:v>42949</c:v>
                </c:pt>
                <c:pt idx="1108">
                  <c:v>42949</c:v>
                </c:pt>
                <c:pt idx="1109">
                  <c:v>42950</c:v>
                </c:pt>
                <c:pt idx="1110">
                  <c:v>42956</c:v>
                </c:pt>
                <c:pt idx="1111">
                  <c:v>42958</c:v>
                </c:pt>
                <c:pt idx="1112">
                  <c:v>42961</c:v>
                </c:pt>
                <c:pt idx="1113">
                  <c:v>42961</c:v>
                </c:pt>
                <c:pt idx="1114">
                  <c:v>42961</c:v>
                </c:pt>
                <c:pt idx="1115">
                  <c:v>42965</c:v>
                </c:pt>
                <c:pt idx="1116">
                  <c:v>42968</c:v>
                </c:pt>
                <c:pt idx="1117">
                  <c:v>42971</c:v>
                </c:pt>
                <c:pt idx="1118">
                  <c:v>42971</c:v>
                </c:pt>
                <c:pt idx="1119">
                  <c:v>42971</c:v>
                </c:pt>
                <c:pt idx="1120">
                  <c:v>42971</c:v>
                </c:pt>
                <c:pt idx="1121">
                  <c:v>42972</c:v>
                </c:pt>
                <c:pt idx="1122">
                  <c:v>42975</c:v>
                </c:pt>
                <c:pt idx="1123">
                  <c:v>42975</c:v>
                </c:pt>
                <c:pt idx="1124">
                  <c:v>42976</c:v>
                </c:pt>
                <c:pt idx="1125">
                  <c:v>42977</c:v>
                </c:pt>
                <c:pt idx="1126">
                  <c:v>42977</c:v>
                </c:pt>
                <c:pt idx="1127">
                  <c:v>42977</c:v>
                </c:pt>
                <c:pt idx="1128">
                  <c:v>42979</c:v>
                </c:pt>
                <c:pt idx="1129">
                  <c:v>42979</c:v>
                </c:pt>
                <c:pt idx="1130">
                  <c:v>42985</c:v>
                </c:pt>
                <c:pt idx="1131">
                  <c:v>42985</c:v>
                </c:pt>
                <c:pt idx="1132">
                  <c:v>42986</c:v>
                </c:pt>
                <c:pt idx="1133">
                  <c:v>42986</c:v>
                </c:pt>
                <c:pt idx="1134">
                  <c:v>42989</c:v>
                </c:pt>
                <c:pt idx="1135">
                  <c:v>42989</c:v>
                </c:pt>
                <c:pt idx="1136">
                  <c:v>42990</c:v>
                </c:pt>
                <c:pt idx="1137">
                  <c:v>42992</c:v>
                </c:pt>
                <c:pt idx="1138">
                  <c:v>42993</c:v>
                </c:pt>
                <c:pt idx="1139">
                  <c:v>42993</c:v>
                </c:pt>
                <c:pt idx="1140">
                  <c:v>42996</c:v>
                </c:pt>
                <c:pt idx="1141">
                  <c:v>42996</c:v>
                </c:pt>
                <c:pt idx="1142">
                  <c:v>42997</c:v>
                </c:pt>
                <c:pt idx="1143">
                  <c:v>42997</c:v>
                </c:pt>
                <c:pt idx="1144">
                  <c:v>42999</c:v>
                </c:pt>
                <c:pt idx="1145">
                  <c:v>42999</c:v>
                </c:pt>
                <c:pt idx="1146">
                  <c:v>42999</c:v>
                </c:pt>
                <c:pt idx="1147">
                  <c:v>43000</c:v>
                </c:pt>
                <c:pt idx="1148">
                  <c:v>43000</c:v>
                </c:pt>
                <c:pt idx="1149">
                  <c:v>43003</c:v>
                </c:pt>
                <c:pt idx="1150">
                  <c:v>43003</c:v>
                </c:pt>
                <c:pt idx="1151">
                  <c:v>43003</c:v>
                </c:pt>
                <c:pt idx="1152">
                  <c:v>43003</c:v>
                </c:pt>
                <c:pt idx="1153">
                  <c:v>43003</c:v>
                </c:pt>
                <c:pt idx="1154">
                  <c:v>43003</c:v>
                </c:pt>
                <c:pt idx="1155">
                  <c:v>43004</c:v>
                </c:pt>
                <c:pt idx="1156">
                  <c:v>43004</c:v>
                </c:pt>
                <c:pt idx="1157">
                  <c:v>43004</c:v>
                </c:pt>
                <c:pt idx="1158">
                  <c:v>43004</c:v>
                </c:pt>
                <c:pt idx="1159">
                  <c:v>43004</c:v>
                </c:pt>
                <c:pt idx="1160">
                  <c:v>43006</c:v>
                </c:pt>
                <c:pt idx="1161">
                  <c:v>43006</c:v>
                </c:pt>
                <c:pt idx="1162">
                  <c:v>43007</c:v>
                </c:pt>
                <c:pt idx="1163">
                  <c:v>43007</c:v>
                </c:pt>
                <c:pt idx="1164">
                  <c:v>43007</c:v>
                </c:pt>
                <c:pt idx="1165">
                  <c:v>43007</c:v>
                </c:pt>
                <c:pt idx="1166">
                  <c:v>43007</c:v>
                </c:pt>
                <c:pt idx="1167">
                  <c:v>43007</c:v>
                </c:pt>
                <c:pt idx="1168">
                  <c:v>43010</c:v>
                </c:pt>
                <c:pt idx="1169">
                  <c:v>43010</c:v>
                </c:pt>
                <c:pt idx="1170">
                  <c:v>43011</c:v>
                </c:pt>
                <c:pt idx="1171">
                  <c:v>43011</c:v>
                </c:pt>
                <c:pt idx="1172">
                  <c:v>43013</c:v>
                </c:pt>
                <c:pt idx="1173">
                  <c:v>43014</c:v>
                </c:pt>
                <c:pt idx="1174">
                  <c:v>43014</c:v>
                </c:pt>
                <c:pt idx="1175">
                  <c:v>43014</c:v>
                </c:pt>
                <c:pt idx="1176">
                  <c:v>43017</c:v>
                </c:pt>
                <c:pt idx="1177">
                  <c:v>43018</c:v>
                </c:pt>
                <c:pt idx="1178">
                  <c:v>43019</c:v>
                </c:pt>
                <c:pt idx="1179">
                  <c:v>43020</c:v>
                </c:pt>
                <c:pt idx="1180">
                  <c:v>43021</c:v>
                </c:pt>
                <c:pt idx="1181">
                  <c:v>43021</c:v>
                </c:pt>
                <c:pt idx="1182">
                  <c:v>43024</c:v>
                </c:pt>
                <c:pt idx="1183">
                  <c:v>43024</c:v>
                </c:pt>
                <c:pt idx="1184">
                  <c:v>43025</c:v>
                </c:pt>
                <c:pt idx="1185">
                  <c:v>43027</c:v>
                </c:pt>
                <c:pt idx="1186">
                  <c:v>43028</c:v>
                </c:pt>
                <c:pt idx="1187">
                  <c:v>43031</c:v>
                </c:pt>
                <c:pt idx="1188">
                  <c:v>43031</c:v>
                </c:pt>
                <c:pt idx="1189">
                  <c:v>43031</c:v>
                </c:pt>
                <c:pt idx="1190">
                  <c:v>43031</c:v>
                </c:pt>
                <c:pt idx="1191">
                  <c:v>43032</c:v>
                </c:pt>
                <c:pt idx="1192">
                  <c:v>43032</c:v>
                </c:pt>
                <c:pt idx="1193">
                  <c:v>43032</c:v>
                </c:pt>
                <c:pt idx="1194">
                  <c:v>43032</c:v>
                </c:pt>
                <c:pt idx="1195">
                  <c:v>43035</c:v>
                </c:pt>
                <c:pt idx="1196">
                  <c:v>43038</c:v>
                </c:pt>
                <c:pt idx="1197">
                  <c:v>43039</c:v>
                </c:pt>
                <c:pt idx="1198">
                  <c:v>43039</c:v>
                </c:pt>
                <c:pt idx="1199">
                  <c:v>43039</c:v>
                </c:pt>
                <c:pt idx="1200">
                  <c:v>43039</c:v>
                </c:pt>
              </c:numCache>
            </c:numRef>
          </c:cat>
          <c:val>
            <c:numRef>
              <c:f>'Applications-2017-02-02'!$G$2:$G$1202</c:f>
              <c:numCache>
                <c:formatCode>0.00</c:formatCode>
                <c:ptCount val="1201"/>
                <c:pt idx="0">
                  <c:v>5.5999999999999999E-3</c:v>
                </c:pt>
                <c:pt idx="1">
                  <c:v>1.9920480000000001E-2</c:v>
                </c:pt>
                <c:pt idx="2">
                  <c:v>2.3280479999999999E-2</c:v>
                </c:pt>
                <c:pt idx="3">
                  <c:v>3.1680479999999997E-2</c:v>
                </c:pt>
                <c:pt idx="4">
                  <c:v>3.3472479999999999E-2</c:v>
                </c:pt>
                <c:pt idx="5">
                  <c:v>3.6292479999999995E-2</c:v>
                </c:pt>
                <c:pt idx="6">
                  <c:v>4.0432479999999993E-2</c:v>
                </c:pt>
                <c:pt idx="7">
                  <c:v>4.4427479999999998E-2</c:v>
                </c:pt>
                <c:pt idx="8">
                  <c:v>5.2097350000000001E-2</c:v>
                </c:pt>
                <c:pt idx="9">
                  <c:v>5.3537349999999997E-2</c:v>
                </c:pt>
                <c:pt idx="10">
                  <c:v>6.2447349999999999E-2</c:v>
                </c:pt>
                <c:pt idx="11">
                  <c:v>6.9797350000000008E-2</c:v>
                </c:pt>
                <c:pt idx="12">
                  <c:v>7.3937349999999999E-2</c:v>
                </c:pt>
                <c:pt idx="13">
                  <c:v>7.6387350000000007E-2</c:v>
                </c:pt>
                <c:pt idx="14">
                  <c:v>0.14128735000000001</c:v>
                </c:pt>
                <c:pt idx="15">
                  <c:v>0.14452735</c:v>
                </c:pt>
                <c:pt idx="16">
                  <c:v>0.14668734999999999</c:v>
                </c:pt>
                <c:pt idx="17">
                  <c:v>0.15068735</c:v>
                </c:pt>
                <c:pt idx="18">
                  <c:v>0.15968735000000001</c:v>
                </c:pt>
                <c:pt idx="19">
                  <c:v>0.16668735000000001</c:v>
                </c:pt>
                <c:pt idx="20">
                  <c:v>0.17318735000000002</c:v>
                </c:pt>
                <c:pt idx="21">
                  <c:v>0.18518735</c:v>
                </c:pt>
                <c:pt idx="22">
                  <c:v>0.19343735000000001</c:v>
                </c:pt>
                <c:pt idx="23">
                  <c:v>0.19593735000000001</c:v>
                </c:pt>
                <c:pt idx="24">
                  <c:v>0.21018735</c:v>
                </c:pt>
                <c:pt idx="25">
                  <c:v>0.22140735</c:v>
                </c:pt>
                <c:pt idx="26">
                  <c:v>0.24180735</c:v>
                </c:pt>
                <c:pt idx="27">
                  <c:v>0.25500735000000002</c:v>
                </c:pt>
                <c:pt idx="28">
                  <c:v>0.27225734999999995</c:v>
                </c:pt>
                <c:pt idx="29">
                  <c:v>0.28067234999999996</c:v>
                </c:pt>
                <c:pt idx="30">
                  <c:v>0.29317234999999997</c:v>
                </c:pt>
                <c:pt idx="31">
                  <c:v>0.29967234999999998</c:v>
                </c:pt>
                <c:pt idx="32">
                  <c:v>0.30191235</c:v>
                </c:pt>
                <c:pt idx="33">
                  <c:v>0.35191234999999998</c:v>
                </c:pt>
                <c:pt idx="34">
                  <c:v>0.36241234999999999</c:v>
                </c:pt>
                <c:pt idx="35">
                  <c:v>0.36891235</c:v>
                </c:pt>
                <c:pt idx="36">
                  <c:v>0.37267234999999999</c:v>
                </c:pt>
                <c:pt idx="37">
                  <c:v>0.38067234999999999</c:v>
                </c:pt>
                <c:pt idx="38">
                  <c:v>0.38539734999999997</c:v>
                </c:pt>
                <c:pt idx="39">
                  <c:v>0.39689734999999998</c:v>
                </c:pt>
                <c:pt idx="40">
                  <c:v>0.40764734999999996</c:v>
                </c:pt>
                <c:pt idx="41">
                  <c:v>0.41740734999999995</c:v>
                </c:pt>
                <c:pt idx="42">
                  <c:v>0.44418235</c:v>
                </c:pt>
                <c:pt idx="43">
                  <c:v>0.45897234999999997</c:v>
                </c:pt>
                <c:pt idx="44">
                  <c:v>0.46497234999999998</c:v>
                </c:pt>
                <c:pt idx="45">
                  <c:v>0.47247234999999999</c:v>
                </c:pt>
                <c:pt idx="46">
                  <c:v>0.48197234999999999</c:v>
                </c:pt>
                <c:pt idx="47">
                  <c:v>0.49472234999999998</c:v>
                </c:pt>
                <c:pt idx="48">
                  <c:v>0.50543234999999997</c:v>
                </c:pt>
                <c:pt idx="49">
                  <c:v>0.51512234999999995</c:v>
                </c:pt>
                <c:pt idx="50">
                  <c:v>0.52512234999999996</c:v>
                </c:pt>
                <c:pt idx="51">
                  <c:v>0.52876734999999997</c:v>
                </c:pt>
                <c:pt idx="52">
                  <c:v>0.54501734999999996</c:v>
                </c:pt>
                <c:pt idx="53">
                  <c:v>0.55301734999999996</c:v>
                </c:pt>
                <c:pt idx="54">
                  <c:v>0.56041235</c:v>
                </c:pt>
                <c:pt idx="55">
                  <c:v>0.56704235000000003</c:v>
                </c:pt>
                <c:pt idx="56">
                  <c:v>0.57432234999999998</c:v>
                </c:pt>
                <c:pt idx="57">
                  <c:v>0.58408234999999997</c:v>
                </c:pt>
                <c:pt idx="58">
                  <c:v>0.59188235</c:v>
                </c:pt>
                <c:pt idx="59">
                  <c:v>0.60004234999999995</c:v>
                </c:pt>
                <c:pt idx="60">
                  <c:v>0.60732235000000001</c:v>
                </c:pt>
                <c:pt idx="61">
                  <c:v>0.61282234999999996</c:v>
                </c:pt>
                <c:pt idx="62">
                  <c:v>0.62602234999999995</c:v>
                </c:pt>
                <c:pt idx="63">
                  <c:v>0.63694234999999999</c:v>
                </c:pt>
                <c:pt idx="64">
                  <c:v>0.64448234999999998</c:v>
                </c:pt>
                <c:pt idx="65">
                  <c:v>0.65519234999999998</c:v>
                </c:pt>
                <c:pt idx="66">
                  <c:v>0.66719234999999999</c:v>
                </c:pt>
                <c:pt idx="67">
                  <c:v>0.67790234999999999</c:v>
                </c:pt>
                <c:pt idx="68">
                  <c:v>0.69254234999999997</c:v>
                </c:pt>
                <c:pt idx="69">
                  <c:v>0.70504234999999993</c:v>
                </c:pt>
                <c:pt idx="70">
                  <c:v>0.73004234999999995</c:v>
                </c:pt>
                <c:pt idx="71">
                  <c:v>0.75504234999999997</c:v>
                </c:pt>
                <c:pt idx="72">
                  <c:v>0.77334234999999996</c:v>
                </c:pt>
                <c:pt idx="73">
                  <c:v>0.78966234999999996</c:v>
                </c:pt>
                <c:pt idx="74">
                  <c:v>0.80110234999999996</c:v>
                </c:pt>
                <c:pt idx="75">
                  <c:v>0.82838734999999997</c:v>
                </c:pt>
                <c:pt idx="76">
                  <c:v>0.84485734999999995</c:v>
                </c:pt>
                <c:pt idx="77">
                  <c:v>0.86143234999999996</c:v>
                </c:pt>
                <c:pt idx="78">
                  <c:v>0.87119234999999995</c:v>
                </c:pt>
                <c:pt idx="79">
                  <c:v>0.90499235</c:v>
                </c:pt>
                <c:pt idx="80">
                  <c:v>0.91109235</c:v>
                </c:pt>
                <c:pt idx="81">
                  <c:v>0.91577235000000001</c:v>
                </c:pt>
                <c:pt idx="82">
                  <c:v>0.92597235</c:v>
                </c:pt>
                <c:pt idx="83">
                  <c:v>0.94147234999999996</c:v>
                </c:pt>
                <c:pt idx="84">
                  <c:v>0.94771234999999998</c:v>
                </c:pt>
                <c:pt idx="85">
                  <c:v>0.95995235000000001</c:v>
                </c:pt>
                <c:pt idx="86">
                  <c:v>0.96760234999999994</c:v>
                </c:pt>
                <c:pt idx="87">
                  <c:v>0.97218035000000003</c:v>
                </c:pt>
                <c:pt idx="88">
                  <c:v>0.98646034999999999</c:v>
                </c:pt>
                <c:pt idx="89">
                  <c:v>0.99582035000000002</c:v>
                </c:pt>
                <c:pt idx="90">
                  <c:v>1.00882535</c:v>
                </c:pt>
                <c:pt idx="91">
                  <c:v>1.02412535</c:v>
                </c:pt>
                <c:pt idx="92">
                  <c:v>1.03279535</c:v>
                </c:pt>
                <c:pt idx="93">
                  <c:v>1.04248535</c:v>
                </c:pt>
                <c:pt idx="94">
                  <c:v>1.0491153500000001</c:v>
                </c:pt>
                <c:pt idx="95">
                  <c:v>1.0746153500000002</c:v>
                </c:pt>
                <c:pt idx="96">
                  <c:v>1.1013903500000002</c:v>
                </c:pt>
                <c:pt idx="97">
                  <c:v>1.1113353500000001</c:v>
                </c:pt>
                <c:pt idx="98">
                  <c:v>1.12485035</c:v>
                </c:pt>
                <c:pt idx="99">
                  <c:v>1.12973035</c:v>
                </c:pt>
                <c:pt idx="100">
                  <c:v>1.13773035</c:v>
                </c:pt>
                <c:pt idx="101">
                  <c:v>1.14319035</c:v>
                </c:pt>
                <c:pt idx="102">
                  <c:v>1.1600203500000001</c:v>
                </c:pt>
                <c:pt idx="103">
                  <c:v>1.16752035</c:v>
                </c:pt>
                <c:pt idx="104">
                  <c:v>1.17287535</c:v>
                </c:pt>
                <c:pt idx="105">
                  <c:v>1.1800153500000001</c:v>
                </c:pt>
                <c:pt idx="106">
                  <c:v>1.1970953500000001</c:v>
                </c:pt>
                <c:pt idx="107">
                  <c:v>1.21239535</c:v>
                </c:pt>
                <c:pt idx="108">
                  <c:v>1.2145553500000001</c:v>
                </c:pt>
                <c:pt idx="109">
                  <c:v>1.2227153500000001</c:v>
                </c:pt>
                <c:pt idx="110">
                  <c:v>1.23419035</c:v>
                </c:pt>
                <c:pt idx="111">
                  <c:v>1.24643035</c:v>
                </c:pt>
                <c:pt idx="112">
                  <c:v>1.25867035</c:v>
                </c:pt>
                <c:pt idx="113">
                  <c:v>1.27473535</c:v>
                </c:pt>
                <c:pt idx="114">
                  <c:v>1.2918203500000001</c:v>
                </c:pt>
                <c:pt idx="115">
                  <c:v>1.3170403500000001</c:v>
                </c:pt>
                <c:pt idx="116">
                  <c:v>1.32154035</c:v>
                </c:pt>
                <c:pt idx="117">
                  <c:v>1.3276603500000002</c:v>
                </c:pt>
                <c:pt idx="118">
                  <c:v>1.3354603500000002</c:v>
                </c:pt>
                <c:pt idx="119">
                  <c:v>1.3469353500000001</c:v>
                </c:pt>
                <c:pt idx="120">
                  <c:v>1.3607053500000001</c:v>
                </c:pt>
                <c:pt idx="121">
                  <c:v>1.3687653500000001</c:v>
                </c:pt>
                <c:pt idx="122">
                  <c:v>1.3830653500000001</c:v>
                </c:pt>
                <c:pt idx="123">
                  <c:v>1.3924253500000001</c:v>
                </c:pt>
                <c:pt idx="124">
                  <c:v>1.4084253500000001</c:v>
                </c:pt>
                <c:pt idx="125">
                  <c:v>1.4176053500000001</c:v>
                </c:pt>
                <c:pt idx="126">
                  <c:v>1.4548353500000002</c:v>
                </c:pt>
                <c:pt idx="127">
                  <c:v>1.46707535</c:v>
                </c:pt>
                <c:pt idx="128">
                  <c:v>1.47778535</c:v>
                </c:pt>
                <c:pt idx="129">
                  <c:v>1.48849535</c:v>
                </c:pt>
                <c:pt idx="130">
                  <c:v>1.4987553500000002</c:v>
                </c:pt>
                <c:pt idx="131">
                  <c:v>1.5033953500000001</c:v>
                </c:pt>
                <c:pt idx="132">
                  <c:v>1.51151535</c:v>
                </c:pt>
                <c:pt idx="133">
                  <c:v>1.53239535</c:v>
                </c:pt>
                <c:pt idx="134">
                  <c:v>1.5463153500000002</c:v>
                </c:pt>
                <c:pt idx="135">
                  <c:v>1.5477553500000001</c:v>
                </c:pt>
                <c:pt idx="136">
                  <c:v>1.5552553500000001</c:v>
                </c:pt>
                <c:pt idx="137">
                  <c:v>1.5713203500000001</c:v>
                </c:pt>
                <c:pt idx="138">
                  <c:v>1.5778203500000001</c:v>
                </c:pt>
                <c:pt idx="139">
                  <c:v>1.58394035</c:v>
                </c:pt>
                <c:pt idx="140">
                  <c:v>1.59669035</c:v>
                </c:pt>
                <c:pt idx="141">
                  <c:v>1.6035753500000001</c:v>
                </c:pt>
                <c:pt idx="142">
                  <c:v>1.6147953500000001</c:v>
                </c:pt>
                <c:pt idx="143">
                  <c:v>1.63129535</c:v>
                </c:pt>
                <c:pt idx="144">
                  <c:v>1.6380553500000001</c:v>
                </c:pt>
                <c:pt idx="145">
                  <c:v>1.6525903500000001</c:v>
                </c:pt>
                <c:pt idx="146">
                  <c:v>1.66251035</c:v>
                </c:pt>
                <c:pt idx="147">
                  <c:v>1.6690103500000002</c:v>
                </c:pt>
                <c:pt idx="148">
                  <c:v>1.6820153500000001</c:v>
                </c:pt>
                <c:pt idx="149">
                  <c:v>1.6932353500000001</c:v>
                </c:pt>
                <c:pt idx="150">
                  <c:v>1.7115953500000001</c:v>
                </c:pt>
                <c:pt idx="151">
                  <c:v>1.7220503500000002</c:v>
                </c:pt>
                <c:pt idx="152">
                  <c:v>1.7317403500000002</c:v>
                </c:pt>
                <c:pt idx="153">
                  <c:v>1.7376053500000002</c:v>
                </c:pt>
                <c:pt idx="154">
                  <c:v>1.74270535</c:v>
                </c:pt>
                <c:pt idx="155">
                  <c:v>1.75086535</c:v>
                </c:pt>
                <c:pt idx="156">
                  <c:v>1.7612653500000002</c:v>
                </c:pt>
                <c:pt idx="157">
                  <c:v>1.7678653500000001</c:v>
                </c:pt>
                <c:pt idx="158">
                  <c:v>1.8396853500000001</c:v>
                </c:pt>
                <c:pt idx="159">
                  <c:v>1.91264535</c:v>
                </c:pt>
                <c:pt idx="160">
                  <c:v>1.9202953500000002</c:v>
                </c:pt>
                <c:pt idx="161">
                  <c:v>1.93433535</c:v>
                </c:pt>
                <c:pt idx="162">
                  <c:v>1.9463203500000001</c:v>
                </c:pt>
                <c:pt idx="163">
                  <c:v>1.96646535</c:v>
                </c:pt>
                <c:pt idx="164">
                  <c:v>1.9710553500000001</c:v>
                </c:pt>
                <c:pt idx="165">
                  <c:v>1.9755353500000001</c:v>
                </c:pt>
                <c:pt idx="166">
                  <c:v>1.9800153500000002</c:v>
                </c:pt>
                <c:pt idx="167">
                  <c:v>1.9845933500000001</c:v>
                </c:pt>
                <c:pt idx="168">
                  <c:v>1.9991283500000001</c:v>
                </c:pt>
                <c:pt idx="169">
                  <c:v>2.0098383499999999</c:v>
                </c:pt>
                <c:pt idx="170">
                  <c:v>2.0158383500000001</c:v>
                </c:pt>
                <c:pt idx="171">
                  <c:v>2.0245083500000001</c:v>
                </c:pt>
                <c:pt idx="172">
                  <c:v>2.0344533500000002</c:v>
                </c:pt>
                <c:pt idx="173">
                  <c:v>2.04286835</c:v>
                </c:pt>
                <c:pt idx="174">
                  <c:v>2.05255835</c:v>
                </c:pt>
                <c:pt idx="175">
                  <c:v>2.0637783500000002</c:v>
                </c:pt>
                <c:pt idx="176">
                  <c:v>2.06937835</c:v>
                </c:pt>
                <c:pt idx="177">
                  <c:v>2.0805983500000003</c:v>
                </c:pt>
                <c:pt idx="178">
                  <c:v>2.0948783500000001</c:v>
                </c:pt>
                <c:pt idx="179">
                  <c:v>2.0993583500000002</c:v>
                </c:pt>
                <c:pt idx="180">
                  <c:v>2.1095583499999999</c:v>
                </c:pt>
                <c:pt idx="181">
                  <c:v>2.12434835</c:v>
                </c:pt>
                <c:pt idx="182">
                  <c:v>2.1391383500000001</c:v>
                </c:pt>
                <c:pt idx="183">
                  <c:v>2.1442383500000002</c:v>
                </c:pt>
                <c:pt idx="184">
                  <c:v>2.16030335</c:v>
                </c:pt>
                <c:pt idx="185">
                  <c:v>2.1737433500000001</c:v>
                </c:pt>
                <c:pt idx="186">
                  <c:v>2.1903183500000001</c:v>
                </c:pt>
                <c:pt idx="187">
                  <c:v>2.1956733500000003</c:v>
                </c:pt>
                <c:pt idx="188">
                  <c:v>2.2030683500000001</c:v>
                </c:pt>
                <c:pt idx="189">
                  <c:v>2.2094433499999999</c:v>
                </c:pt>
                <c:pt idx="190">
                  <c:v>2.2229583500000003</c:v>
                </c:pt>
                <c:pt idx="191">
                  <c:v>2.2356983500000003</c:v>
                </c:pt>
                <c:pt idx="192">
                  <c:v>2.2609183500000003</c:v>
                </c:pt>
                <c:pt idx="193">
                  <c:v>2.26601835</c:v>
                </c:pt>
                <c:pt idx="194">
                  <c:v>2.2775183500000002</c:v>
                </c:pt>
                <c:pt idx="195">
                  <c:v>2.2836383499999999</c:v>
                </c:pt>
                <c:pt idx="196">
                  <c:v>2.2928183500000001</c:v>
                </c:pt>
                <c:pt idx="197">
                  <c:v>2.3030183499999999</c:v>
                </c:pt>
                <c:pt idx="198">
                  <c:v>2.30811835</c:v>
                </c:pt>
                <c:pt idx="199">
                  <c:v>2.3185733500000003</c:v>
                </c:pt>
                <c:pt idx="200">
                  <c:v>2.3379533500000003</c:v>
                </c:pt>
                <c:pt idx="201">
                  <c:v>2.3430533499999999</c:v>
                </c:pt>
                <c:pt idx="202">
                  <c:v>2.3580983500000001</c:v>
                </c:pt>
                <c:pt idx="203">
                  <c:v>2.3692983500000002</c:v>
                </c:pt>
                <c:pt idx="204">
                  <c:v>2.38536335</c:v>
                </c:pt>
                <c:pt idx="205">
                  <c:v>2.4353433500000001</c:v>
                </c:pt>
                <c:pt idx="206">
                  <c:v>2.4493683500000003</c:v>
                </c:pt>
                <c:pt idx="207">
                  <c:v>2.46135335</c:v>
                </c:pt>
                <c:pt idx="208">
                  <c:v>2.4723183500000001</c:v>
                </c:pt>
                <c:pt idx="209">
                  <c:v>2.48911835</c:v>
                </c:pt>
                <c:pt idx="210">
                  <c:v>2.4970233500000001</c:v>
                </c:pt>
                <c:pt idx="211">
                  <c:v>2.5227783500000003</c:v>
                </c:pt>
                <c:pt idx="212">
                  <c:v>2.5278783499999999</c:v>
                </c:pt>
                <c:pt idx="213">
                  <c:v>2.5421583500000002</c:v>
                </c:pt>
                <c:pt idx="214">
                  <c:v>2.5486583500000002</c:v>
                </c:pt>
                <c:pt idx="215">
                  <c:v>2.5569783500000001</c:v>
                </c:pt>
                <c:pt idx="216">
                  <c:v>2.5659033500000001</c:v>
                </c:pt>
                <c:pt idx="217">
                  <c:v>2.5731833500000003</c:v>
                </c:pt>
                <c:pt idx="218">
                  <c:v>2.5885833499999999</c:v>
                </c:pt>
                <c:pt idx="219">
                  <c:v>2.5980183500000003</c:v>
                </c:pt>
                <c:pt idx="220">
                  <c:v>2.6058183500000003</c:v>
                </c:pt>
                <c:pt idx="221">
                  <c:v>2.61499835</c:v>
                </c:pt>
                <c:pt idx="222">
                  <c:v>2.6302983499999999</c:v>
                </c:pt>
                <c:pt idx="223">
                  <c:v>2.63922335</c:v>
                </c:pt>
                <c:pt idx="224">
                  <c:v>2.6545233500000003</c:v>
                </c:pt>
                <c:pt idx="225">
                  <c:v>2.68512335</c:v>
                </c:pt>
                <c:pt idx="226">
                  <c:v>2.70220335</c:v>
                </c:pt>
                <c:pt idx="227">
                  <c:v>2.72744835</c:v>
                </c:pt>
                <c:pt idx="228">
                  <c:v>2.7457483499999999</c:v>
                </c:pt>
                <c:pt idx="229">
                  <c:v>2.7703883500000002</c:v>
                </c:pt>
                <c:pt idx="230">
                  <c:v>2.77880335</c:v>
                </c:pt>
                <c:pt idx="231">
                  <c:v>2.7849233500000001</c:v>
                </c:pt>
                <c:pt idx="232">
                  <c:v>2.8111883500000001</c:v>
                </c:pt>
                <c:pt idx="233">
                  <c:v>2.81902835</c:v>
                </c:pt>
                <c:pt idx="234">
                  <c:v>2.82702835</c:v>
                </c:pt>
                <c:pt idx="235">
                  <c:v>2.8315283500000001</c:v>
                </c:pt>
                <c:pt idx="236">
                  <c:v>2.8435283500000001</c:v>
                </c:pt>
                <c:pt idx="237">
                  <c:v>2.8537283499999999</c:v>
                </c:pt>
                <c:pt idx="238">
                  <c:v>2.8637033500000002</c:v>
                </c:pt>
                <c:pt idx="239">
                  <c:v>2.87390335</c:v>
                </c:pt>
                <c:pt idx="240">
                  <c:v>2.8795133500000003</c:v>
                </c:pt>
                <c:pt idx="241">
                  <c:v>2.9111333500000001</c:v>
                </c:pt>
                <c:pt idx="242">
                  <c:v>2.9203133500000003</c:v>
                </c:pt>
                <c:pt idx="243">
                  <c:v>2.9300033500000002</c:v>
                </c:pt>
                <c:pt idx="244">
                  <c:v>2.9414783500000001</c:v>
                </c:pt>
                <c:pt idx="245">
                  <c:v>2.9501483500000001</c:v>
                </c:pt>
                <c:pt idx="246">
                  <c:v>2.9603483500000003</c:v>
                </c:pt>
                <c:pt idx="247">
                  <c:v>2.9728433500000002</c:v>
                </c:pt>
                <c:pt idx="248">
                  <c:v>2.98406335</c:v>
                </c:pt>
                <c:pt idx="249">
                  <c:v>2.9881433500000001</c:v>
                </c:pt>
                <c:pt idx="250">
                  <c:v>2.9932433500000002</c:v>
                </c:pt>
                <c:pt idx="251">
                  <c:v>3.00650335</c:v>
                </c:pt>
                <c:pt idx="252">
                  <c:v>3.03174835</c:v>
                </c:pt>
                <c:pt idx="253">
                  <c:v>3.0437333500000001</c:v>
                </c:pt>
                <c:pt idx="254">
                  <c:v>3.0554333499999999</c:v>
                </c:pt>
                <c:pt idx="255">
                  <c:v>3.0694333500000002</c:v>
                </c:pt>
                <c:pt idx="256">
                  <c:v>3.0876333499999999</c:v>
                </c:pt>
                <c:pt idx="257">
                  <c:v>3.09273335</c:v>
                </c:pt>
                <c:pt idx="258">
                  <c:v>3.1029333500000003</c:v>
                </c:pt>
                <c:pt idx="259">
                  <c:v>3.1109333500000003</c:v>
                </c:pt>
                <c:pt idx="260">
                  <c:v>3.1361783500000002</c:v>
                </c:pt>
                <c:pt idx="261">
                  <c:v>3.1614233500000002</c:v>
                </c:pt>
                <c:pt idx="262">
                  <c:v>3.1866683500000001</c:v>
                </c:pt>
                <c:pt idx="263">
                  <c:v>3.2142083500000003</c:v>
                </c:pt>
                <c:pt idx="264">
                  <c:v>3.2181283500000002</c:v>
                </c:pt>
                <c:pt idx="265">
                  <c:v>3.2730283500000001</c:v>
                </c:pt>
                <c:pt idx="266">
                  <c:v>3.2775883500000003</c:v>
                </c:pt>
                <c:pt idx="267">
                  <c:v>3.2952583500000001</c:v>
                </c:pt>
                <c:pt idx="268">
                  <c:v>3.3003583500000002</c:v>
                </c:pt>
                <c:pt idx="269">
                  <c:v>3.3171583500000001</c:v>
                </c:pt>
                <c:pt idx="270">
                  <c:v>3.3327583500000002</c:v>
                </c:pt>
                <c:pt idx="271">
                  <c:v>3.3426383500000001</c:v>
                </c:pt>
                <c:pt idx="272">
                  <c:v>3.3471183500000001</c:v>
                </c:pt>
                <c:pt idx="273">
                  <c:v>3.3591033500000003</c:v>
                </c:pt>
                <c:pt idx="274">
                  <c:v>3.3841033500000002</c:v>
                </c:pt>
                <c:pt idx="275">
                  <c:v>3.3948133500000002</c:v>
                </c:pt>
                <c:pt idx="276">
                  <c:v>3.40424835</c:v>
                </c:pt>
                <c:pt idx="277">
                  <c:v>3.4147033499999999</c:v>
                </c:pt>
                <c:pt idx="278">
                  <c:v>3.42406335</c:v>
                </c:pt>
                <c:pt idx="279">
                  <c:v>3.4493083499999999</c:v>
                </c:pt>
                <c:pt idx="280">
                  <c:v>3.4597633500000002</c:v>
                </c:pt>
                <c:pt idx="281">
                  <c:v>3.4788883500000001</c:v>
                </c:pt>
                <c:pt idx="282">
                  <c:v>3.4929133500000002</c:v>
                </c:pt>
                <c:pt idx="283">
                  <c:v>3.5085133500000003</c:v>
                </c:pt>
                <c:pt idx="284">
                  <c:v>3.51947835</c:v>
                </c:pt>
                <c:pt idx="285">
                  <c:v>3.53018835</c:v>
                </c:pt>
                <c:pt idx="286">
                  <c:v>3.5554333499999999</c:v>
                </c:pt>
                <c:pt idx="287">
                  <c:v>3.5684383500000001</c:v>
                </c:pt>
                <c:pt idx="288">
                  <c:v>3.57608835</c:v>
                </c:pt>
                <c:pt idx="289">
                  <c:v>3.59062335</c:v>
                </c:pt>
                <c:pt idx="290">
                  <c:v>3.6054133500000001</c:v>
                </c:pt>
                <c:pt idx="291">
                  <c:v>3.6232633500000002</c:v>
                </c:pt>
                <c:pt idx="292">
                  <c:v>3.63346335</c:v>
                </c:pt>
                <c:pt idx="293">
                  <c:v>3.6471133500000001</c:v>
                </c:pt>
                <c:pt idx="294">
                  <c:v>3.6621583499999999</c:v>
                </c:pt>
                <c:pt idx="295">
                  <c:v>3.6683983499999999</c:v>
                </c:pt>
                <c:pt idx="296">
                  <c:v>3.67451835</c:v>
                </c:pt>
                <c:pt idx="297">
                  <c:v>3.6845183500000003</c:v>
                </c:pt>
                <c:pt idx="298">
                  <c:v>3.6975183500000002</c:v>
                </c:pt>
                <c:pt idx="299">
                  <c:v>3.7227633500000001</c:v>
                </c:pt>
                <c:pt idx="300">
                  <c:v>3.7526883500000001</c:v>
                </c:pt>
                <c:pt idx="301">
                  <c:v>3.7662033500000001</c:v>
                </c:pt>
                <c:pt idx="302">
                  <c:v>3.78300335</c:v>
                </c:pt>
                <c:pt idx="303">
                  <c:v>3.8136033500000002</c:v>
                </c:pt>
                <c:pt idx="304">
                  <c:v>3.8215083500000002</c:v>
                </c:pt>
                <c:pt idx="305">
                  <c:v>3.8467533500000002</c:v>
                </c:pt>
                <c:pt idx="306">
                  <c:v>3.8569533499999999</c:v>
                </c:pt>
                <c:pt idx="307">
                  <c:v>3.8821983499999999</c:v>
                </c:pt>
                <c:pt idx="308">
                  <c:v>3.9013233500000002</c:v>
                </c:pt>
                <c:pt idx="309">
                  <c:v>3.9278433500000003</c:v>
                </c:pt>
                <c:pt idx="310">
                  <c:v>3.9411033500000001</c:v>
                </c:pt>
                <c:pt idx="311">
                  <c:v>3.9653283500000001</c:v>
                </c:pt>
                <c:pt idx="312">
                  <c:v>3.97501835</c:v>
                </c:pt>
                <c:pt idx="313">
                  <c:v>3.98470835</c:v>
                </c:pt>
                <c:pt idx="314">
                  <c:v>3.98720835</c:v>
                </c:pt>
                <c:pt idx="315">
                  <c:v>3.99511335</c:v>
                </c:pt>
                <c:pt idx="316">
                  <c:v>4.0073533499999998</c:v>
                </c:pt>
                <c:pt idx="317">
                  <c:v>4.0290283499999999</c:v>
                </c:pt>
                <c:pt idx="318">
                  <c:v>4.0390283499999997</c:v>
                </c:pt>
                <c:pt idx="319">
                  <c:v>4.0546283499999998</c:v>
                </c:pt>
                <c:pt idx="320">
                  <c:v>4.0650283500000004</c:v>
                </c:pt>
                <c:pt idx="321">
                  <c:v>4.0728683500000002</c:v>
                </c:pt>
                <c:pt idx="322">
                  <c:v>4.08000835</c:v>
                </c:pt>
                <c:pt idx="323">
                  <c:v>4.09377835</c:v>
                </c:pt>
                <c:pt idx="324">
                  <c:v>4.1024483500000004</c:v>
                </c:pt>
                <c:pt idx="325">
                  <c:v>4.1177483500000003</c:v>
                </c:pt>
                <c:pt idx="326">
                  <c:v>4.1304983499999999</c:v>
                </c:pt>
                <c:pt idx="327">
                  <c:v>4.1557433499999998</c:v>
                </c:pt>
                <c:pt idx="328">
                  <c:v>4.1627633500000005</c:v>
                </c:pt>
                <c:pt idx="329">
                  <c:v>4.1709533500000004</c:v>
                </c:pt>
                <c:pt idx="330">
                  <c:v>4.1763533500000003</c:v>
                </c:pt>
                <c:pt idx="331">
                  <c:v>4.1891033499999999</c:v>
                </c:pt>
                <c:pt idx="332">
                  <c:v>4.21610335</c:v>
                </c:pt>
                <c:pt idx="333">
                  <c:v>4.2251033499999995</c:v>
                </c:pt>
                <c:pt idx="334">
                  <c:v>4.2341033499999998</c:v>
                </c:pt>
                <c:pt idx="335">
                  <c:v>4.2593483499999998</c:v>
                </c:pt>
                <c:pt idx="336">
                  <c:v>4.2644483499999994</c:v>
                </c:pt>
                <c:pt idx="337">
                  <c:v>4.2743933499999995</c:v>
                </c:pt>
                <c:pt idx="338">
                  <c:v>4.2825533499999997</c:v>
                </c:pt>
                <c:pt idx="339">
                  <c:v>4.29683335</c:v>
                </c:pt>
                <c:pt idx="340">
                  <c:v>4.3190183499999995</c:v>
                </c:pt>
                <c:pt idx="341">
                  <c:v>4.3266683499999994</c:v>
                </c:pt>
                <c:pt idx="342">
                  <c:v>4.3404383499999994</c:v>
                </c:pt>
                <c:pt idx="343">
                  <c:v>4.3480883499999994</c:v>
                </c:pt>
                <c:pt idx="344">
                  <c:v>4.3557383499999993</c:v>
                </c:pt>
                <c:pt idx="345">
                  <c:v>4.3656833499999994</c:v>
                </c:pt>
                <c:pt idx="346">
                  <c:v>4.3860833499999998</c:v>
                </c:pt>
                <c:pt idx="347">
                  <c:v>4.4068033499999997</c:v>
                </c:pt>
                <c:pt idx="348">
                  <c:v>4.4281233499999999</c:v>
                </c:pt>
                <c:pt idx="349">
                  <c:v>4.4332233499999996</c:v>
                </c:pt>
                <c:pt idx="350">
                  <c:v>4.4434233499999998</c:v>
                </c:pt>
                <c:pt idx="351">
                  <c:v>4.4589783499999998</c:v>
                </c:pt>
                <c:pt idx="352">
                  <c:v>4.4717283499999994</c:v>
                </c:pt>
                <c:pt idx="353">
                  <c:v>4.4860083499999996</c:v>
                </c:pt>
                <c:pt idx="354">
                  <c:v>4.5038583499999998</c:v>
                </c:pt>
                <c:pt idx="355">
                  <c:v>4.51405835</c:v>
                </c:pt>
                <c:pt idx="356">
                  <c:v>4.5199983499999998</c:v>
                </c:pt>
                <c:pt idx="357">
                  <c:v>4.5250983499999995</c:v>
                </c:pt>
                <c:pt idx="358">
                  <c:v>4.5498333499999992</c:v>
                </c:pt>
                <c:pt idx="359">
                  <c:v>4.5610333499999998</c:v>
                </c:pt>
                <c:pt idx="360">
                  <c:v>4.57123335</c:v>
                </c:pt>
                <c:pt idx="361">
                  <c:v>4.5824533499999998</c:v>
                </c:pt>
                <c:pt idx="362">
                  <c:v>4.5941833499999998</c:v>
                </c:pt>
                <c:pt idx="363">
                  <c:v>4.6079633499999995</c:v>
                </c:pt>
                <c:pt idx="364">
                  <c:v>4.62657835</c:v>
                </c:pt>
                <c:pt idx="365">
                  <c:v>4.6406033499999992</c:v>
                </c:pt>
                <c:pt idx="366">
                  <c:v>4.6530233499999998</c:v>
                </c:pt>
                <c:pt idx="367">
                  <c:v>4.6624033499999999</c:v>
                </c:pt>
                <c:pt idx="368">
                  <c:v>4.66826835</c:v>
                </c:pt>
                <c:pt idx="369">
                  <c:v>4.6825483499999994</c:v>
                </c:pt>
                <c:pt idx="370">
                  <c:v>4.6894333499999998</c:v>
                </c:pt>
                <c:pt idx="371">
                  <c:v>4.7236333500000001</c:v>
                </c:pt>
                <c:pt idx="372">
                  <c:v>4.7392933499999996</c:v>
                </c:pt>
                <c:pt idx="373">
                  <c:v>4.7522983499999993</c:v>
                </c:pt>
                <c:pt idx="374">
                  <c:v>4.76405835</c:v>
                </c:pt>
                <c:pt idx="375">
                  <c:v>4.7747683499999996</c:v>
                </c:pt>
                <c:pt idx="376">
                  <c:v>4.7971283499999995</c:v>
                </c:pt>
                <c:pt idx="377">
                  <c:v>4.8073283499999997</c:v>
                </c:pt>
                <c:pt idx="378">
                  <c:v>4.8174683499999995</c:v>
                </c:pt>
                <c:pt idx="379">
                  <c:v>4.8369683499999994</c:v>
                </c:pt>
                <c:pt idx="380">
                  <c:v>4.8622133499999993</c:v>
                </c:pt>
                <c:pt idx="381">
                  <c:v>4.8874583499999993</c:v>
                </c:pt>
                <c:pt idx="382">
                  <c:v>4.9073483499999995</c:v>
                </c:pt>
                <c:pt idx="383">
                  <c:v>4.9325933499999994</c:v>
                </c:pt>
                <c:pt idx="384">
                  <c:v>4.9445933499999999</c:v>
                </c:pt>
                <c:pt idx="385">
                  <c:v>4.9546733499999993</c:v>
                </c:pt>
                <c:pt idx="386">
                  <c:v>4.9648733499999995</c:v>
                </c:pt>
                <c:pt idx="387">
                  <c:v>4.98229335</c:v>
                </c:pt>
                <c:pt idx="388">
                  <c:v>5.0034633499999996</c:v>
                </c:pt>
                <c:pt idx="389">
                  <c:v>5.0136633499999999</c:v>
                </c:pt>
                <c:pt idx="390">
                  <c:v>5.03151335</c:v>
                </c:pt>
                <c:pt idx="391">
                  <c:v>5.0442033499999992</c:v>
                </c:pt>
                <c:pt idx="392">
                  <c:v>5.0526183499999995</c:v>
                </c:pt>
                <c:pt idx="393">
                  <c:v>5.0717433499999993</c:v>
                </c:pt>
                <c:pt idx="394">
                  <c:v>5.0834733499999993</c:v>
                </c:pt>
                <c:pt idx="395">
                  <c:v>5.0911233499999993</c:v>
                </c:pt>
                <c:pt idx="396">
                  <c:v>5.1003033499999999</c:v>
                </c:pt>
                <c:pt idx="397">
                  <c:v>5.1139433499999996</c:v>
                </c:pt>
                <c:pt idx="398">
                  <c:v>5.1242033499999993</c:v>
                </c:pt>
                <c:pt idx="399">
                  <c:v>5.1323633499999994</c:v>
                </c:pt>
                <c:pt idx="400">
                  <c:v>5.14332835</c:v>
                </c:pt>
                <c:pt idx="401">
                  <c:v>5.15505835</c:v>
                </c:pt>
                <c:pt idx="402">
                  <c:v>5.1595383500000001</c:v>
                </c:pt>
                <c:pt idx="403">
                  <c:v>5.1674433499999992</c:v>
                </c:pt>
                <c:pt idx="404">
                  <c:v>5.1873933499999998</c:v>
                </c:pt>
                <c:pt idx="405">
                  <c:v>5.1963183499999994</c:v>
                </c:pt>
                <c:pt idx="406">
                  <c:v>5.2084683499999995</c:v>
                </c:pt>
                <c:pt idx="407">
                  <c:v>5.2189233499999999</c:v>
                </c:pt>
                <c:pt idx="408">
                  <c:v>5.2230833499999996</c:v>
                </c:pt>
                <c:pt idx="409">
                  <c:v>5.2292033499999997</c:v>
                </c:pt>
                <c:pt idx="410">
                  <c:v>5.2445033499999996</c:v>
                </c:pt>
                <c:pt idx="411">
                  <c:v>5.2643933499999997</c:v>
                </c:pt>
                <c:pt idx="412">
                  <c:v>5.2730633499999993</c:v>
                </c:pt>
                <c:pt idx="413">
                  <c:v>5.2888733499999994</c:v>
                </c:pt>
                <c:pt idx="414">
                  <c:v>5.3005733499999996</c:v>
                </c:pt>
                <c:pt idx="415">
                  <c:v>5.3276033499999995</c:v>
                </c:pt>
                <c:pt idx="416">
                  <c:v>5.3385683499999992</c:v>
                </c:pt>
                <c:pt idx="417">
                  <c:v>5.3503183499999993</c:v>
                </c:pt>
                <c:pt idx="418">
                  <c:v>5.3554183499999999</c:v>
                </c:pt>
                <c:pt idx="419">
                  <c:v>5.3625583499999996</c:v>
                </c:pt>
                <c:pt idx="420">
                  <c:v>5.3696983499999993</c:v>
                </c:pt>
                <c:pt idx="421">
                  <c:v>5.3798983499999995</c:v>
                </c:pt>
                <c:pt idx="422">
                  <c:v>5.3913733499999994</c:v>
                </c:pt>
                <c:pt idx="423">
                  <c:v>5.4038533499999994</c:v>
                </c:pt>
                <c:pt idx="424">
                  <c:v>5.4288433499999993</c:v>
                </c:pt>
                <c:pt idx="425">
                  <c:v>5.4413383499999997</c:v>
                </c:pt>
                <c:pt idx="426">
                  <c:v>5.4579783499999994</c:v>
                </c:pt>
                <c:pt idx="427">
                  <c:v>5.4827783499999994</c:v>
                </c:pt>
                <c:pt idx="428">
                  <c:v>5.4901733500000001</c:v>
                </c:pt>
                <c:pt idx="429">
                  <c:v>5.50542335</c:v>
                </c:pt>
                <c:pt idx="430">
                  <c:v>5.5095833499999998</c:v>
                </c:pt>
                <c:pt idx="431">
                  <c:v>5.5269233499999997</c:v>
                </c:pt>
                <c:pt idx="432">
                  <c:v>5.5365433499999996</c:v>
                </c:pt>
                <c:pt idx="433">
                  <c:v>5.5516233499999998</c:v>
                </c:pt>
                <c:pt idx="434">
                  <c:v>5.5618833499999996</c:v>
                </c:pt>
                <c:pt idx="435">
                  <c:v>5.5720833499999998</c:v>
                </c:pt>
                <c:pt idx="436">
                  <c:v>5.5815183499999996</c:v>
                </c:pt>
                <c:pt idx="437">
                  <c:v>5.5912383499999994</c:v>
                </c:pt>
                <c:pt idx="438">
                  <c:v>5.6034583499999995</c:v>
                </c:pt>
                <c:pt idx="439">
                  <c:v>5.6114383499999994</c:v>
                </c:pt>
                <c:pt idx="440">
                  <c:v>5.6254783499999998</c:v>
                </c:pt>
                <c:pt idx="441">
                  <c:v>5.6379583499999999</c:v>
                </c:pt>
                <c:pt idx="442">
                  <c:v>5.6430583499999996</c:v>
                </c:pt>
                <c:pt idx="443">
                  <c:v>5.6899783499999996</c:v>
                </c:pt>
                <c:pt idx="444">
                  <c:v>5.6955783499999999</c:v>
                </c:pt>
                <c:pt idx="445">
                  <c:v>5.7129183499999998</c:v>
                </c:pt>
                <c:pt idx="446">
                  <c:v>5.72175835</c:v>
                </c:pt>
                <c:pt idx="447">
                  <c:v>5.7340133499999997</c:v>
                </c:pt>
                <c:pt idx="448">
                  <c:v>5.7587183499999997</c:v>
                </c:pt>
                <c:pt idx="449">
                  <c:v>5.7701933499999996</c:v>
                </c:pt>
                <c:pt idx="450">
                  <c:v>5.7796283499999994</c:v>
                </c:pt>
                <c:pt idx="451">
                  <c:v>5.7908483499999992</c:v>
                </c:pt>
                <c:pt idx="452">
                  <c:v>5.7987533499999993</c:v>
                </c:pt>
                <c:pt idx="453">
                  <c:v>5.8112333499999993</c:v>
                </c:pt>
                <c:pt idx="454">
                  <c:v>5.8214333499999995</c:v>
                </c:pt>
                <c:pt idx="455">
                  <c:v>5.83418335</c:v>
                </c:pt>
                <c:pt idx="456">
                  <c:v>5.8408133499999995</c:v>
                </c:pt>
                <c:pt idx="457">
                  <c:v>5.8505033499999994</c:v>
                </c:pt>
                <c:pt idx="458">
                  <c:v>5.8586633499999996</c:v>
                </c:pt>
                <c:pt idx="459">
                  <c:v>5.8647833499999997</c:v>
                </c:pt>
                <c:pt idx="460">
                  <c:v>5.8703933499999996</c:v>
                </c:pt>
                <c:pt idx="461">
                  <c:v>5.8905233499999996</c:v>
                </c:pt>
                <c:pt idx="462">
                  <c:v>5.9040383499999995</c:v>
                </c:pt>
                <c:pt idx="463">
                  <c:v>5.9116883499999995</c:v>
                </c:pt>
                <c:pt idx="464">
                  <c:v>5.9282633499999999</c:v>
                </c:pt>
                <c:pt idx="465">
                  <c:v>5.9334633499999994</c:v>
                </c:pt>
                <c:pt idx="466">
                  <c:v>5.94646835</c:v>
                </c:pt>
                <c:pt idx="467">
                  <c:v>5.9716683499999998</c:v>
                </c:pt>
                <c:pt idx="468">
                  <c:v>5.9816433499999997</c:v>
                </c:pt>
                <c:pt idx="469">
                  <c:v>5.9877633499999998</c:v>
                </c:pt>
                <c:pt idx="470">
                  <c:v>6.00969335</c:v>
                </c:pt>
                <c:pt idx="471">
                  <c:v>6.0190533499999992</c:v>
                </c:pt>
                <c:pt idx="472">
                  <c:v>6.0274683499999995</c:v>
                </c:pt>
                <c:pt idx="473">
                  <c:v>6.0369033499999993</c:v>
                </c:pt>
                <c:pt idx="474">
                  <c:v>6.05666335</c:v>
                </c:pt>
                <c:pt idx="475">
                  <c:v>6.0711983499999995</c:v>
                </c:pt>
                <c:pt idx="476">
                  <c:v>6.0797783499999998</c:v>
                </c:pt>
                <c:pt idx="477">
                  <c:v>6.0862183499999993</c:v>
                </c:pt>
                <c:pt idx="478">
                  <c:v>6.0943383499999992</c:v>
                </c:pt>
                <c:pt idx="479">
                  <c:v>6.1000583499999994</c:v>
                </c:pt>
                <c:pt idx="480">
                  <c:v>6.1196933499999995</c:v>
                </c:pt>
                <c:pt idx="481">
                  <c:v>6.1282333499999995</c:v>
                </c:pt>
                <c:pt idx="482">
                  <c:v>6.1433533499999999</c:v>
                </c:pt>
                <c:pt idx="483">
                  <c:v>6.1507483499999998</c:v>
                </c:pt>
                <c:pt idx="484">
                  <c:v>6.1576333499999993</c:v>
                </c:pt>
                <c:pt idx="485">
                  <c:v>6.1670683499999992</c:v>
                </c:pt>
                <c:pt idx="486">
                  <c:v>6.1826683499999993</c:v>
                </c:pt>
                <c:pt idx="487">
                  <c:v>6.1915083499999994</c:v>
                </c:pt>
                <c:pt idx="488">
                  <c:v>6.2167283499999995</c:v>
                </c:pt>
                <c:pt idx="489">
                  <c:v>6.22565335</c:v>
                </c:pt>
                <c:pt idx="490">
                  <c:v>6.2333333499999997</c:v>
                </c:pt>
                <c:pt idx="491">
                  <c:v>6.2409833499999996</c:v>
                </c:pt>
                <c:pt idx="492">
                  <c:v>6.2654633499999992</c:v>
                </c:pt>
                <c:pt idx="493">
                  <c:v>6.27107335</c:v>
                </c:pt>
                <c:pt idx="494">
                  <c:v>6.2822933499999998</c:v>
                </c:pt>
                <c:pt idx="495">
                  <c:v>6.2912183499999994</c:v>
                </c:pt>
                <c:pt idx="496">
                  <c:v>6.3070783499999994</c:v>
                </c:pt>
                <c:pt idx="497">
                  <c:v>6.3175333499999997</c:v>
                </c:pt>
                <c:pt idx="498">
                  <c:v>6.3455833500000001</c:v>
                </c:pt>
                <c:pt idx="499">
                  <c:v>6.3562433499999997</c:v>
                </c:pt>
                <c:pt idx="500">
                  <c:v>6.3814883499999997</c:v>
                </c:pt>
                <c:pt idx="501">
                  <c:v>6.40200835</c:v>
                </c:pt>
                <c:pt idx="502">
                  <c:v>6.4134483499999995</c:v>
                </c:pt>
                <c:pt idx="503">
                  <c:v>6.4203333499999999</c:v>
                </c:pt>
                <c:pt idx="504">
                  <c:v>6.43410335</c:v>
                </c:pt>
                <c:pt idx="505">
                  <c:v>6.4432833499999997</c:v>
                </c:pt>
                <c:pt idx="506">
                  <c:v>6.4680833499999997</c:v>
                </c:pt>
                <c:pt idx="507">
                  <c:v>6.4762433499999998</c:v>
                </c:pt>
                <c:pt idx="508">
                  <c:v>6.4897583499999998</c:v>
                </c:pt>
                <c:pt idx="509">
                  <c:v>6.5063333499999993</c:v>
                </c:pt>
                <c:pt idx="510">
                  <c:v>6.51673335</c:v>
                </c:pt>
                <c:pt idx="511">
                  <c:v>6.5255733499999993</c:v>
                </c:pt>
                <c:pt idx="512">
                  <c:v>6.5508183499999992</c:v>
                </c:pt>
                <c:pt idx="513">
                  <c:v>6.5755233499999992</c:v>
                </c:pt>
                <c:pt idx="514">
                  <c:v>6.6002283499999992</c:v>
                </c:pt>
                <c:pt idx="515">
                  <c:v>6.6258483500000001</c:v>
                </c:pt>
                <c:pt idx="516">
                  <c:v>6.6310483499999995</c:v>
                </c:pt>
                <c:pt idx="517">
                  <c:v>6.6440483499999994</c:v>
                </c:pt>
                <c:pt idx="518">
                  <c:v>6.6549683499999999</c:v>
                </c:pt>
                <c:pt idx="519">
                  <c:v>6.66491335</c:v>
                </c:pt>
                <c:pt idx="520">
                  <c:v>6.7106633499999999</c:v>
                </c:pt>
                <c:pt idx="521">
                  <c:v>6.7169033499999999</c:v>
                </c:pt>
                <c:pt idx="522">
                  <c:v>6.7421483499999999</c:v>
                </c:pt>
                <c:pt idx="523">
                  <c:v>6.76178335</c:v>
                </c:pt>
                <c:pt idx="524">
                  <c:v>6.7870283499999999</c:v>
                </c:pt>
                <c:pt idx="525">
                  <c:v>6.8122733499999999</c:v>
                </c:pt>
                <c:pt idx="526">
                  <c:v>6.8190333499999998</c:v>
                </c:pt>
                <c:pt idx="527">
                  <c:v>6.8302133499999993</c:v>
                </c:pt>
                <c:pt idx="528">
                  <c:v>6.8502333499999999</c:v>
                </c:pt>
                <c:pt idx="529">
                  <c:v>6.8655333499999998</c:v>
                </c:pt>
                <c:pt idx="530">
                  <c:v>6.87723335</c:v>
                </c:pt>
                <c:pt idx="531">
                  <c:v>6.8850333499999996</c:v>
                </c:pt>
                <c:pt idx="532">
                  <c:v>6.9014133499999994</c:v>
                </c:pt>
                <c:pt idx="533">
                  <c:v>6.9115533499999993</c:v>
                </c:pt>
                <c:pt idx="534">
                  <c:v>6.9365133499999994</c:v>
                </c:pt>
                <c:pt idx="535">
                  <c:v>6.9476933499999998</c:v>
                </c:pt>
                <c:pt idx="536">
                  <c:v>6.9528933499999992</c:v>
                </c:pt>
                <c:pt idx="537">
                  <c:v>6.9755883499999998</c:v>
                </c:pt>
                <c:pt idx="538">
                  <c:v>6.9990483499999998</c:v>
                </c:pt>
                <c:pt idx="539">
                  <c:v>7.0242683499999998</c:v>
                </c:pt>
                <c:pt idx="540">
                  <c:v>7.04272835</c:v>
                </c:pt>
                <c:pt idx="541">
                  <c:v>7.0527033499999998</c:v>
                </c:pt>
                <c:pt idx="542">
                  <c:v>7.0605033499999994</c:v>
                </c:pt>
                <c:pt idx="543">
                  <c:v>7.06764335</c:v>
                </c:pt>
                <c:pt idx="544">
                  <c:v>7.0926433499999995</c:v>
                </c:pt>
                <c:pt idx="545">
                  <c:v>7.0990183499999997</c:v>
                </c:pt>
                <c:pt idx="546">
                  <c:v>7.10421835</c:v>
                </c:pt>
                <c:pt idx="547">
                  <c:v>7.1156933499999999</c:v>
                </c:pt>
                <c:pt idx="548">
                  <c:v>7.1260933499999997</c:v>
                </c:pt>
                <c:pt idx="549">
                  <c:v>7.1454733499999996</c:v>
                </c:pt>
                <c:pt idx="550">
                  <c:v>7.1517133499999996</c:v>
                </c:pt>
                <c:pt idx="551">
                  <c:v>7.1606383499999993</c:v>
                </c:pt>
                <c:pt idx="552">
                  <c:v>7.1779283499999993</c:v>
                </c:pt>
                <c:pt idx="553">
                  <c:v>7.1919683499999998</c:v>
                </c:pt>
                <c:pt idx="554">
                  <c:v>7.2096483499999993</c:v>
                </c:pt>
                <c:pt idx="555">
                  <c:v>7.2275883499999996</c:v>
                </c:pt>
                <c:pt idx="556">
                  <c:v>7.2443883499999995</c:v>
                </c:pt>
                <c:pt idx="557">
                  <c:v>7.2698683499999994</c:v>
                </c:pt>
                <c:pt idx="558">
                  <c:v>7.2948583499999993</c:v>
                </c:pt>
                <c:pt idx="559">
                  <c:v>7.3096783499999995</c:v>
                </c:pt>
                <c:pt idx="560">
                  <c:v>7.3203383499999992</c:v>
                </c:pt>
                <c:pt idx="561">
                  <c:v>7.3390583499999993</c:v>
                </c:pt>
                <c:pt idx="562">
                  <c:v>7.3473783499999996</c:v>
                </c:pt>
                <c:pt idx="563">
                  <c:v>7.3551783499999992</c:v>
                </c:pt>
                <c:pt idx="564">
                  <c:v>7.3705683499999992</c:v>
                </c:pt>
                <c:pt idx="565">
                  <c:v>7.3799283499999992</c:v>
                </c:pt>
                <c:pt idx="566">
                  <c:v>7.3925283499999992</c:v>
                </c:pt>
                <c:pt idx="567">
                  <c:v>7.4425283499999999</c:v>
                </c:pt>
                <c:pt idx="568">
                  <c:v>7.4540033499999998</c:v>
                </c:pt>
                <c:pt idx="569">
                  <c:v>7.4625833500000001</c:v>
                </c:pt>
                <c:pt idx="570">
                  <c:v>7.4877833499999999</c:v>
                </c:pt>
                <c:pt idx="571">
                  <c:v>7.5001033499999998</c:v>
                </c:pt>
                <c:pt idx="572">
                  <c:v>7.5172633499999995</c:v>
                </c:pt>
                <c:pt idx="573">
                  <c:v>7.5252433499999993</c:v>
                </c:pt>
                <c:pt idx="574">
                  <c:v>7.5387433499999998</c:v>
                </c:pt>
                <c:pt idx="575">
                  <c:v>7.5637033499999999</c:v>
                </c:pt>
                <c:pt idx="576">
                  <c:v>7.58866335</c:v>
                </c:pt>
                <c:pt idx="577">
                  <c:v>7.6016633499999999</c:v>
                </c:pt>
                <c:pt idx="578">
                  <c:v>7.6284433499999995</c:v>
                </c:pt>
                <c:pt idx="579">
                  <c:v>7.6383233499999994</c:v>
                </c:pt>
                <c:pt idx="580">
                  <c:v>7.6575633499999993</c:v>
                </c:pt>
                <c:pt idx="581">
                  <c:v>7.6825633499999997</c:v>
                </c:pt>
                <c:pt idx="582">
                  <c:v>7.6937433499999992</c:v>
                </c:pt>
                <c:pt idx="583">
                  <c:v>7.6989433499999995</c:v>
                </c:pt>
                <c:pt idx="584">
                  <c:v>7.7137633499999998</c:v>
                </c:pt>
                <c:pt idx="585">
                  <c:v>7.7218233499999993</c:v>
                </c:pt>
                <c:pt idx="586">
                  <c:v>7.7332633499999996</c:v>
                </c:pt>
                <c:pt idx="587">
                  <c:v>7.7585083499999996</c:v>
                </c:pt>
                <c:pt idx="588">
                  <c:v>7.77470835</c:v>
                </c:pt>
                <c:pt idx="589">
                  <c:v>7.7855083499999997</c:v>
                </c:pt>
                <c:pt idx="590">
                  <c:v>7.7925283499999995</c:v>
                </c:pt>
                <c:pt idx="591">
                  <c:v>7.8008483499999999</c:v>
                </c:pt>
                <c:pt idx="592">
                  <c:v>7.81869835</c:v>
                </c:pt>
                <c:pt idx="593">
                  <c:v>7.84370835</c:v>
                </c:pt>
                <c:pt idx="594">
                  <c:v>7.8481283499999996</c:v>
                </c:pt>
                <c:pt idx="595">
                  <c:v>7.8512483499999997</c:v>
                </c:pt>
                <c:pt idx="596">
                  <c:v>7.8645083499999995</c:v>
                </c:pt>
                <c:pt idx="597">
                  <c:v>7.8853083499999999</c:v>
                </c:pt>
                <c:pt idx="598">
                  <c:v>7.8933683499999994</c:v>
                </c:pt>
                <c:pt idx="599">
                  <c:v>7.9019183499999999</c:v>
                </c:pt>
                <c:pt idx="600">
                  <c:v>7.9132583499999996</c:v>
                </c:pt>
                <c:pt idx="601">
                  <c:v>7.9233983499999994</c:v>
                </c:pt>
                <c:pt idx="602">
                  <c:v>7.9311983499999998</c:v>
                </c:pt>
                <c:pt idx="603">
                  <c:v>7.9681983499999998</c:v>
                </c:pt>
                <c:pt idx="604">
                  <c:v>7.9889883499999996</c:v>
                </c:pt>
                <c:pt idx="605">
                  <c:v>8.0108283499999988</c:v>
                </c:pt>
                <c:pt idx="606">
                  <c:v>8.0173283499999997</c:v>
                </c:pt>
                <c:pt idx="607">
                  <c:v>8.0305883500000004</c:v>
                </c:pt>
                <c:pt idx="608">
                  <c:v>8.0420283499999989</c:v>
                </c:pt>
                <c:pt idx="609">
                  <c:v>8.0672733499999989</c:v>
                </c:pt>
                <c:pt idx="610">
                  <c:v>8.07806435</c:v>
                </c:pt>
                <c:pt idx="611">
                  <c:v>8.0923643500000004</c:v>
                </c:pt>
                <c:pt idx="612">
                  <c:v>8.1175843499999996</c:v>
                </c:pt>
                <c:pt idx="613">
                  <c:v>8.1217443500000002</c:v>
                </c:pt>
                <c:pt idx="614">
                  <c:v>8.1269443500000005</c:v>
                </c:pt>
                <c:pt idx="615">
                  <c:v>8.1438443500000002</c:v>
                </c:pt>
                <c:pt idx="616">
                  <c:v>8.1688043500000003</c:v>
                </c:pt>
                <c:pt idx="617">
                  <c:v>8.1766043499999999</c:v>
                </c:pt>
                <c:pt idx="618">
                  <c:v>8.2018493499999998</c:v>
                </c:pt>
                <c:pt idx="619">
                  <c:v>8.2094993499999998</c:v>
                </c:pt>
                <c:pt idx="620">
                  <c:v>8.2347443499999997</c:v>
                </c:pt>
                <c:pt idx="621">
                  <c:v>8.2595443499999988</c:v>
                </c:pt>
                <c:pt idx="622">
                  <c:v>8.2717643499999998</c:v>
                </c:pt>
                <c:pt idx="623">
                  <c:v>8.2817093499999999</c:v>
                </c:pt>
                <c:pt idx="624">
                  <c:v>8.2892693499999996</c:v>
                </c:pt>
                <c:pt idx="625">
                  <c:v>8.2949893499999998</c:v>
                </c:pt>
                <c:pt idx="626">
                  <c:v>8.2996693500000003</c:v>
                </c:pt>
                <c:pt idx="627">
                  <c:v>8.3099293499999991</c:v>
                </c:pt>
                <c:pt idx="628">
                  <c:v>8.3320293499999991</c:v>
                </c:pt>
                <c:pt idx="629">
                  <c:v>8.3398293500000005</c:v>
                </c:pt>
                <c:pt idx="630">
                  <c:v>8.3650493499999996</c:v>
                </c:pt>
                <c:pt idx="631">
                  <c:v>8.3902693500000005</c:v>
                </c:pt>
                <c:pt idx="632">
                  <c:v>8.3967693499999996</c:v>
                </c:pt>
                <c:pt idx="633">
                  <c:v>8.4186093499999988</c:v>
                </c:pt>
                <c:pt idx="634">
                  <c:v>8.4438293499999997</c:v>
                </c:pt>
                <c:pt idx="635">
                  <c:v>8.4557993499999995</c:v>
                </c:pt>
                <c:pt idx="636">
                  <c:v>8.4609993499999998</c:v>
                </c:pt>
                <c:pt idx="637">
                  <c:v>8.4862193499999989</c:v>
                </c:pt>
                <c:pt idx="638">
                  <c:v>8.4932393499999996</c:v>
                </c:pt>
                <c:pt idx="639">
                  <c:v>8.5038993499999993</c:v>
                </c:pt>
                <c:pt idx="640">
                  <c:v>8.5964593499999999</c:v>
                </c:pt>
                <c:pt idx="641">
                  <c:v>8.6098993499999992</c:v>
                </c:pt>
                <c:pt idx="642">
                  <c:v>8.6308097499999992</c:v>
                </c:pt>
                <c:pt idx="643">
                  <c:v>8.6381797500000008</c:v>
                </c:pt>
                <c:pt idx="644">
                  <c:v>8.6506597500000009</c:v>
                </c:pt>
                <c:pt idx="645">
                  <c:v>8.67587975</c:v>
                </c:pt>
                <c:pt idx="646">
                  <c:v>8.68211975</c:v>
                </c:pt>
                <c:pt idx="647">
                  <c:v>8.6896597500000006</c:v>
                </c:pt>
                <c:pt idx="648">
                  <c:v>8.6948597500000009</c:v>
                </c:pt>
                <c:pt idx="649">
                  <c:v>8.7034397499999994</c:v>
                </c:pt>
                <c:pt idx="650">
                  <c:v>8.7160397500000002</c:v>
                </c:pt>
                <c:pt idx="651">
                  <c:v>8.7211697499999996</c:v>
                </c:pt>
                <c:pt idx="652">
                  <c:v>8.7305297500000005</c:v>
                </c:pt>
                <c:pt idx="653">
                  <c:v>8.7422297499999999</c:v>
                </c:pt>
                <c:pt idx="654">
                  <c:v>8.7578297500000009</c:v>
                </c:pt>
                <c:pt idx="655">
                  <c:v>8.7711547500000009</c:v>
                </c:pt>
                <c:pt idx="656">
                  <c:v>8.7741797500000001</c:v>
                </c:pt>
                <c:pt idx="657">
                  <c:v>8.7780797499999998</c:v>
                </c:pt>
                <c:pt idx="658">
                  <c:v>8.7801797500000003</c:v>
                </c:pt>
                <c:pt idx="659">
                  <c:v>8.7944797500000007</c:v>
                </c:pt>
                <c:pt idx="660">
                  <c:v>8.8079197499999999</c:v>
                </c:pt>
                <c:pt idx="661">
                  <c:v>8.8153297500000001</c:v>
                </c:pt>
                <c:pt idx="662">
                  <c:v>8.8329247500000001</c:v>
                </c:pt>
                <c:pt idx="663">
                  <c:v>8.8589247499999999</c:v>
                </c:pt>
                <c:pt idx="664">
                  <c:v>8.87426475</c:v>
                </c:pt>
                <c:pt idx="665">
                  <c:v>8.89974475</c:v>
                </c:pt>
                <c:pt idx="666">
                  <c:v>8.9085847499999993</c:v>
                </c:pt>
                <c:pt idx="667">
                  <c:v>8.9189847499999999</c:v>
                </c:pt>
                <c:pt idx="668">
                  <c:v>8.9304247500000002</c:v>
                </c:pt>
                <c:pt idx="669">
                  <c:v>8.9361247499999994</c:v>
                </c:pt>
                <c:pt idx="670">
                  <c:v>8.9431447500000001</c:v>
                </c:pt>
                <c:pt idx="671">
                  <c:v>8.9691447499999999</c:v>
                </c:pt>
                <c:pt idx="672">
                  <c:v>9.0692447499999993</c:v>
                </c:pt>
                <c:pt idx="673">
                  <c:v>9.1693447500000005</c:v>
                </c:pt>
                <c:pt idx="674">
                  <c:v>9.2395447500000003</c:v>
                </c:pt>
                <c:pt idx="675">
                  <c:v>9.2555047500000001</c:v>
                </c:pt>
                <c:pt idx="676">
                  <c:v>9.2585047500000002</c:v>
                </c:pt>
                <c:pt idx="677">
                  <c:v>9.2881447500000007</c:v>
                </c:pt>
                <c:pt idx="678">
                  <c:v>9.3133647499999999</c:v>
                </c:pt>
                <c:pt idx="679">
                  <c:v>9.3383647500000002</c:v>
                </c:pt>
                <c:pt idx="680">
                  <c:v>9.3636097500000002</c:v>
                </c:pt>
                <c:pt idx="681">
                  <c:v>9.3738697500000008</c:v>
                </c:pt>
                <c:pt idx="682">
                  <c:v>9.3988297500000009</c:v>
                </c:pt>
                <c:pt idx="683">
                  <c:v>9.4040297499999994</c:v>
                </c:pt>
                <c:pt idx="684">
                  <c:v>9.4149497499999999</c:v>
                </c:pt>
                <c:pt idx="685">
                  <c:v>9.4763297499999997</c:v>
                </c:pt>
                <c:pt idx="686">
                  <c:v>9.5377097499999994</c:v>
                </c:pt>
                <c:pt idx="687">
                  <c:v>9.6009497499999998</c:v>
                </c:pt>
                <c:pt idx="688">
                  <c:v>9.6214897500000003</c:v>
                </c:pt>
                <c:pt idx="689">
                  <c:v>9.6417697499999999</c:v>
                </c:pt>
                <c:pt idx="690">
                  <c:v>9.6669897500000008</c:v>
                </c:pt>
                <c:pt idx="691">
                  <c:v>9.6682897499999996</c:v>
                </c:pt>
                <c:pt idx="692">
                  <c:v>9.6810297500000004</c:v>
                </c:pt>
                <c:pt idx="693">
                  <c:v>9.6862297500000007</c:v>
                </c:pt>
                <c:pt idx="694">
                  <c:v>9.6942297499999999</c:v>
                </c:pt>
                <c:pt idx="695">
                  <c:v>9.6962297500000005</c:v>
                </c:pt>
                <c:pt idx="696">
                  <c:v>9.7217297499999997</c:v>
                </c:pt>
                <c:pt idx="697">
                  <c:v>9.7469747499999997</c:v>
                </c:pt>
                <c:pt idx="698">
                  <c:v>9.7594547499999997</c:v>
                </c:pt>
                <c:pt idx="699">
                  <c:v>9.7709347500000003</c:v>
                </c:pt>
                <c:pt idx="700">
                  <c:v>9.7748547499999994</c:v>
                </c:pt>
                <c:pt idx="701">
                  <c:v>9.7849347499999997</c:v>
                </c:pt>
                <c:pt idx="702">
                  <c:v>9.8023547499999992</c:v>
                </c:pt>
                <c:pt idx="703">
                  <c:v>9.8273147499999993</c:v>
                </c:pt>
                <c:pt idx="704">
                  <c:v>9.8525347500000002</c:v>
                </c:pt>
                <c:pt idx="705">
                  <c:v>9.8769747500000005</c:v>
                </c:pt>
                <c:pt idx="706">
                  <c:v>9.9300147499999998</c:v>
                </c:pt>
                <c:pt idx="707">
                  <c:v>9.9768147500000008</c:v>
                </c:pt>
                <c:pt idx="708">
                  <c:v>9.9880147499999996</c:v>
                </c:pt>
                <c:pt idx="709">
                  <c:v>10.00401475</c:v>
                </c:pt>
                <c:pt idx="710">
                  <c:v>10.019614750000001</c:v>
                </c:pt>
                <c:pt idx="711">
                  <c:v>10.04561475</c:v>
                </c:pt>
                <c:pt idx="712">
                  <c:v>10.070614750000001</c:v>
                </c:pt>
                <c:pt idx="713">
                  <c:v>10.09999475</c:v>
                </c:pt>
                <c:pt idx="714">
                  <c:v>10.110254749999999</c:v>
                </c:pt>
                <c:pt idx="715">
                  <c:v>10.12561475</c:v>
                </c:pt>
                <c:pt idx="716">
                  <c:v>10.13049475</c:v>
                </c:pt>
                <c:pt idx="717">
                  <c:v>10.164919749999999</c:v>
                </c:pt>
                <c:pt idx="718">
                  <c:v>10.190164749999999</c:v>
                </c:pt>
                <c:pt idx="719">
                  <c:v>10.215409749999999</c:v>
                </c:pt>
                <c:pt idx="720">
                  <c:v>10.22050975</c:v>
                </c:pt>
                <c:pt idx="721">
                  <c:v>10.24575475</c:v>
                </c:pt>
                <c:pt idx="722">
                  <c:v>10.266034749999999</c:v>
                </c:pt>
                <c:pt idx="723">
                  <c:v>10.29111475</c:v>
                </c:pt>
                <c:pt idx="724">
                  <c:v>10.31077975</c:v>
                </c:pt>
                <c:pt idx="725">
                  <c:v>10.335574749999999</c:v>
                </c:pt>
                <c:pt idx="726">
                  <c:v>10.35897475</c:v>
                </c:pt>
                <c:pt idx="727">
                  <c:v>10.38393475</c:v>
                </c:pt>
                <c:pt idx="728">
                  <c:v>10.38965475</c:v>
                </c:pt>
                <c:pt idx="729">
                  <c:v>10.415254750000001</c:v>
                </c:pt>
                <c:pt idx="730">
                  <c:v>10.435654749999999</c:v>
                </c:pt>
                <c:pt idx="731">
                  <c:v>10.444429749999999</c:v>
                </c:pt>
                <c:pt idx="732">
                  <c:v>10.469389749999999</c:v>
                </c:pt>
                <c:pt idx="733">
                  <c:v>10.482829750000001</c:v>
                </c:pt>
                <c:pt idx="734">
                  <c:v>10.50804975</c:v>
                </c:pt>
                <c:pt idx="735">
                  <c:v>10.60788975</c:v>
                </c:pt>
                <c:pt idx="736">
                  <c:v>10.655729750000001</c:v>
                </c:pt>
                <c:pt idx="737">
                  <c:v>10.755569749999999</c:v>
                </c:pt>
                <c:pt idx="738">
                  <c:v>10.786769749999999</c:v>
                </c:pt>
                <c:pt idx="739">
                  <c:v>10.81302975</c:v>
                </c:pt>
                <c:pt idx="740">
                  <c:v>10.838769750000001</c:v>
                </c:pt>
                <c:pt idx="741">
                  <c:v>10.84656975</c:v>
                </c:pt>
                <c:pt idx="742">
                  <c:v>10.85254975</c:v>
                </c:pt>
                <c:pt idx="743">
                  <c:v>10.868149750000001</c:v>
                </c:pt>
                <c:pt idx="744">
                  <c:v>10.89541975</c:v>
                </c:pt>
                <c:pt idx="745">
                  <c:v>10.913619750000001</c:v>
                </c:pt>
                <c:pt idx="746">
                  <c:v>10.93909975</c:v>
                </c:pt>
                <c:pt idx="747">
                  <c:v>10.949179750000001</c:v>
                </c:pt>
                <c:pt idx="748">
                  <c:v>10.96600975</c:v>
                </c:pt>
                <c:pt idx="749">
                  <c:v>10.98184975</c:v>
                </c:pt>
                <c:pt idx="750">
                  <c:v>10.989004749999999</c:v>
                </c:pt>
                <c:pt idx="751">
                  <c:v>11.002254750000001</c:v>
                </c:pt>
                <c:pt idx="752">
                  <c:v>11.01311975</c:v>
                </c:pt>
                <c:pt idx="753">
                  <c:v>11.039119749999999</c:v>
                </c:pt>
                <c:pt idx="754">
                  <c:v>11.05237975</c:v>
                </c:pt>
                <c:pt idx="755">
                  <c:v>11.05965975</c:v>
                </c:pt>
                <c:pt idx="756">
                  <c:v>11.07447975</c:v>
                </c:pt>
                <c:pt idx="757">
                  <c:v>11.084879750000001</c:v>
                </c:pt>
                <c:pt idx="758">
                  <c:v>11.100219750000001</c:v>
                </c:pt>
                <c:pt idx="759">
                  <c:v>11.10853975</c:v>
                </c:pt>
                <c:pt idx="760">
                  <c:v>11.116079750000001</c:v>
                </c:pt>
                <c:pt idx="761">
                  <c:v>11.126219750000001</c:v>
                </c:pt>
                <c:pt idx="762">
                  <c:v>11.139219750000001</c:v>
                </c:pt>
                <c:pt idx="763">
                  <c:v>11.14865475</c:v>
                </c:pt>
                <c:pt idx="764">
                  <c:v>11.15313475</c:v>
                </c:pt>
                <c:pt idx="765">
                  <c:v>11.16509475</c:v>
                </c:pt>
                <c:pt idx="766">
                  <c:v>11.176794749999999</c:v>
                </c:pt>
                <c:pt idx="767">
                  <c:v>11.19109475</c:v>
                </c:pt>
                <c:pt idx="768">
                  <c:v>11.203314750000001</c:v>
                </c:pt>
                <c:pt idx="769">
                  <c:v>11.22853475</c:v>
                </c:pt>
                <c:pt idx="770">
                  <c:v>11.23711475</c:v>
                </c:pt>
                <c:pt idx="771">
                  <c:v>11.251674749999999</c:v>
                </c:pt>
                <c:pt idx="772">
                  <c:v>11.257134750000001</c:v>
                </c:pt>
                <c:pt idx="773">
                  <c:v>11.26259475</c:v>
                </c:pt>
                <c:pt idx="774">
                  <c:v>11.27169475</c:v>
                </c:pt>
                <c:pt idx="775">
                  <c:v>11.277674749999999</c:v>
                </c:pt>
                <c:pt idx="776">
                  <c:v>11.37751475</c:v>
                </c:pt>
                <c:pt idx="777">
                  <c:v>11.387654749999999</c:v>
                </c:pt>
                <c:pt idx="778">
                  <c:v>11.394934749999999</c:v>
                </c:pt>
                <c:pt idx="779">
                  <c:v>11.40273475</c:v>
                </c:pt>
                <c:pt idx="780">
                  <c:v>11.413134749999999</c:v>
                </c:pt>
                <c:pt idx="781">
                  <c:v>11.420934750000001</c:v>
                </c:pt>
                <c:pt idx="782">
                  <c:v>11.43263475</c:v>
                </c:pt>
                <c:pt idx="783">
                  <c:v>11.44173475</c:v>
                </c:pt>
                <c:pt idx="784">
                  <c:v>11.45013475</c:v>
                </c:pt>
                <c:pt idx="785">
                  <c:v>11.460014749999999</c:v>
                </c:pt>
                <c:pt idx="786">
                  <c:v>11.470674750000001</c:v>
                </c:pt>
                <c:pt idx="787">
                  <c:v>11.48133475</c:v>
                </c:pt>
                <c:pt idx="788">
                  <c:v>11.487694749999999</c:v>
                </c:pt>
                <c:pt idx="789">
                  <c:v>11.49575475</c:v>
                </c:pt>
                <c:pt idx="790">
                  <c:v>11.50277475</c:v>
                </c:pt>
                <c:pt idx="791">
                  <c:v>11.507974750000001</c:v>
                </c:pt>
                <c:pt idx="792">
                  <c:v>11.515659749999999</c:v>
                </c:pt>
                <c:pt idx="793">
                  <c:v>11.52085975</c:v>
                </c:pt>
                <c:pt idx="794">
                  <c:v>11.52854475</c:v>
                </c:pt>
                <c:pt idx="795">
                  <c:v>11.535044750000001</c:v>
                </c:pt>
                <c:pt idx="796">
                  <c:v>11.546484749999999</c:v>
                </c:pt>
                <c:pt idx="797">
                  <c:v>11.55168475</c:v>
                </c:pt>
                <c:pt idx="798">
                  <c:v>11.557144750000001</c:v>
                </c:pt>
                <c:pt idx="799">
                  <c:v>11.569944749999999</c:v>
                </c:pt>
                <c:pt idx="800">
                  <c:v>11.580504749999999</c:v>
                </c:pt>
                <c:pt idx="801">
                  <c:v>11.59090475</c:v>
                </c:pt>
                <c:pt idx="802">
                  <c:v>11.59610475</c:v>
                </c:pt>
                <c:pt idx="803">
                  <c:v>11.60494475</c:v>
                </c:pt>
                <c:pt idx="804">
                  <c:v>11.60989475</c:v>
                </c:pt>
                <c:pt idx="805">
                  <c:v>11.622374750000001</c:v>
                </c:pt>
                <c:pt idx="806">
                  <c:v>11.62740975</c:v>
                </c:pt>
                <c:pt idx="807">
                  <c:v>11.63853975</c:v>
                </c:pt>
                <c:pt idx="808">
                  <c:v>11.64622475</c:v>
                </c:pt>
                <c:pt idx="809">
                  <c:v>11.745674749999999</c:v>
                </c:pt>
                <c:pt idx="810">
                  <c:v>11.76335475</c:v>
                </c:pt>
                <c:pt idx="811">
                  <c:v>11.769184750000001</c:v>
                </c:pt>
                <c:pt idx="812">
                  <c:v>11.78243475</c:v>
                </c:pt>
                <c:pt idx="813">
                  <c:v>11.789974750000001</c:v>
                </c:pt>
                <c:pt idx="814">
                  <c:v>11.797659749999999</c:v>
                </c:pt>
                <c:pt idx="815">
                  <c:v>11.800659749999999</c:v>
                </c:pt>
                <c:pt idx="816">
                  <c:v>11.806489750000001</c:v>
                </c:pt>
                <c:pt idx="817">
                  <c:v>11.81818975</c:v>
                </c:pt>
                <c:pt idx="818">
                  <c:v>11.82829475</c:v>
                </c:pt>
                <c:pt idx="819">
                  <c:v>11.837834750000001</c:v>
                </c:pt>
                <c:pt idx="820">
                  <c:v>11.84809475</c:v>
                </c:pt>
                <c:pt idx="821">
                  <c:v>11.85816475</c:v>
                </c:pt>
                <c:pt idx="822">
                  <c:v>11.86319975</c:v>
                </c:pt>
                <c:pt idx="823">
                  <c:v>11.877759749999999</c:v>
                </c:pt>
                <c:pt idx="824">
                  <c:v>11.884384750000001</c:v>
                </c:pt>
                <c:pt idx="825">
                  <c:v>11.891274749999999</c:v>
                </c:pt>
                <c:pt idx="826">
                  <c:v>11.89895975</c:v>
                </c:pt>
                <c:pt idx="827">
                  <c:v>11.90611475</c:v>
                </c:pt>
                <c:pt idx="828">
                  <c:v>11.931074750000001</c:v>
                </c:pt>
                <c:pt idx="829">
                  <c:v>11.94459475</c:v>
                </c:pt>
                <c:pt idx="830">
                  <c:v>11.960194749999999</c:v>
                </c:pt>
                <c:pt idx="831">
                  <c:v>11.96708475</c:v>
                </c:pt>
                <c:pt idx="832">
                  <c:v>11.97476975</c:v>
                </c:pt>
                <c:pt idx="833">
                  <c:v>11.98274975</c:v>
                </c:pt>
                <c:pt idx="834">
                  <c:v>11.989019750000001</c:v>
                </c:pt>
                <c:pt idx="835">
                  <c:v>11.998824750000001</c:v>
                </c:pt>
                <c:pt idx="836">
                  <c:v>12.003329750000001</c:v>
                </c:pt>
                <c:pt idx="837">
                  <c:v>12.029089750000001</c:v>
                </c:pt>
                <c:pt idx="838">
                  <c:v>12.12899475</c:v>
                </c:pt>
                <c:pt idx="839">
                  <c:v>12.138269749999999</c:v>
                </c:pt>
                <c:pt idx="840">
                  <c:v>12.143569749999999</c:v>
                </c:pt>
                <c:pt idx="841">
                  <c:v>12.15125475</c:v>
                </c:pt>
                <c:pt idx="842">
                  <c:v>12.16692975</c:v>
                </c:pt>
                <c:pt idx="843">
                  <c:v>12.17779475</c:v>
                </c:pt>
                <c:pt idx="844">
                  <c:v>12.180974750000001</c:v>
                </c:pt>
                <c:pt idx="845">
                  <c:v>12.188814750000001</c:v>
                </c:pt>
                <c:pt idx="846">
                  <c:v>12.21351475</c:v>
                </c:pt>
                <c:pt idx="847">
                  <c:v>12.226054749999999</c:v>
                </c:pt>
                <c:pt idx="848">
                  <c:v>12.240614750000001</c:v>
                </c:pt>
                <c:pt idx="849">
                  <c:v>12.24945475</c:v>
                </c:pt>
                <c:pt idx="850">
                  <c:v>12.254489749999999</c:v>
                </c:pt>
                <c:pt idx="851">
                  <c:v>12.259524750000001</c:v>
                </c:pt>
                <c:pt idx="852">
                  <c:v>12.26508975</c:v>
                </c:pt>
                <c:pt idx="853">
                  <c:v>12.279929750000001</c:v>
                </c:pt>
                <c:pt idx="854">
                  <c:v>12.29246975</c:v>
                </c:pt>
                <c:pt idx="855">
                  <c:v>12.30266975</c:v>
                </c:pt>
                <c:pt idx="856">
                  <c:v>12.31035475</c:v>
                </c:pt>
                <c:pt idx="857">
                  <c:v>12.313534750000001</c:v>
                </c:pt>
                <c:pt idx="858">
                  <c:v>12.32254475</c:v>
                </c:pt>
                <c:pt idx="859">
                  <c:v>12.32678475</c:v>
                </c:pt>
                <c:pt idx="860">
                  <c:v>12.33035975</c:v>
                </c:pt>
                <c:pt idx="861">
                  <c:v>12.334599750000001</c:v>
                </c:pt>
                <c:pt idx="862">
                  <c:v>12.345199750000001</c:v>
                </c:pt>
                <c:pt idx="863">
                  <c:v>12.35447475</c:v>
                </c:pt>
                <c:pt idx="864">
                  <c:v>12.364674750000001</c:v>
                </c:pt>
                <c:pt idx="865">
                  <c:v>12.37500975</c:v>
                </c:pt>
                <c:pt idx="866">
                  <c:v>12.38401975</c:v>
                </c:pt>
                <c:pt idx="867">
                  <c:v>12.409099749999999</c:v>
                </c:pt>
                <c:pt idx="868">
                  <c:v>12.425299750000001</c:v>
                </c:pt>
                <c:pt idx="869">
                  <c:v>12.47617975</c:v>
                </c:pt>
                <c:pt idx="870">
                  <c:v>12.527059749999999</c:v>
                </c:pt>
                <c:pt idx="871">
                  <c:v>12.53315475</c:v>
                </c:pt>
                <c:pt idx="872">
                  <c:v>12.538984749999999</c:v>
                </c:pt>
                <c:pt idx="873">
                  <c:v>12.556209750000001</c:v>
                </c:pt>
                <c:pt idx="874">
                  <c:v>12.56627975</c:v>
                </c:pt>
                <c:pt idx="875">
                  <c:v>12.572904749999999</c:v>
                </c:pt>
                <c:pt idx="876">
                  <c:v>12.58316475</c:v>
                </c:pt>
                <c:pt idx="877">
                  <c:v>12.58766975</c:v>
                </c:pt>
                <c:pt idx="878">
                  <c:v>12.596414749999999</c:v>
                </c:pt>
                <c:pt idx="879">
                  <c:v>12.60038975</c:v>
                </c:pt>
                <c:pt idx="880">
                  <c:v>12.60807475</c:v>
                </c:pt>
                <c:pt idx="881">
                  <c:v>12.61575975</c:v>
                </c:pt>
                <c:pt idx="882">
                  <c:v>12.62741975</c:v>
                </c:pt>
                <c:pt idx="883">
                  <c:v>12.632454750000001</c:v>
                </c:pt>
                <c:pt idx="884">
                  <c:v>12.639079750000001</c:v>
                </c:pt>
                <c:pt idx="885">
                  <c:v>12.649149749999999</c:v>
                </c:pt>
                <c:pt idx="886">
                  <c:v>12.67432475</c:v>
                </c:pt>
                <c:pt idx="887">
                  <c:v>12.68287475</c:v>
                </c:pt>
                <c:pt idx="888">
                  <c:v>12.69214975</c:v>
                </c:pt>
                <c:pt idx="889">
                  <c:v>12.701109750000001</c:v>
                </c:pt>
                <c:pt idx="890">
                  <c:v>12.70950975</c:v>
                </c:pt>
                <c:pt idx="891">
                  <c:v>12.717989749999999</c:v>
                </c:pt>
                <c:pt idx="892">
                  <c:v>12.72416475</c:v>
                </c:pt>
                <c:pt idx="893">
                  <c:v>12.73264475</c:v>
                </c:pt>
                <c:pt idx="894">
                  <c:v>12.802074749999999</c:v>
                </c:pt>
                <c:pt idx="895">
                  <c:v>12.81182475</c:v>
                </c:pt>
                <c:pt idx="896">
                  <c:v>12.824364750000001</c:v>
                </c:pt>
                <c:pt idx="897">
                  <c:v>12.832049749999999</c:v>
                </c:pt>
                <c:pt idx="898">
                  <c:v>12.85717475</c:v>
                </c:pt>
                <c:pt idx="899">
                  <c:v>12.868569750000001</c:v>
                </c:pt>
                <c:pt idx="900">
                  <c:v>12.87164975</c:v>
                </c:pt>
                <c:pt idx="901">
                  <c:v>12.922529750000001</c:v>
                </c:pt>
                <c:pt idx="902">
                  <c:v>12.97340975</c:v>
                </c:pt>
                <c:pt idx="903">
                  <c:v>13.00640975</c:v>
                </c:pt>
                <c:pt idx="904">
                  <c:v>13.03319975</c:v>
                </c:pt>
                <c:pt idx="905">
                  <c:v>13.063144749999999</c:v>
                </c:pt>
                <c:pt idx="906">
                  <c:v>13.068444749999999</c:v>
                </c:pt>
                <c:pt idx="907">
                  <c:v>13.07851475</c:v>
                </c:pt>
                <c:pt idx="908">
                  <c:v>13.08439475</c:v>
                </c:pt>
                <c:pt idx="909">
                  <c:v>13.093404749999999</c:v>
                </c:pt>
                <c:pt idx="910">
                  <c:v>13.10240475</c:v>
                </c:pt>
                <c:pt idx="911">
                  <c:v>13.11008975</c:v>
                </c:pt>
                <c:pt idx="912">
                  <c:v>13.12439975</c:v>
                </c:pt>
                <c:pt idx="913">
                  <c:v>13.130759749999999</c:v>
                </c:pt>
                <c:pt idx="914">
                  <c:v>13.13950475</c:v>
                </c:pt>
                <c:pt idx="915">
                  <c:v>13.14626475</c:v>
                </c:pt>
                <c:pt idx="916">
                  <c:v>13.162614749999999</c:v>
                </c:pt>
                <c:pt idx="917">
                  <c:v>13.17260475</c:v>
                </c:pt>
                <c:pt idx="918">
                  <c:v>13.18028975</c:v>
                </c:pt>
                <c:pt idx="919">
                  <c:v>13.199729749999999</c:v>
                </c:pt>
                <c:pt idx="920">
                  <c:v>13.20741475</c:v>
                </c:pt>
                <c:pt idx="921">
                  <c:v>13.22039975</c:v>
                </c:pt>
                <c:pt idx="922">
                  <c:v>13.23443975</c:v>
                </c:pt>
                <c:pt idx="923">
                  <c:v>13.24685975</c:v>
                </c:pt>
                <c:pt idx="924">
                  <c:v>13.254544750000001</c:v>
                </c:pt>
                <c:pt idx="925">
                  <c:v>13.262759750000001</c:v>
                </c:pt>
                <c:pt idx="926">
                  <c:v>13.27203475</c:v>
                </c:pt>
                <c:pt idx="927">
                  <c:v>13.283164749999999</c:v>
                </c:pt>
                <c:pt idx="928">
                  <c:v>13.293764749999999</c:v>
                </c:pt>
                <c:pt idx="929">
                  <c:v>13.30744475</c:v>
                </c:pt>
                <c:pt idx="930">
                  <c:v>13.313714750000001</c:v>
                </c:pt>
                <c:pt idx="931">
                  <c:v>13.32378475</c:v>
                </c:pt>
                <c:pt idx="932">
                  <c:v>13.328819749999999</c:v>
                </c:pt>
                <c:pt idx="933">
                  <c:v>13.33438475</c:v>
                </c:pt>
                <c:pt idx="934">
                  <c:v>13.34586475</c:v>
                </c:pt>
                <c:pt idx="935">
                  <c:v>13.356504749999999</c:v>
                </c:pt>
                <c:pt idx="936">
                  <c:v>13.36418975</c:v>
                </c:pt>
                <c:pt idx="937">
                  <c:v>13.37505475</c:v>
                </c:pt>
                <c:pt idx="938">
                  <c:v>13.38538975</c:v>
                </c:pt>
                <c:pt idx="939">
                  <c:v>13.391329750000001</c:v>
                </c:pt>
                <c:pt idx="940">
                  <c:v>13.405729750000001</c:v>
                </c:pt>
                <c:pt idx="941">
                  <c:v>13.413944750000001</c:v>
                </c:pt>
                <c:pt idx="942">
                  <c:v>13.41897975</c:v>
                </c:pt>
                <c:pt idx="943">
                  <c:v>13.42957975</c:v>
                </c:pt>
                <c:pt idx="944">
                  <c:v>13.43540975</c:v>
                </c:pt>
                <c:pt idx="945">
                  <c:v>13.441769750000001</c:v>
                </c:pt>
                <c:pt idx="946">
                  <c:v>13.45263475</c:v>
                </c:pt>
                <c:pt idx="947">
                  <c:v>13.46031975</c:v>
                </c:pt>
                <c:pt idx="948">
                  <c:v>13.465354749999999</c:v>
                </c:pt>
                <c:pt idx="949">
                  <c:v>13.46955475</c:v>
                </c:pt>
                <c:pt idx="950">
                  <c:v>13.483954750000001</c:v>
                </c:pt>
                <c:pt idx="951">
                  <c:v>13.491639749999999</c:v>
                </c:pt>
                <c:pt idx="952">
                  <c:v>13.49932475</c:v>
                </c:pt>
                <c:pt idx="953">
                  <c:v>13.510454749999999</c:v>
                </c:pt>
                <c:pt idx="954">
                  <c:v>13.51325475</c:v>
                </c:pt>
                <c:pt idx="955">
                  <c:v>13.52146975</c:v>
                </c:pt>
                <c:pt idx="956">
                  <c:v>13.530214750000001</c:v>
                </c:pt>
                <c:pt idx="957">
                  <c:v>13.537104749999999</c:v>
                </c:pt>
                <c:pt idx="958">
                  <c:v>13.545084749999999</c:v>
                </c:pt>
                <c:pt idx="959">
                  <c:v>13.552504750000001</c:v>
                </c:pt>
                <c:pt idx="960">
                  <c:v>13.55890475</c:v>
                </c:pt>
                <c:pt idx="961">
                  <c:v>13.56716975</c:v>
                </c:pt>
                <c:pt idx="962">
                  <c:v>13.592609749999999</c:v>
                </c:pt>
                <c:pt idx="963">
                  <c:v>13.618049750000001</c:v>
                </c:pt>
                <c:pt idx="964">
                  <c:v>13.66892975</c:v>
                </c:pt>
                <c:pt idx="965">
                  <c:v>13.68244475</c:v>
                </c:pt>
                <c:pt idx="966">
                  <c:v>13.69834475</c:v>
                </c:pt>
                <c:pt idx="967">
                  <c:v>13.712024749999999</c:v>
                </c:pt>
                <c:pt idx="968">
                  <c:v>13.71544475</c:v>
                </c:pt>
                <c:pt idx="969">
                  <c:v>13.72312975</c:v>
                </c:pt>
                <c:pt idx="970">
                  <c:v>13.727104750000001</c:v>
                </c:pt>
                <c:pt idx="971">
                  <c:v>13.76395975</c:v>
                </c:pt>
                <c:pt idx="972">
                  <c:v>13.799869749999999</c:v>
                </c:pt>
                <c:pt idx="973">
                  <c:v>13.810999750000001</c:v>
                </c:pt>
                <c:pt idx="974">
                  <c:v>13.818684749999999</c:v>
                </c:pt>
                <c:pt idx="975">
                  <c:v>13.83002475</c:v>
                </c:pt>
                <c:pt idx="976">
                  <c:v>13.857064749999999</c:v>
                </c:pt>
                <c:pt idx="977">
                  <c:v>13.872169749999999</c:v>
                </c:pt>
                <c:pt idx="978">
                  <c:v>13.87792975</c:v>
                </c:pt>
                <c:pt idx="979">
                  <c:v>13.891929749999999</c:v>
                </c:pt>
                <c:pt idx="980">
                  <c:v>13.893254750000001</c:v>
                </c:pt>
                <c:pt idx="981">
                  <c:v>13.904454749999999</c:v>
                </c:pt>
                <c:pt idx="982">
                  <c:v>13.92155475</c:v>
                </c:pt>
                <c:pt idx="983">
                  <c:v>13.93639475</c:v>
                </c:pt>
                <c:pt idx="984">
                  <c:v>13.94169475</c:v>
                </c:pt>
                <c:pt idx="985">
                  <c:v>13.94937975</c:v>
                </c:pt>
                <c:pt idx="986">
                  <c:v>13.95467975</c:v>
                </c:pt>
                <c:pt idx="987">
                  <c:v>13.95971475</c:v>
                </c:pt>
                <c:pt idx="988">
                  <c:v>13.96787475</c:v>
                </c:pt>
                <c:pt idx="989">
                  <c:v>13.97603475</c:v>
                </c:pt>
                <c:pt idx="990">
                  <c:v>13.986434750000001</c:v>
                </c:pt>
                <c:pt idx="991">
                  <c:v>13.994699750000001</c:v>
                </c:pt>
                <c:pt idx="992">
                  <c:v>14.00052975</c:v>
                </c:pt>
                <c:pt idx="993">
                  <c:v>14.012709750000001</c:v>
                </c:pt>
                <c:pt idx="994">
                  <c:v>14.02145475</c:v>
                </c:pt>
                <c:pt idx="995">
                  <c:v>14.02929475</c:v>
                </c:pt>
                <c:pt idx="996">
                  <c:v>14.03709475</c:v>
                </c:pt>
                <c:pt idx="997">
                  <c:v>14.040214750000001</c:v>
                </c:pt>
                <c:pt idx="998">
                  <c:v>14.050204750000001</c:v>
                </c:pt>
                <c:pt idx="999">
                  <c:v>14.06242475</c:v>
                </c:pt>
                <c:pt idx="1000">
                  <c:v>14.06425475</c:v>
                </c:pt>
                <c:pt idx="1001">
                  <c:v>14.072294749999999</c:v>
                </c:pt>
                <c:pt idx="1002">
                  <c:v>14.08236475</c:v>
                </c:pt>
                <c:pt idx="1003">
                  <c:v>14.08912475</c:v>
                </c:pt>
                <c:pt idx="1004">
                  <c:v>14.09640475</c:v>
                </c:pt>
                <c:pt idx="1005">
                  <c:v>14.100884750000001</c:v>
                </c:pt>
                <c:pt idx="1006">
                  <c:v>14.10676475</c:v>
                </c:pt>
                <c:pt idx="1007">
                  <c:v>14.117964750000001</c:v>
                </c:pt>
                <c:pt idx="1008">
                  <c:v>14.124764750000001</c:v>
                </c:pt>
                <c:pt idx="1009">
                  <c:v>14.13260475</c:v>
                </c:pt>
                <c:pt idx="1010">
                  <c:v>14.14040475</c:v>
                </c:pt>
                <c:pt idx="1011">
                  <c:v>14.147944750000001</c:v>
                </c:pt>
                <c:pt idx="1012">
                  <c:v>14.16194475</c:v>
                </c:pt>
                <c:pt idx="1013">
                  <c:v>14.17034475</c:v>
                </c:pt>
                <c:pt idx="1014">
                  <c:v>14.185944750000001</c:v>
                </c:pt>
                <c:pt idx="1015">
                  <c:v>14.20106475</c:v>
                </c:pt>
                <c:pt idx="1016">
                  <c:v>14.215464750000001</c:v>
                </c:pt>
                <c:pt idx="1017">
                  <c:v>14.224144750000001</c:v>
                </c:pt>
                <c:pt idx="1018">
                  <c:v>14.23421475</c:v>
                </c:pt>
                <c:pt idx="1019">
                  <c:v>14.246669750000001</c:v>
                </c:pt>
                <c:pt idx="1020">
                  <c:v>14.25992975</c:v>
                </c:pt>
                <c:pt idx="1021">
                  <c:v>14.27084975</c:v>
                </c:pt>
                <c:pt idx="1022">
                  <c:v>14.27952975</c:v>
                </c:pt>
                <c:pt idx="1023">
                  <c:v>14.285409749999999</c:v>
                </c:pt>
                <c:pt idx="1024">
                  <c:v>14.385314749999999</c:v>
                </c:pt>
                <c:pt idx="1025">
                  <c:v>14.392724749999999</c:v>
                </c:pt>
                <c:pt idx="1026">
                  <c:v>14.39866475</c:v>
                </c:pt>
                <c:pt idx="1027">
                  <c:v>14.415304750000001</c:v>
                </c:pt>
                <c:pt idx="1028">
                  <c:v>14.42570475</c:v>
                </c:pt>
                <c:pt idx="1029">
                  <c:v>14.432184749999999</c:v>
                </c:pt>
                <c:pt idx="1030">
                  <c:v>14.441804749999999</c:v>
                </c:pt>
                <c:pt idx="1031">
                  <c:v>14.44488475</c:v>
                </c:pt>
                <c:pt idx="1032">
                  <c:v>14.458144750000001</c:v>
                </c:pt>
                <c:pt idx="1033">
                  <c:v>14.47426475</c:v>
                </c:pt>
                <c:pt idx="1034">
                  <c:v>14.481824749999999</c:v>
                </c:pt>
                <c:pt idx="1035">
                  <c:v>14.48832475</c:v>
                </c:pt>
                <c:pt idx="1036">
                  <c:v>14.497844750000001</c:v>
                </c:pt>
                <c:pt idx="1037">
                  <c:v>14.500084749999999</c:v>
                </c:pt>
                <c:pt idx="1038">
                  <c:v>14.50288475</c:v>
                </c:pt>
                <c:pt idx="1039">
                  <c:v>14.51268475</c:v>
                </c:pt>
                <c:pt idx="1040">
                  <c:v>14.523884750000001</c:v>
                </c:pt>
                <c:pt idx="1041">
                  <c:v>14.52502475</c:v>
                </c:pt>
                <c:pt idx="1042">
                  <c:v>14.535284750000001</c:v>
                </c:pt>
                <c:pt idx="1043">
                  <c:v>14.545924749999999</c:v>
                </c:pt>
                <c:pt idx="1044">
                  <c:v>14.552404750000001</c:v>
                </c:pt>
                <c:pt idx="1045">
                  <c:v>14.56440475</c:v>
                </c:pt>
                <c:pt idx="1046">
                  <c:v>14.578684750000001</c:v>
                </c:pt>
                <c:pt idx="1047">
                  <c:v>14.588674749999999</c:v>
                </c:pt>
                <c:pt idx="1048">
                  <c:v>14.60109475</c:v>
                </c:pt>
                <c:pt idx="1049">
                  <c:v>14.606134750000001</c:v>
                </c:pt>
                <c:pt idx="1050">
                  <c:v>14.612374750000001</c:v>
                </c:pt>
                <c:pt idx="1051">
                  <c:v>14.61991475</c:v>
                </c:pt>
                <c:pt idx="1052">
                  <c:v>14.626074750000001</c:v>
                </c:pt>
                <c:pt idx="1053">
                  <c:v>14.633914750000001</c:v>
                </c:pt>
                <c:pt idx="1054">
                  <c:v>14.653934749999999</c:v>
                </c:pt>
                <c:pt idx="1055">
                  <c:v>14.669614749999999</c:v>
                </c:pt>
                <c:pt idx="1056">
                  <c:v>14.675389750000001</c:v>
                </c:pt>
                <c:pt idx="1057">
                  <c:v>14.676789749999999</c:v>
                </c:pt>
                <c:pt idx="1058">
                  <c:v>14.68070975</c:v>
                </c:pt>
                <c:pt idx="1059">
                  <c:v>14.68910975</c:v>
                </c:pt>
                <c:pt idx="1060">
                  <c:v>14.69666975</c:v>
                </c:pt>
                <c:pt idx="1061">
                  <c:v>14.702649750000001</c:v>
                </c:pt>
                <c:pt idx="1062">
                  <c:v>14.709929750000001</c:v>
                </c:pt>
                <c:pt idx="1063">
                  <c:v>14.71664975</c:v>
                </c:pt>
                <c:pt idx="1064">
                  <c:v>14.72336975</c:v>
                </c:pt>
                <c:pt idx="1065">
                  <c:v>14.731919749999999</c:v>
                </c:pt>
                <c:pt idx="1066">
                  <c:v>14.739199749999999</c:v>
                </c:pt>
                <c:pt idx="1067">
                  <c:v>14.745439749999999</c:v>
                </c:pt>
                <c:pt idx="1068">
                  <c:v>14.753279750000001</c:v>
                </c:pt>
                <c:pt idx="1069">
                  <c:v>14.762799749999999</c:v>
                </c:pt>
                <c:pt idx="1070">
                  <c:v>14.779879749999999</c:v>
                </c:pt>
                <c:pt idx="1071">
                  <c:v>14.78689975</c:v>
                </c:pt>
                <c:pt idx="1072">
                  <c:v>14.794999750000001</c:v>
                </c:pt>
                <c:pt idx="1073">
                  <c:v>14.80379975</c:v>
                </c:pt>
                <c:pt idx="1074">
                  <c:v>14.81415975</c:v>
                </c:pt>
                <c:pt idx="1075">
                  <c:v>14.82255975</c:v>
                </c:pt>
                <c:pt idx="1076">
                  <c:v>14.82927975</c:v>
                </c:pt>
                <c:pt idx="1077">
                  <c:v>14.837399749999999</c:v>
                </c:pt>
                <c:pt idx="1078">
                  <c:v>14.851959750000001</c:v>
                </c:pt>
                <c:pt idx="1079">
                  <c:v>14.858799749999999</c:v>
                </c:pt>
                <c:pt idx="1080">
                  <c:v>14.867199749999999</c:v>
                </c:pt>
                <c:pt idx="1081">
                  <c:v>14.87167975</c:v>
                </c:pt>
                <c:pt idx="1082">
                  <c:v>14.87839975</c:v>
                </c:pt>
                <c:pt idx="1083">
                  <c:v>14.893519749999999</c:v>
                </c:pt>
                <c:pt idx="1084">
                  <c:v>14.902529749999999</c:v>
                </c:pt>
                <c:pt idx="1085">
                  <c:v>14.913659750000001</c:v>
                </c:pt>
                <c:pt idx="1086">
                  <c:v>14.922059750000001</c:v>
                </c:pt>
                <c:pt idx="1087">
                  <c:v>14.932139749999999</c:v>
                </c:pt>
                <c:pt idx="1088">
                  <c:v>14.940639750000001</c:v>
                </c:pt>
                <c:pt idx="1089">
                  <c:v>14.94918975</c:v>
                </c:pt>
                <c:pt idx="1090">
                  <c:v>14.959269750000001</c:v>
                </c:pt>
                <c:pt idx="1091">
                  <c:v>14.96346975</c:v>
                </c:pt>
                <c:pt idx="1092">
                  <c:v>14.96994975</c:v>
                </c:pt>
                <c:pt idx="1093">
                  <c:v>14.976669749999999</c:v>
                </c:pt>
                <c:pt idx="1094">
                  <c:v>14.984884750000001</c:v>
                </c:pt>
                <c:pt idx="1095">
                  <c:v>14.993284750000001</c:v>
                </c:pt>
                <c:pt idx="1096">
                  <c:v>15.001684750000001</c:v>
                </c:pt>
                <c:pt idx="1097">
                  <c:v>15.00672475</c:v>
                </c:pt>
                <c:pt idx="1098">
                  <c:v>15.012754749999999</c:v>
                </c:pt>
                <c:pt idx="1099">
                  <c:v>15.019234750000001</c:v>
                </c:pt>
                <c:pt idx="1100">
                  <c:v>15.02493475</c:v>
                </c:pt>
                <c:pt idx="1101">
                  <c:v>15.055174750000001</c:v>
                </c:pt>
                <c:pt idx="1102">
                  <c:v>15.06372475</c:v>
                </c:pt>
                <c:pt idx="1103">
                  <c:v>15.070564750000001</c:v>
                </c:pt>
                <c:pt idx="1104">
                  <c:v>15.086244750000001</c:v>
                </c:pt>
                <c:pt idx="1105">
                  <c:v>15.093929749999999</c:v>
                </c:pt>
                <c:pt idx="1106">
                  <c:v>15.102479750000001</c:v>
                </c:pt>
                <c:pt idx="1107">
                  <c:v>15.10850975</c:v>
                </c:pt>
                <c:pt idx="1108">
                  <c:v>15.11534975</c:v>
                </c:pt>
                <c:pt idx="1109">
                  <c:v>15.14327975</c:v>
                </c:pt>
                <c:pt idx="1110">
                  <c:v>15.15363975</c:v>
                </c:pt>
                <c:pt idx="1111">
                  <c:v>15.16371975</c:v>
                </c:pt>
                <c:pt idx="1112">
                  <c:v>15.173979750000001</c:v>
                </c:pt>
                <c:pt idx="1113">
                  <c:v>15.18277975</c:v>
                </c:pt>
                <c:pt idx="1114">
                  <c:v>15.19132975</c:v>
                </c:pt>
                <c:pt idx="1115">
                  <c:v>15.20130475</c:v>
                </c:pt>
                <c:pt idx="1116">
                  <c:v>15.21384475</c:v>
                </c:pt>
                <c:pt idx="1117">
                  <c:v>15.224044749999999</c:v>
                </c:pt>
                <c:pt idx="1118">
                  <c:v>15.23669475</c:v>
                </c:pt>
                <c:pt idx="1119">
                  <c:v>15.250089750000001</c:v>
                </c:pt>
                <c:pt idx="1120">
                  <c:v>15.25888975</c:v>
                </c:pt>
                <c:pt idx="1121">
                  <c:v>15.26851475</c:v>
                </c:pt>
                <c:pt idx="1122">
                  <c:v>15.277589750000001</c:v>
                </c:pt>
                <c:pt idx="1123">
                  <c:v>15.28858975</c:v>
                </c:pt>
                <c:pt idx="1124">
                  <c:v>15.29786975</c:v>
                </c:pt>
                <c:pt idx="1125">
                  <c:v>15.304709750000001</c:v>
                </c:pt>
                <c:pt idx="1126">
                  <c:v>15.314969749999999</c:v>
                </c:pt>
                <c:pt idx="1127">
                  <c:v>15.32180975</c:v>
                </c:pt>
                <c:pt idx="1128">
                  <c:v>15.331879750000001</c:v>
                </c:pt>
                <c:pt idx="1129">
                  <c:v>15.342709749999999</c:v>
                </c:pt>
                <c:pt idx="1130">
                  <c:v>15.35273975</c:v>
                </c:pt>
                <c:pt idx="1131">
                  <c:v>15.36648975</c:v>
                </c:pt>
                <c:pt idx="1132">
                  <c:v>15.377764750000001</c:v>
                </c:pt>
                <c:pt idx="1133">
                  <c:v>15.39030475</c:v>
                </c:pt>
                <c:pt idx="1134">
                  <c:v>15.40593975</c:v>
                </c:pt>
                <c:pt idx="1135">
                  <c:v>15.41277975</c:v>
                </c:pt>
                <c:pt idx="1136">
                  <c:v>15.42132975</c:v>
                </c:pt>
                <c:pt idx="1137">
                  <c:v>15.42816975</c:v>
                </c:pt>
                <c:pt idx="1138">
                  <c:v>15.438529750000001</c:v>
                </c:pt>
                <c:pt idx="1139">
                  <c:v>15.45862975</c:v>
                </c:pt>
                <c:pt idx="1140">
                  <c:v>15.470949750000001</c:v>
                </c:pt>
                <c:pt idx="1141">
                  <c:v>15.47514975</c:v>
                </c:pt>
                <c:pt idx="1142">
                  <c:v>15.575634750000001</c:v>
                </c:pt>
                <c:pt idx="1143">
                  <c:v>15.58490975</c:v>
                </c:pt>
                <c:pt idx="1144">
                  <c:v>15.59174975</c:v>
                </c:pt>
                <c:pt idx="1145">
                  <c:v>15.602009750000001</c:v>
                </c:pt>
                <c:pt idx="1146">
                  <c:v>15.60836975</c:v>
                </c:pt>
                <c:pt idx="1147">
                  <c:v>15.616634749999999</c:v>
                </c:pt>
                <c:pt idx="1148">
                  <c:v>15.63857975</c:v>
                </c:pt>
                <c:pt idx="1149">
                  <c:v>15.64626475</c:v>
                </c:pt>
                <c:pt idx="1150">
                  <c:v>15.656439750000001</c:v>
                </c:pt>
                <c:pt idx="1151">
                  <c:v>15.66156975</c:v>
                </c:pt>
                <c:pt idx="1152">
                  <c:v>15.66840975</c:v>
                </c:pt>
                <c:pt idx="1153">
                  <c:v>15.67334975</c:v>
                </c:pt>
                <c:pt idx="1154">
                  <c:v>15.67762475</c:v>
                </c:pt>
                <c:pt idx="1155">
                  <c:v>15.69592475</c:v>
                </c:pt>
                <c:pt idx="1156">
                  <c:v>15.70102475</c:v>
                </c:pt>
                <c:pt idx="1157">
                  <c:v>15.70702475</c:v>
                </c:pt>
                <c:pt idx="1158">
                  <c:v>15.71557475</c:v>
                </c:pt>
                <c:pt idx="1159">
                  <c:v>15.72412475</c:v>
                </c:pt>
                <c:pt idx="1160">
                  <c:v>15.731404749999999</c:v>
                </c:pt>
                <c:pt idx="1161">
                  <c:v>15.77643475</c:v>
                </c:pt>
                <c:pt idx="1162">
                  <c:v>15.78155475</c:v>
                </c:pt>
                <c:pt idx="1163">
                  <c:v>15.790104749999999</c:v>
                </c:pt>
                <c:pt idx="1164">
                  <c:v>15.79323975</c:v>
                </c:pt>
                <c:pt idx="1165">
                  <c:v>15.82829475</c:v>
                </c:pt>
                <c:pt idx="1166">
                  <c:v>15.84339975</c:v>
                </c:pt>
                <c:pt idx="1167">
                  <c:v>15.85577475</c:v>
                </c:pt>
                <c:pt idx="1168">
                  <c:v>15.87172475</c:v>
                </c:pt>
                <c:pt idx="1169">
                  <c:v>15.88574975</c:v>
                </c:pt>
                <c:pt idx="1170">
                  <c:v>15.895724749999999</c:v>
                </c:pt>
                <c:pt idx="1171">
                  <c:v>15.90256475</c:v>
                </c:pt>
                <c:pt idx="1172">
                  <c:v>15.911114749999999</c:v>
                </c:pt>
                <c:pt idx="1173">
                  <c:v>15.91720975</c:v>
                </c:pt>
                <c:pt idx="1174">
                  <c:v>15.92404975</c:v>
                </c:pt>
                <c:pt idx="1175">
                  <c:v>15.93544975</c:v>
                </c:pt>
                <c:pt idx="1176">
                  <c:v>15.945139749999999</c:v>
                </c:pt>
                <c:pt idx="1177">
                  <c:v>15.960479749999999</c:v>
                </c:pt>
                <c:pt idx="1178">
                  <c:v>15.96646475</c:v>
                </c:pt>
                <c:pt idx="1179">
                  <c:v>15.977009750000001</c:v>
                </c:pt>
                <c:pt idx="1180">
                  <c:v>15.97982975</c:v>
                </c:pt>
                <c:pt idx="1181">
                  <c:v>15.98546975</c:v>
                </c:pt>
                <c:pt idx="1182">
                  <c:v>15.994169749999999</c:v>
                </c:pt>
                <c:pt idx="1183">
                  <c:v>15.996369749999999</c:v>
                </c:pt>
                <c:pt idx="1184">
                  <c:v>16.002009749999999</c:v>
                </c:pt>
                <c:pt idx="1185">
                  <c:v>16.01625975</c:v>
                </c:pt>
                <c:pt idx="1186">
                  <c:v>16.03050975</c:v>
                </c:pt>
                <c:pt idx="1187">
                  <c:v>16.035014749999998</c:v>
                </c:pt>
                <c:pt idx="1188">
                  <c:v>16.045274750000001</c:v>
                </c:pt>
                <c:pt idx="1189">
                  <c:v>16.05382475</c:v>
                </c:pt>
                <c:pt idx="1190">
                  <c:v>16.056574749999999</c:v>
                </c:pt>
                <c:pt idx="1191">
                  <c:v>16.062074750000001</c:v>
                </c:pt>
                <c:pt idx="1192">
                  <c:v>16.070874750000002</c:v>
                </c:pt>
                <c:pt idx="1193">
                  <c:v>16.075434749999999</c:v>
                </c:pt>
                <c:pt idx="1194">
                  <c:v>16.08560975</c:v>
                </c:pt>
                <c:pt idx="1195">
                  <c:v>16.09330975</c:v>
                </c:pt>
                <c:pt idx="1196">
                  <c:v>16.105564749999999</c:v>
                </c:pt>
                <c:pt idx="1197">
                  <c:v>16.13229475</c:v>
                </c:pt>
                <c:pt idx="1198">
                  <c:v>16.15902475</c:v>
                </c:pt>
                <c:pt idx="1199">
                  <c:v>16.166584749999998</c:v>
                </c:pt>
                <c:pt idx="1200">
                  <c:v>16.177584750000001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92992"/>
        <c:axId val="48294528"/>
      </c:areaChart>
      <c:dateAx>
        <c:axId val="48292992"/>
        <c:scaling>
          <c:orientation val="minMax"/>
          <c:max val="43039"/>
          <c:min val="42124"/>
        </c:scaling>
        <c:delete val="0"/>
        <c:axPos val="b"/>
        <c:numFmt formatCode="m/d/yyyy" sourceLinked="1"/>
        <c:majorTickMark val="out"/>
        <c:minorTickMark val="none"/>
        <c:tickLblPos val="nextTo"/>
        <c:crossAx val="48294528"/>
        <c:crosses val="autoZero"/>
        <c:auto val="1"/>
        <c:lblOffset val="100"/>
        <c:baseTimeUnit val="days"/>
      </c:dateAx>
      <c:valAx>
        <c:axId val="48294528"/>
        <c:scaling>
          <c:orientation val="minMax"/>
        </c:scaling>
        <c:delete val="0"/>
        <c:axPos val="l"/>
        <c:majorGridlines/>
        <c:numFmt formatCode="0.00;[Red]0.00" sourceLinked="0"/>
        <c:majorTickMark val="out"/>
        <c:minorTickMark val="none"/>
        <c:tickLblPos val="nextTo"/>
        <c:crossAx val="48292992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D1A9A-1ED3-C749-99DB-3374295CF674}" type="datetime1">
              <a:rPr lang="en-US" smtClean="0"/>
              <a:t>11/27/2017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9B466-40CD-4BC5-AE7C-118F6D1CF2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13823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314002D-A98A-5846-ACDC-B625043CF0BC}" type="datetime1">
              <a:rPr lang="en-US" smtClean="0"/>
              <a:t>11/27/2017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835CD13-210E-4491-AA7A-4DD08BB2B6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4189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2C9BE-EAD1-7D44-9070-0FADF43719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003300"/>
            <a:ext cx="8242300" cy="40513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368301"/>
            <a:ext cx="1917700" cy="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807200" y="6356349"/>
            <a:ext cx="2057400" cy="36512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65405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5213350"/>
            <a:ext cx="8255000" cy="4953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8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7900"/>
            <a:ext cx="5111750" cy="4927601"/>
          </a:xfrm>
          <a:prstGeom prst="rect">
            <a:avLst/>
          </a:prstGeom>
        </p:spPr>
        <p:txBody>
          <a:bodyPr/>
          <a:lstStyle>
            <a:lvl1pPr>
              <a:defRPr sz="2000" b="0" i="0"/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9950"/>
            <a:ext cx="3008313" cy="37655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C52C9BE-EAD1-7D44-9070-0FADF43719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327025"/>
            <a:ext cx="8242300" cy="5238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57A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 smtClean="0"/>
              <a:t>Click to edit </a:t>
            </a:r>
            <a:r>
              <a:rPr lang="en-CA" sz="2400" baseline="0" dirty="0" smtClean="0"/>
              <a:t>Master</a:t>
            </a:r>
            <a:r>
              <a:rPr lang="en-CA" dirty="0" smtClean="0"/>
              <a:t>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1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5200"/>
            <a:ext cx="5486400" cy="39682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977901"/>
            <a:ext cx="8229600" cy="3597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30766"/>
            <a:ext cx="5486400" cy="563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C9BE-EAD1-7D44-9070-0FADF43719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27025"/>
            <a:ext cx="8242300" cy="5238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57A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 smtClean="0"/>
              <a:t>Click </a:t>
            </a:r>
            <a:r>
              <a:rPr lang="en-CA" sz="2400" baseline="0" dirty="0" smtClean="0"/>
              <a:t>to</a:t>
            </a:r>
            <a:r>
              <a:rPr lang="en-CA" dirty="0" smtClean="0"/>
              <a:t>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28700"/>
            <a:ext cx="8229600" cy="4902201"/>
          </a:xfrm>
          <a:prstGeom prst="rect">
            <a:avLst/>
          </a:prstGeom>
        </p:spPr>
        <p:txBody>
          <a:bodyPr vert="horz"/>
          <a:lstStyle>
            <a:lvl1pPr>
              <a:defRPr sz="2000" b="0" i="0"/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C9BE-EAD1-7D44-9070-0FADF43719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327025"/>
            <a:ext cx="8242300" cy="523875"/>
          </a:xfrm>
          <a:prstGeom prst="rect">
            <a:avLst/>
          </a:prstGeom>
        </p:spPr>
        <p:txBody>
          <a:bodyPr/>
          <a:lstStyle>
            <a:lvl1pPr algn="l">
              <a:defRPr sz="2400" baseline="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176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003300"/>
            <a:ext cx="8242300" cy="40513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327025"/>
            <a:ext cx="8242300" cy="52387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5213350"/>
            <a:ext cx="8255000" cy="4953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0425" y="5737224"/>
            <a:ext cx="4041775" cy="333375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Presentation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4914901"/>
          </a:xfrm>
          <a:prstGeom prst="rect">
            <a:avLst/>
          </a:prstGeom>
        </p:spPr>
        <p:txBody>
          <a:bodyPr/>
          <a:lstStyle>
            <a:lvl1pPr>
              <a:defRPr sz="2000" b="0" i="0"/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1892300" cy="365125"/>
          </a:xfrm>
        </p:spPr>
        <p:txBody>
          <a:bodyPr/>
          <a:lstStyle/>
          <a:p>
            <a:fld id="{FC52C9BE-EAD1-7D44-9070-0FADF43719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327025"/>
            <a:ext cx="8242300" cy="52387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3300"/>
            <a:ext cx="4038600" cy="4927601"/>
          </a:xfrm>
          <a:prstGeom prst="rect">
            <a:avLst/>
          </a:prstGeom>
        </p:spPr>
        <p:txBody>
          <a:bodyPr/>
          <a:lstStyle>
            <a:lvl1pPr>
              <a:defRPr sz="2000" b="0" i="0"/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3300"/>
            <a:ext cx="4038600" cy="4927602"/>
          </a:xfrm>
          <a:prstGeom prst="rect">
            <a:avLst/>
          </a:prstGeom>
        </p:spPr>
        <p:txBody>
          <a:bodyPr/>
          <a:lstStyle>
            <a:lvl1pPr>
              <a:defRPr sz="2000" b="0" i="0"/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2">
                  <a:lumMod val="40000"/>
                  <a:lumOff val="60000"/>
                </a:schemeClr>
              </a:buCl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40000"/>
                  <a:lumOff val="60000"/>
                </a:schemeClr>
              </a:buCl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1244600" cy="365125"/>
          </a:xfrm>
        </p:spPr>
        <p:txBody>
          <a:bodyPr/>
          <a:lstStyle/>
          <a:p>
            <a:fld id="{FC52C9BE-EAD1-7D44-9070-0FADF43719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327025"/>
            <a:ext cx="8242300" cy="523875"/>
          </a:xfrm>
          <a:prstGeom prst="rect">
            <a:avLst/>
          </a:prstGeom>
        </p:spPr>
        <p:txBody>
          <a:bodyPr/>
          <a:lstStyle>
            <a:lvl1pPr algn="l">
              <a:defRPr sz="2400" baseline="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4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C52C9BE-EAD1-7D44-9070-0FADF43719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765301"/>
            <a:ext cx="4038600" cy="416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5300"/>
            <a:ext cx="4038600" cy="41656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2">
                  <a:lumMod val="40000"/>
                  <a:lumOff val="60000"/>
                </a:schemeClr>
              </a:buCl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40000"/>
                  <a:lumOff val="60000"/>
                </a:schemeClr>
              </a:buCl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57200" y="327025"/>
            <a:ext cx="8242300" cy="523875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C9BE-EAD1-7D44-9070-0FADF43719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028700"/>
            <a:ext cx="4114800" cy="4889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1028700"/>
            <a:ext cx="3949700" cy="4889501"/>
          </a:xfrm>
          <a:prstGeom prst="rect">
            <a:avLst/>
          </a:prstGeom>
        </p:spPr>
        <p:txBody>
          <a:bodyPr/>
          <a:lstStyle>
            <a:lvl1pPr>
              <a:defRPr sz="2000" b="1" i="0"/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327025"/>
            <a:ext cx="8242300" cy="523875"/>
          </a:xfrm>
          <a:prstGeom prst="rect">
            <a:avLst/>
          </a:prstGeom>
        </p:spPr>
        <p:txBody>
          <a:bodyPr/>
          <a:lstStyle>
            <a:lvl1pPr algn="l">
              <a:defRPr sz="2400" baseline="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2C9BE-EAD1-7D44-9070-0FADF43719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69900" y="977900"/>
            <a:ext cx="4114800" cy="4940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11700" y="977900"/>
            <a:ext cx="3949700" cy="4940301"/>
          </a:xfrm>
          <a:prstGeom prst="rect">
            <a:avLst/>
          </a:prstGeom>
        </p:spPr>
        <p:txBody>
          <a:bodyPr/>
          <a:lstStyle>
            <a:lvl1pPr>
              <a:defRPr sz="2000" b="1" i="0"/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2">
                  <a:lumMod val="40000"/>
                  <a:lumOff val="60000"/>
                </a:schemeClr>
              </a:buCl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40000"/>
                  <a:lumOff val="60000"/>
                </a:schemeClr>
              </a:buCl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327025"/>
            <a:ext cx="8242300" cy="523875"/>
          </a:xfrm>
          <a:prstGeom prst="rect">
            <a:avLst/>
          </a:prstGeom>
        </p:spPr>
        <p:txBody>
          <a:bodyPr/>
          <a:lstStyle>
            <a:lvl1pPr algn="l">
              <a:defRPr sz="2400" baseline="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64E4A">
                    <a:alpha val="50000"/>
                  </a:srgbClr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7900"/>
            <a:ext cx="5111750" cy="4927601"/>
          </a:xfrm>
          <a:prstGeom prst="rect">
            <a:avLst/>
          </a:prstGeom>
        </p:spPr>
        <p:txBody>
          <a:bodyPr/>
          <a:lstStyle>
            <a:lvl1pPr>
              <a:defRPr sz="2000" b="0" i="0"/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9950"/>
            <a:ext cx="3008313" cy="3765551"/>
          </a:xfrm>
          <a:prstGeom prst="rect">
            <a:avLst/>
          </a:prstGeom>
          <a:solidFill>
            <a:srgbClr val="464E4A">
              <a:alpha val="50000"/>
            </a:srgbClr>
          </a:solidFill>
        </p:spPr>
        <p:txBody>
          <a:bodyPr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C52C9BE-EAD1-7D44-9070-0FADF43719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327025"/>
            <a:ext cx="8242300" cy="5238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57A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 smtClean="0"/>
              <a:t>Click to edit </a:t>
            </a:r>
            <a:r>
              <a:rPr lang="en-CA" sz="2400" baseline="0" dirty="0" smtClean="0"/>
              <a:t>Master</a:t>
            </a:r>
            <a:r>
              <a:rPr lang="en-CA" dirty="0" smtClean="0"/>
              <a:t>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187" y="9779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738B5D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900"/>
            <a:ext cx="5111750" cy="4927601"/>
          </a:xfrm>
          <a:prstGeom prst="rect">
            <a:avLst/>
          </a:prstGeom>
        </p:spPr>
        <p:txBody>
          <a:bodyPr/>
          <a:lstStyle>
            <a:lvl1pPr>
              <a:defRPr sz="2000" b="0" i="0"/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40000"/>
                  <a:lumOff val="60000"/>
                </a:schemeClr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91187" y="2139950"/>
            <a:ext cx="3008313" cy="3765551"/>
          </a:xfrm>
          <a:prstGeom prst="rect">
            <a:avLst/>
          </a:prstGeom>
          <a:solidFill>
            <a:srgbClr val="738B5D"/>
          </a:solidFill>
        </p:spPr>
        <p:txBody>
          <a:bodyPr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C52C9BE-EAD1-7D44-9070-0FADF43719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327025"/>
            <a:ext cx="8242300" cy="5238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57A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 smtClean="0"/>
              <a:t>Click to edit </a:t>
            </a:r>
            <a:r>
              <a:rPr lang="en-CA" sz="2400" baseline="0" dirty="0" smtClean="0"/>
              <a:t>Master</a:t>
            </a:r>
            <a:r>
              <a:rPr lang="en-CA" dirty="0" smtClean="0"/>
              <a:t>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2C9BE-EAD1-7D44-9070-0FADF43719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100" y="6428195"/>
            <a:ext cx="1427162" cy="2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858838"/>
            <a:ext cx="82296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61" r:id="rId10"/>
    <p:sldLayoutId id="2147483657" r:id="rId11"/>
    <p:sldLayoutId id="2147483658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57A7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57A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7A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7A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7A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7A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C9BE-EAD1-7D44-9070-0FADF437197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Liberty Utilities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November 20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EW-2017-0245 MO </a:t>
            </a:r>
            <a:r>
              <a:rPr lang="en-US" dirty="0" smtClean="0"/>
              <a:t>Workshop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99" y="1008077"/>
            <a:ext cx="8425402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003300"/>
            <a:ext cx="4696565" cy="5718175"/>
          </a:xfrm>
        </p:spPr>
        <p:txBody>
          <a:bodyPr/>
          <a:lstStyle/>
          <a:p>
            <a:r>
              <a:rPr lang="en-US" dirty="0">
                <a:solidFill>
                  <a:srgbClr val="464E4A"/>
                </a:solidFill>
              </a:rPr>
              <a:t>Tim Wilson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Regional Director of Electric Operations - Services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57A7"/>
                </a:solidFill>
              </a:rPr>
              <a:t>Strategic Projects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57A7"/>
                </a:solidFill>
              </a:rPr>
              <a:t>Environmental Compliance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57A7"/>
                </a:solidFill>
              </a:rPr>
              <a:t>Electrical </a:t>
            </a:r>
            <a:r>
              <a:rPr lang="en-US" sz="1800" dirty="0" smtClean="0">
                <a:solidFill>
                  <a:srgbClr val="0057A7"/>
                </a:solidFill>
              </a:rPr>
              <a:t>Procurement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57A7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64E4A"/>
              </a:solidFill>
            </a:endParaRPr>
          </a:p>
          <a:p>
            <a:r>
              <a:rPr lang="en-US" b="0" dirty="0" smtClean="0">
                <a:solidFill>
                  <a:srgbClr val="464E4A"/>
                </a:solidFill>
              </a:rPr>
              <a:t>Fast Facts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Electric, Natural Gas, Water and Wastewater Services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Approximately 330,000 Connections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Approximately 950 Employees</a:t>
            </a:r>
            <a:endParaRPr lang="en-US" sz="1800" dirty="0"/>
          </a:p>
          <a:p>
            <a:endParaRPr lang="en-US" sz="1800" b="0" dirty="0" smtClean="0">
              <a:solidFill>
                <a:srgbClr val="464E4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C9BE-EAD1-7D44-9070-0FADF437197C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Liberty Utilities – Central Region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764" y="1003300"/>
            <a:ext cx="3782131" cy="38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C9BE-EAD1-7D44-9070-0FADF437197C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Liberty Utilities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003300"/>
            <a:ext cx="5629073" cy="54473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Liberty Utilities provides water, wastewater, natural gas and electric utility services in 12 states.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Liberty’s parent, Algonquin Power &amp; Utilities Corporation, is a $10 billion North American diversified generation, transmission and distribution utility.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 distribution business group provides regulated water, electricity and natural gas utility services to over 750,000 customers in the United States.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 generation business group owns wind, solar, hydroelectric and natural gas powered generating facilities representing more than 2,500 MW of installed capacity.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 transmission business group invests in regulated electric transmission and natural gas pipeline systems.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73" y="1632180"/>
            <a:ext cx="2613227" cy="41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03300"/>
            <a:ext cx="5511338" cy="551180"/>
          </a:xfrm>
        </p:spPr>
        <p:txBody>
          <a:bodyPr/>
          <a:lstStyle/>
          <a:p>
            <a:r>
              <a:rPr lang="en-US" dirty="0" smtClean="0">
                <a:solidFill>
                  <a:srgbClr val="464E4A"/>
                </a:solidFill>
              </a:rPr>
              <a:t>By The Numbers</a:t>
            </a:r>
            <a:endParaRPr lang="en-US" dirty="0">
              <a:solidFill>
                <a:srgbClr val="464E4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C9BE-EAD1-7D44-9070-0FADF437197C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Liberty Utilities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9"/>
          <a:stretch/>
        </p:blipFill>
        <p:spPr>
          <a:xfrm>
            <a:off x="4121364" y="3441150"/>
            <a:ext cx="4773151" cy="2881273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3394" y="2207345"/>
            <a:ext cx="1552575" cy="109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cap="all">
                <a:solidFill>
                  <a:srgbClr val="00B0F0"/>
                </a:solidFill>
                <a:effectLst/>
                <a:latin typeface="Arial Black"/>
                <a:ea typeface="Calibri"/>
                <a:cs typeface="Arial"/>
              </a:rPr>
              <a:t>2,200</a:t>
            </a:r>
            <a:r>
              <a:rPr lang="en-US" sz="1400" b="1" cap="all">
                <a:solidFill>
                  <a:srgbClr val="73B84D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en-US" sz="1400" b="1" cap="all">
                <a:solidFill>
                  <a:srgbClr val="73B84D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en-US" sz="1400" b="1" cap="all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EMPLOYEES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74239" y="3441150"/>
            <a:ext cx="1552575" cy="1096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cap="all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state regulated </a:t>
            </a:r>
            <a:r>
              <a:rPr lang="en-US" sz="2000" b="1" cap="all">
                <a:solidFill>
                  <a:srgbClr val="00B0F0"/>
                </a:solidFill>
                <a:effectLst/>
                <a:latin typeface="Arial Black"/>
                <a:ea typeface="Calibri"/>
                <a:cs typeface="Arial"/>
              </a:rPr>
              <a:t>100%</a:t>
            </a:r>
            <a:r>
              <a:rPr lang="en-US" sz="1400" b="1" cap="all">
                <a:solidFill>
                  <a:srgbClr val="00B0F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US" sz="1400" b="1" cap="all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U.S.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77414" y="2207345"/>
            <a:ext cx="1552575" cy="109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cap="all" dirty="0" err="1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OPERATing</a:t>
            </a:r>
            <a:r>
              <a:rPr lang="en-US" sz="1400" b="1" cap="all" dirty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 IN</a:t>
            </a:r>
            <a:r>
              <a:rPr lang="en-US" sz="2000" b="1" cap="all" dirty="0">
                <a:solidFill>
                  <a:srgbClr val="262626"/>
                </a:solidFill>
                <a:effectLst/>
                <a:latin typeface="Arial Black"/>
                <a:ea typeface="Calibri"/>
                <a:cs typeface="Arial"/>
              </a:rPr>
              <a:t> </a:t>
            </a:r>
            <a:r>
              <a:rPr lang="en-US" sz="2000" b="1" cap="all" dirty="0" smtClean="0">
                <a:solidFill>
                  <a:srgbClr val="00B0F0"/>
                </a:solidFill>
                <a:effectLst/>
                <a:latin typeface="Arial Black"/>
                <a:ea typeface="Calibri"/>
                <a:cs typeface="Arial"/>
              </a:rPr>
              <a:t>12</a:t>
            </a:r>
            <a:r>
              <a:rPr lang="en-US" sz="1400" b="1" cap="all" dirty="0" smtClean="0">
                <a:solidFill>
                  <a:srgbClr val="73B84D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US" sz="1400" b="1" cap="all" dirty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STATES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93394" y="3441785"/>
            <a:ext cx="1552575" cy="109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cap="all" dirty="0" smtClean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OVER </a:t>
            </a:r>
            <a:r>
              <a:rPr lang="en-US" sz="2000" b="1" cap="all" dirty="0" smtClean="0">
                <a:solidFill>
                  <a:srgbClr val="00B0F0"/>
                </a:solidFill>
                <a:latin typeface="Arial Black"/>
                <a:ea typeface="Calibri"/>
                <a:cs typeface="Arial"/>
              </a:rPr>
              <a:t>750</a:t>
            </a:r>
            <a:r>
              <a:rPr lang="en-US" sz="2000" b="1" cap="all" dirty="0" smtClean="0">
                <a:solidFill>
                  <a:srgbClr val="00B0F0"/>
                </a:solidFill>
                <a:effectLst/>
                <a:latin typeface="Arial Black"/>
                <a:ea typeface="Calibri"/>
                <a:cs typeface="Arial"/>
              </a:rPr>
              <a:t>,000</a:t>
            </a:r>
            <a:r>
              <a:rPr lang="en-US" sz="1400" b="1" cap="all" dirty="0">
                <a:solidFill>
                  <a:srgbClr val="73B84D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en-US" sz="1400" b="1" cap="all" dirty="0">
                <a:solidFill>
                  <a:srgbClr val="73B84D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en-US" sz="1400" b="1" cap="all" dirty="0">
                <a:solidFill>
                  <a:srgbClr val="262626"/>
                </a:solidFill>
                <a:effectLst/>
                <a:latin typeface="Arial"/>
                <a:ea typeface="Calibri"/>
                <a:cs typeface="Times New Roman"/>
              </a:rPr>
              <a:t>customers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0" b="6911"/>
          <a:stretch/>
        </p:blipFill>
        <p:spPr bwMode="auto">
          <a:xfrm>
            <a:off x="5411788" y="1117050"/>
            <a:ext cx="2035175" cy="232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77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9562" y="1785607"/>
            <a:ext cx="5786018" cy="341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67168"/>
            <a:ext cx="4476750" cy="469651"/>
          </a:xfrm>
        </p:spPr>
        <p:txBody>
          <a:bodyPr>
            <a:normAutofit/>
          </a:bodyPr>
          <a:lstStyle/>
          <a:p>
            <a:r>
              <a:rPr lang="en-US" dirty="0"/>
              <a:t>Generation Fleet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20252"/>
            <a:ext cx="3319236" cy="34681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b="1" dirty="0"/>
              <a:t>Company Owned &amp; Operated</a:t>
            </a:r>
          </a:p>
          <a:p>
            <a:pPr marL="228589" indent="-228589">
              <a:spcBef>
                <a:spcPts val="0"/>
              </a:spcBef>
            </a:pPr>
            <a:r>
              <a:rPr lang="en-US" sz="1400" dirty="0" smtClean="0"/>
              <a:t>Asbury – 1970</a:t>
            </a:r>
            <a:endParaRPr lang="en-US" sz="1400" dirty="0"/>
          </a:p>
          <a:p>
            <a:pPr marL="228589" indent="-228589">
              <a:spcBef>
                <a:spcPts val="0"/>
              </a:spcBef>
            </a:pPr>
            <a:r>
              <a:rPr lang="en-US" sz="1400" dirty="0"/>
              <a:t>Energy </a:t>
            </a:r>
            <a:r>
              <a:rPr lang="en-US" sz="1400" dirty="0" smtClean="0"/>
              <a:t>Center – 1980 &amp; 2003</a:t>
            </a:r>
            <a:endParaRPr lang="en-US" sz="1400" dirty="0"/>
          </a:p>
          <a:p>
            <a:pPr marL="228589" indent="-228589">
              <a:spcBef>
                <a:spcPts val="0"/>
              </a:spcBef>
            </a:pPr>
            <a:r>
              <a:rPr lang="en-US" sz="1400" dirty="0"/>
              <a:t>Ozark </a:t>
            </a:r>
            <a:r>
              <a:rPr lang="en-US" sz="1400" dirty="0" smtClean="0"/>
              <a:t>Beach – 1936</a:t>
            </a:r>
            <a:endParaRPr lang="en-US" sz="1400" dirty="0"/>
          </a:p>
          <a:p>
            <a:pPr marL="228589" indent="-228589">
              <a:spcBef>
                <a:spcPts val="0"/>
              </a:spcBef>
            </a:pPr>
            <a:r>
              <a:rPr lang="en-US" sz="1400" dirty="0" smtClean="0"/>
              <a:t>Riverton – 2016</a:t>
            </a:r>
            <a:endParaRPr lang="en-US" sz="1400" dirty="0"/>
          </a:p>
          <a:p>
            <a:pPr marL="228589" indent="-228589">
              <a:spcBef>
                <a:spcPts val="0"/>
              </a:spcBef>
            </a:pPr>
            <a:r>
              <a:rPr lang="en-US" sz="1400" dirty="0" smtClean="0"/>
              <a:t>Stateline – 2001</a:t>
            </a: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b="1" dirty="0"/>
              <a:t>Co-Owned</a:t>
            </a:r>
          </a:p>
          <a:p>
            <a:pPr marL="228589" indent="-228589">
              <a:spcBef>
                <a:spcPts val="0"/>
              </a:spcBef>
            </a:pPr>
            <a:r>
              <a:rPr lang="en-US" sz="1400" dirty="0" err="1"/>
              <a:t>Iatan</a:t>
            </a:r>
            <a:r>
              <a:rPr lang="en-US" sz="1400" dirty="0"/>
              <a:t> I &amp; II</a:t>
            </a:r>
          </a:p>
          <a:p>
            <a:pPr marL="228589" indent="-228589">
              <a:spcBef>
                <a:spcPts val="0"/>
              </a:spcBef>
            </a:pPr>
            <a:r>
              <a:rPr lang="en-US" sz="1400" dirty="0"/>
              <a:t>Plum Point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b="1" dirty="0"/>
              <a:t>Non-Owned</a:t>
            </a:r>
          </a:p>
          <a:p>
            <a:pPr marL="228589" indent="-228589">
              <a:spcBef>
                <a:spcPts val="0"/>
              </a:spcBef>
            </a:pPr>
            <a:r>
              <a:rPr lang="en-US" sz="1400" dirty="0"/>
              <a:t>Elk </a:t>
            </a:r>
            <a:r>
              <a:rPr lang="en-US" sz="1400" dirty="0" smtClean="0"/>
              <a:t>River</a:t>
            </a:r>
            <a:endParaRPr lang="en-US" sz="1400" dirty="0"/>
          </a:p>
          <a:p>
            <a:pPr marL="228589" indent="-228589">
              <a:spcBef>
                <a:spcPts val="0"/>
              </a:spcBef>
            </a:pPr>
            <a:r>
              <a:rPr lang="en-US" sz="1400" dirty="0"/>
              <a:t>Meridian </a:t>
            </a:r>
            <a:r>
              <a:rPr lang="en-US" sz="1400" dirty="0" smtClean="0"/>
              <a:t>Way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62" y="1618772"/>
            <a:ext cx="1988950" cy="1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C9BE-EAD1-7D44-9070-0FADF43719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0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16468"/>
            <a:ext cx="564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Customer Solar - Applied vs. Operational</a:t>
            </a:r>
            <a:endParaRPr lang="en-US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759596"/>
              </p:ext>
            </p:extLst>
          </p:nvPr>
        </p:nvGraphicFramePr>
        <p:xfrm>
          <a:off x="152400" y="906939"/>
          <a:ext cx="4419600" cy="549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201590"/>
              </p:ext>
            </p:extLst>
          </p:nvPr>
        </p:nvGraphicFramePr>
        <p:xfrm>
          <a:off x="4648200" y="902732"/>
          <a:ext cx="4343400" cy="549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37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955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latin typeface="+mj-lt"/>
              </a:rPr>
              <a:t>Solar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Total rebates paid </a:t>
            </a:r>
            <a:r>
              <a:rPr lang="en-US" dirty="0">
                <a:latin typeface="+mj-lt"/>
              </a:rPr>
              <a:t>as of </a:t>
            </a:r>
            <a:r>
              <a:rPr lang="en-US" dirty="0" smtClean="0">
                <a:latin typeface="+mj-lt"/>
              </a:rPr>
              <a:t>10/31/2017: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$12,504,450 (1176 Customers paid)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Total rebates committed </a:t>
            </a:r>
            <a:r>
              <a:rPr lang="en-US" dirty="0">
                <a:latin typeface="+mj-lt"/>
              </a:rPr>
              <a:t>as </a:t>
            </a:r>
            <a:r>
              <a:rPr lang="en-US" dirty="0" smtClean="0">
                <a:latin typeface="+mj-lt"/>
              </a:rPr>
              <a:t>of 10/31/2017: 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 smtClean="0">
                <a:latin typeface="+mj-lt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$12,611,528 </a:t>
            </a: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Total of received applications: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+mj-lt"/>
              </a:rPr>
            </a:br>
            <a:r>
              <a:rPr lang="en-US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17,563,705 W (1342 Applicants)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Total Missouri PV online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solidFill>
                  <a:srgbClr val="FF0000"/>
                </a:solidFill>
                <a:latin typeface="+mj-lt"/>
              </a:rPr>
              <a:t>	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16,177,585 W</a:t>
            </a: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34 </a:t>
            </a:r>
            <a:r>
              <a:rPr lang="en-US" dirty="0">
                <a:latin typeface="+mj-lt"/>
              </a:rPr>
              <a:t>applications </a:t>
            </a:r>
            <a:r>
              <a:rPr lang="en-US" dirty="0" smtClean="0">
                <a:latin typeface="+mj-lt"/>
              </a:rPr>
              <a:t>received in October 2017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u="sng" dirty="0" smtClean="0">
                <a:latin typeface="+mj-lt"/>
              </a:rPr>
              <a:t>Wind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Nine customers in Missouri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Total of 100 kW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13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C9BE-EAD1-7D44-9070-0FADF437197C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Projected EE savings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960971"/>
              </p:ext>
            </p:extLst>
          </p:nvPr>
        </p:nvGraphicFramePr>
        <p:xfrm>
          <a:off x="809626" y="2354897"/>
          <a:ext cx="7315198" cy="1362075"/>
        </p:xfrm>
        <a:graphic>
          <a:graphicData uri="http://schemas.openxmlformats.org/drawingml/2006/table">
            <a:tbl>
              <a:tblPr firstRow="1" firstCol="1" bandRow="1"/>
              <a:tblGrid>
                <a:gridCol w="3068892"/>
                <a:gridCol w="1632035"/>
                <a:gridCol w="1632035"/>
                <a:gridCol w="982236"/>
              </a:tblGrid>
              <a:tr h="20002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Annual Energy Savings Targets (kWh)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June 2017-May 2018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June 2018-May 2019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Custom C&amp;I Program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                  5,600,000 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                  5,600,000 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11,200,000 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Income-eligible Multi-Family Direct Install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                      415,612 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                      415,612 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      831,224 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Multi-Family Direct Install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                      415,612 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                      415,612 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      831,224 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Residential HVAC Program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                      363,668 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                      363,668 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      727,336 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                  6,794,892 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                  6,794,892 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  13,589,784 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16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C9BE-EAD1-7D44-9070-0FADF437197C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72" y="1185333"/>
            <a:ext cx="3007359" cy="501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liberty Utilities">
      <a:dk1>
        <a:sysClr val="windowText" lastClr="000000"/>
      </a:dk1>
      <a:lt1>
        <a:sysClr val="window" lastClr="FFFFFF"/>
      </a:lt1>
      <a:dk2>
        <a:srgbClr val="0057A7"/>
      </a:dk2>
      <a:lt2>
        <a:srgbClr val="EEECE1"/>
      </a:lt2>
      <a:accent1>
        <a:srgbClr val="FEDA00"/>
      </a:accent1>
      <a:accent2>
        <a:srgbClr val="0057A7"/>
      </a:accent2>
      <a:accent3>
        <a:srgbClr val="73B84D"/>
      </a:accent3>
      <a:accent4>
        <a:srgbClr val="FDF4C5"/>
      </a:accent4>
      <a:accent5>
        <a:srgbClr val="FFFFFF"/>
      </a:accent5>
      <a:accent6>
        <a:srgbClr val="FFFFFF"/>
      </a:accent6>
      <a:hlink>
        <a:srgbClr val="0057A7"/>
      </a:hlink>
      <a:folHlink>
        <a:srgbClr val="63233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gion xmlns="0ce7a342-5989-4b4f-9e9c-cb4f2e829b02">Corporate</Region>
    <cwrm_uniqueid xmlns="c8edcb65-c8af-4a0f-9bec-8c92aaf80601" xsi:nil="true"/>
    <TaxCatchAll xmlns="4f5b8b0f-969d-4d86-ad06-33e489396762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BEE4C6E79634F8FED7F85FEEF21DE" ma:contentTypeVersion="0" ma:contentTypeDescription="Create a new document." ma:contentTypeScope="" ma:versionID="9fa58e0462bfb9f23504ba7aa4c9cccc">
  <xsd:schema xmlns:xsd="http://www.w3.org/2001/XMLSchema" xmlns:xs="http://www.w3.org/2001/XMLSchema" xmlns:p="http://schemas.microsoft.com/office/2006/metadata/properties" xmlns:ns2="c8edcb65-c8af-4a0f-9bec-8c92aaf80601" xmlns:ns3="4f5b8b0f-969d-4d86-ad06-33e489396762" xmlns:ns4="0ce7a342-5989-4b4f-9e9c-cb4f2e829b02" targetNamespace="http://schemas.microsoft.com/office/2006/metadata/properties" ma:root="true" ma:fieldsID="5825b712714d7562852771aa4789cd02" ns2:_="" ns3:_="" ns4:_="">
    <xsd:import namespace="c8edcb65-c8af-4a0f-9bec-8c92aaf80601"/>
    <xsd:import namespace="4f5b8b0f-969d-4d86-ad06-33e489396762"/>
    <xsd:import namespace="0ce7a342-5989-4b4f-9e9c-cb4f2e829b0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cwrm_uniqueid" minOccurs="0"/>
                <xsd:element ref="ns3:TaxCatchAll" minOccurs="0"/>
                <xsd:element ref="ns3:TaxCatchAllLabel" minOccurs="0"/>
                <xsd:element ref="ns4:Reg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dcb65-c8af-4a0f-9bec-8c92aaf8060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wrm_uniqueid" ma:index="11" nillable="true" ma:displayName="cwrm_uniqueid" ma:default="" ma:hidden="true" ma:internalName="cwrm_uniqueid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b8b0f-969d-4d86-ad06-33e48939676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18d335f-7f84-4522-ba89-b75ed7dba8b3}" ma:internalName="TaxCatchAll" ma:showField="CatchAllData" ma:web="0ce7a342-5989-4b4f-9e9c-cb4f2e829b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918d335f-7f84-4522-ba89-b75ed7dba8b3}" ma:internalName="TaxCatchAllLabel" ma:readOnly="true" ma:showField="CatchAllDataLabel" ma:web="0ce7a342-5989-4b4f-9e9c-cb4f2e829b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7a342-5989-4b4f-9e9c-cb4f2e829b02" elementFormDefault="qualified">
    <xsd:import namespace="http://schemas.microsoft.com/office/2006/documentManagement/types"/>
    <xsd:import namespace="http://schemas.microsoft.com/office/infopath/2007/PartnerControls"/>
    <xsd:element name="Region" ma:index="14" nillable="true" ma:displayName="Region" ma:default="Corporate" ma:format="Dropdown" ma:internalName="Region">
      <xsd:simpleType>
        <xsd:restriction base="dms:Choice">
          <xsd:enumeration value="Corporate"/>
          <xsd:enumeration value="West"/>
          <xsd:enumeration value="South"/>
          <xsd:enumeration value="Central"/>
          <xsd:enumeration value="Head Office"/>
          <xsd:enumeration value="Ea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5.xml><?xml version="1.0" encoding="utf-8"?>
<?mso-contentType ?>
<SharedContentType xmlns="Microsoft.SharePoint.Taxonomy.ContentTypeSync" SourceId="fcde5f29-8f68-432c-a05f-cbf04e1fd69c" ContentTypeId="0x0101" PreviousValue="false"/>
</file>

<file path=customXml/itemProps1.xml><?xml version="1.0" encoding="utf-8"?>
<ds:datastoreItem xmlns:ds="http://schemas.openxmlformats.org/officeDocument/2006/customXml" ds:itemID="{4132DA78-AA20-446B-B582-C06EA4DA2043}">
  <ds:schemaRefs>
    <ds:schemaRef ds:uri="http://purl.org/dc/elements/1.1/"/>
    <ds:schemaRef ds:uri="4f5b8b0f-969d-4d86-ad06-33e489396762"/>
    <ds:schemaRef ds:uri="http://purl.org/dc/dcmitype/"/>
    <ds:schemaRef ds:uri="http://www.w3.org/XML/1998/namespace"/>
    <ds:schemaRef ds:uri="http://schemas.microsoft.com/office/infopath/2007/PartnerControls"/>
    <ds:schemaRef ds:uri="c8edcb65-c8af-4a0f-9bec-8c92aaf80601"/>
    <ds:schemaRef ds:uri="http://schemas.microsoft.com/office/2006/documentManagement/types"/>
    <ds:schemaRef ds:uri="http://schemas.openxmlformats.org/package/2006/metadata/core-properties"/>
    <ds:schemaRef ds:uri="0ce7a342-5989-4b4f-9e9c-cb4f2e829b02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45D926-E1A7-4F6E-81C0-34A15D4FF0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edcb65-c8af-4a0f-9bec-8c92aaf80601"/>
    <ds:schemaRef ds:uri="4f5b8b0f-969d-4d86-ad06-33e489396762"/>
    <ds:schemaRef ds:uri="0ce7a342-5989-4b4f-9e9c-cb4f2e829b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FEDFAC-E37E-4715-8383-4F3FEAAAA32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C0E198-121D-467C-805E-8D8788743DB4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22F7A4B-FDDD-4835-BC33-319EA030D36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6834</TotalTime>
  <Words>273</Words>
  <Application>Microsoft Office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Liberty Utilities</vt:lpstr>
      <vt:lpstr>Liberty Utilities – Central Region</vt:lpstr>
      <vt:lpstr>About Liberty Utilities</vt:lpstr>
      <vt:lpstr>About Liberty Utilities</vt:lpstr>
      <vt:lpstr>Generation Fleet</vt:lpstr>
      <vt:lpstr>PowerPoint Presentation</vt:lpstr>
      <vt:lpstr>Summary</vt:lpstr>
      <vt:lpstr>Projected EE savings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Template Gas</dc:title>
  <dc:creator>Pilot PMR</dc:creator>
  <cp:lastModifiedBy>Vaught, Dianna</cp:lastModifiedBy>
  <cp:revision>128</cp:revision>
  <cp:lastPrinted>2017-11-19T20:28:41Z</cp:lastPrinted>
  <dcterms:created xsi:type="dcterms:W3CDTF">2012-10-25T00:40:44Z</dcterms:created>
  <dcterms:modified xsi:type="dcterms:W3CDTF">2017-11-27T16:24:58Z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0x0101004BCBEE4C6E79634F8FED7F85FEEF21DE</vt:lpwstr>
  </property>
</Properties>
</file>