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097" r:id="rId1"/>
    <p:sldMasterId id="2147484098" r:id="rId2"/>
    <p:sldMasterId id="2147484099" r:id="rId3"/>
    <p:sldMasterId id="2147484100" r:id="rId4"/>
    <p:sldMasterId id="2147484101" r:id="rId5"/>
    <p:sldMasterId id="2147484102" r:id="rId6"/>
    <p:sldMasterId id="2147484103" r:id="rId7"/>
    <p:sldMasterId id="2147484105" r:id="rId8"/>
    <p:sldMasterId id="2147484106" r:id="rId9"/>
  </p:sldMasterIdLst>
  <p:notesMasterIdLst>
    <p:notesMasterId r:id="rId20"/>
  </p:notesMasterIdLst>
  <p:handoutMasterIdLst>
    <p:handoutMasterId r:id="rId21"/>
  </p:handoutMasterIdLst>
  <p:sldIdLst>
    <p:sldId id="256" r:id="rId10"/>
    <p:sldId id="280" r:id="rId11"/>
    <p:sldId id="293" r:id="rId12"/>
    <p:sldId id="294" r:id="rId13"/>
    <p:sldId id="296" r:id="rId14"/>
    <p:sldId id="295" r:id="rId15"/>
    <p:sldId id="292" r:id="rId16"/>
    <p:sldId id="297" r:id="rId17"/>
    <p:sldId id="298" r:id="rId18"/>
    <p:sldId id="299" r:id="rId1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96762D4-1208-40BD-9F6F-89907E02A741}">
          <p14:sldIdLst>
            <p14:sldId id="256"/>
            <p14:sldId id="280"/>
            <p14:sldId id="293"/>
            <p14:sldId id="294"/>
            <p14:sldId id="296"/>
            <p14:sldId id="295"/>
            <p14:sldId id="292"/>
            <p14:sldId id="297"/>
            <p14:sldId id="298"/>
            <p14:sldId id="299"/>
          </p14:sldIdLst>
        </p14:section>
      </p14:sectionLst>
    </p:ext>
    <p:ext uri="{EFAFB233-063F-42B5-8137-9DF3F51BA10A}">
      <p15:sldGuideLst xmlns="" xmlns:p15="http://schemas.microsoft.com/office/powerpoint/2012/main">
        <p15:guide id="0" orient="horz" pos="719" userDrawn="1">
          <p15:clr>
            <a:srgbClr val="A4A3A4"/>
          </p15:clr>
        </p15:guide>
        <p15:guide id="1" pos="2879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719">
          <p15:clr>
            <a:srgbClr val="A4A3A4"/>
          </p15:clr>
        </p15:guide>
        <p15:guide id="2" pos="287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439639"/>
    <a:srgbClr val="DAFFC5"/>
    <a:srgbClr val="9FE06A"/>
    <a:srgbClr val="FFFF66"/>
    <a:srgbClr val="FFFF99"/>
    <a:srgbClr val="72CDF4"/>
    <a:srgbClr val="1B6CB5"/>
    <a:srgbClr val="0075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41" autoAdjust="0"/>
    <p:restoredTop sz="83887" autoAdjust="0"/>
  </p:normalViewPr>
  <p:slideViewPr>
    <p:cSldViewPr snapToObjects="1">
      <p:cViewPr varScale="1">
        <p:scale>
          <a:sx n="77" d="100"/>
          <a:sy n="77" d="100"/>
        </p:scale>
        <p:origin x="-2658" y="-84"/>
      </p:cViewPr>
      <p:guideLst>
        <p:guide orient="horz" pos="719"/>
        <p:guide pos="287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>
        <p:scale>
          <a:sx n="70" d="100"/>
          <a:sy n="70" d="100"/>
        </p:scale>
        <p:origin x="-3366" y="-468"/>
      </p:cViewPr>
      <p:guideLst>
        <p:guide orient="horz" pos="719"/>
        <p:guide pos="287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44" y="2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/>
          <a:lstStyle>
            <a:lvl1pPr algn="r">
              <a:defRPr sz="1200"/>
            </a:lvl1pPr>
          </a:lstStyle>
          <a:p>
            <a:fld id="{23F4B1D6-A14A-49F3-89E4-646CEBC8D853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971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4" y="8829971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 anchor="b"/>
          <a:lstStyle>
            <a:lvl1pPr algn="r">
              <a:defRPr sz="1200"/>
            </a:lvl1pPr>
          </a:lstStyle>
          <a:p>
            <a:fld id="{7268B0F9-4B29-49D0-94BF-1057169437C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9682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4" y="2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/>
          <a:lstStyle>
            <a:lvl1pPr algn="r">
              <a:defRPr sz="1200"/>
            </a:lvl1pPr>
          </a:lstStyle>
          <a:p>
            <a:fld id="{3A38AFA1-D132-442E-B1AC-DD849B4F33A0}" type="datetimeFigureOut">
              <a:rPr lang="en-US" smtClean="0"/>
              <a:pPr/>
              <a:t>11/27/2017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056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985" tIns="44994" rIns="89985" bIns="4499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2"/>
            <a:ext cx="5608320" cy="4183384"/>
          </a:xfrm>
          <a:prstGeom prst="rect">
            <a:avLst/>
          </a:prstGeom>
        </p:spPr>
        <p:txBody>
          <a:bodyPr vert="horz" lIns="89985" tIns="44994" rIns="89985" bIns="4499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8829971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4" y="8829971"/>
            <a:ext cx="3037840" cy="464824"/>
          </a:xfrm>
          <a:prstGeom prst="rect">
            <a:avLst/>
          </a:prstGeom>
        </p:spPr>
        <p:txBody>
          <a:bodyPr vert="horz" lIns="89985" tIns="44994" rIns="89985" bIns="44994" rtlCol="0" anchor="b"/>
          <a:lstStyle>
            <a:lvl1pPr algn="r">
              <a:defRPr sz="1200"/>
            </a:lvl1pPr>
          </a:lstStyle>
          <a:p>
            <a:fld id="{0063833F-694C-4799-B24A-5D2F9A3FCED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45663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3833F-694C-4799-B24A-5D2F9A3FCED9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94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6.pn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5.png"/><Relationship Id="rId2" Type="http://schemas.openxmlformats.org/officeDocument/2006/relationships/tags" Target="../tags/tag86.xml"/><Relationship Id="rId1" Type="http://schemas.openxmlformats.org/officeDocument/2006/relationships/vmlDrawing" Target="../drawings/vmlDrawing6.vml"/><Relationship Id="rId6" Type="http://schemas.openxmlformats.org/officeDocument/2006/relationships/tags" Target="../tags/tag90.xml"/><Relationship Id="rId11" Type="http://schemas.openxmlformats.org/officeDocument/2006/relationships/image" Target="../media/image4.emf"/><Relationship Id="rId5" Type="http://schemas.openxmlformats.org/officeDocument/2006/relationships/tags" Target="../tags/tag89.xml"/><Relationship Id="rId10" Type="http://schemas.openxmlformats.org/officeDocument/2006/relationships/oleObject" Target="../embeddings/oleObject6.bin"/><Relationship Id="rId4" Type="http://schemas.openxmlformats.org/officeDocument/2006/relationships/tags" Target="../tags/tag88.xml"/><Relationship Id="rId9" Type="http://schemas.openxmlformats.org/officeDocument/2006/relationships/slideMaster" Target="../slideMasters/slideMaster4.xml"/><Relationship Id="rId14" Type="http://schemas.openxmlformats.org/officeDocument/2006/relationships/image" Target="../media/image7.jpe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9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image" Target="../media/image6.png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image" Target="../media/image5.png"/><Relationship Id="rId2" Type="http://schemas.openxmlformats.org/officeDocument/2006/relationships/tags" Target="../tags/tag117.xml"/><Relationship Id="rId1" Type="http://schemas.openxmlformats.org/officeDocument/2006/relationships/vmlDrawing" Target="../drawings/vmlDrawing8.vml"/><Relationship Id="rId6" Type="http://schemas.openxmlformats.org/officeDocument/2006/relationships/tags" Target="../tags/tag121.xml"/><Relationship Id="rId11" Type="http://schemas.openxmlformats.org/officeDocument/2006/relationships/image" Target="../media/image4.emf"/><Relationship Id="rId5" Type="http://schemas.openxmlformats.org/officeDocument/2006/relationships/tags" Target="../tags/tag120.xml"/><Relationship Id="rId10" Type="http://schemas.openxmlformats.org/officeDocument/2006/relationships/oleObject" Target="../embeddings/oleObject8.bin"/><Relationship Id="rId4" Type="http://schemas.openxmlformats.org/officeDocument/2006/relationships/tags" Target="../tags/tag119.xml"/><Relationship Id="rId9" Type="http://schemas.openxmlformats.org/officeDocument/2006/relationships/slideMaster" Target="../slideMasters/slideMaster5.xml"/><Relationship Id="rId14" Type="http://schemas.openxmlformats.org/officeDocument/2006/relationships/image" Target="../media/image7.jpe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2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13" Type="http://schemas.openxmlformats.org/officeDocument/2006/relationships/image" Target="../media/image6.png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12" Type="http://schemas.openxmlformats.org/officeDocument/2006/relationships/image" Target="../media/image5.png"/><Relationship Id="rId2" Type="http://schemas.openxmlformats.org/officeDocument/2006/relationships/tags" Target="../tags/tag148.xml"/><Relationship Id="rId1" Type="http://schemas.openxmlformats.org/officeDocument/2006/relationships/vmlDrawing" Target="../drawings/vmlDrawing10.vml"/><Relationship Id="rId6" Type="http://schemas.openxmlformats.org/officeDocument/2006/relationships/tags" Target="../tags/tag152.xml"/><Relationship Id="rId11" Type="http://schemas.openxmlformats.org/officeDocument/2006/relationships/image" Target="../media/image4.emf"/><Relationship Id="rId5" Type="http://schemas.openxmlformats.org/officeDocument/2006/relationships/tags" Target="../tags/tag151.xml"/><Relationship Id="rId10" Type="http://schemas.openxmlformats.org/officeDocument/2006/relationships/oleObject" Target="../embeddings/oleObject10.bin"/><Relationship Id="rId4" Type="http://schemas.openxmlformats.org/officeDocument/2006/relationships/tags" Target="../tags/tag150.xml"/><Relationship Id="rId9" Type="http://schemas.openxmlformats.org/officeDocument/2006/relationships/slideMaster" Target="../slideMasters/slideMaster6.xml"/><Relationship Id="rId14" Type="http://schemas.openxmlformats.org/officeDocument/2006/relationships/image" Target="../media/image7.jpe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ags" Target="../tags/tag15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6.png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image" Target="../media/image5.png"/><Relationship Id="rId2" Type="http://schemas.openxmlformats.org/officeDocument/2006/relationships/tags" Target="../tags/tag24.xml"/><Relationship Id="rId1" Type="http://schemas.openxmlformats.org/officeDocument/2006/relationships/vmlDrawing" Target="../drawings/vmlDrawing2.vml"/><Relationship Id="rId6" Type="http://schemas.openxmlformats.org/officeDocument/2006/relationships/tags" Target="../tags/tag28.xml"/><Relationship Id="rId11" Type="http://schemas.openxmlformats.org/officeDocument/2006/relationships/image" Target="../media/image4.emf"/><Relationship Id="rId5" Type="http://schemas.openxmlformats.org/officeDocument/2006/relationships/tags" Target="../tags/tag27.xml"/><Relationship Id="rId10" Type="http://schemas.openxmlformats.org/officeDocument/2006/relationships/oleObject" Target="../embeddings/oleObject2.bin"/><Relationship Id="rId4" Type="http://schemas.openxmlformats.org/officeDocument/2006/relationships/tags" Target="../tags/tag26.xml"/><Relationship Id="rId9" Type="http://schemas.openxmlformats.org/officeDocument/2006/relationships/slideMaster" Target="../slideMasters/slideMaster2.xml"/><Relationship Id="rId14" Type="http://schemas.openxmlformats.org/officeDocument/2006/relationships/image" Target="../media/image7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Master" Target="../slideMasters/slideMaster8.xml"/><Relationship Id="rId7" Type="http://schemas.openxmlformats.org/officeDocument/2006/relationships/image" Target="../media/image6.png"/><Relationship Id="rId2" Type="http://schemas.openxmlformats.org/officeDocument/2006/relationships/tags" Target="../tags/tag17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12.bin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ags" Target="../tags/tag17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emf"/><Relationship Id="rId3" Type="http://schemas.openxmlformats.org/officeDocument/2006/relationships/image" Target="../media/image16.jpeg"/><Relationship Id="rId7" Type="http://schemas.openxmlformats.org/officeDocument/2006/relationships/image" Target="../media/image20.jpg"/><Relationship Id="rId12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13" Type="http://schemas.openxmlformats.org/officeDocument/2006/relationships/image" Target="../media/image6.png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image" Target="../media/image5.png"/><Relationship Id="rId2" Type="http://schemas.openxmlformats.org/officeDocument/2006/relationships/tags" Target="../tags/tag55.xml"/><Relationship Id="rId1" Type="http://schemas.openxmlformats.org/officeDocument/2006/relationships/vmlDrawing" Target="../drawings/vmlDrawing4.vml"/><Relationship Id="rId6" Type="http://schemas.openxmlformats.org/officeDocument/2006/relationships/tags" Target="../tags/tag59.xml"/><Relationship Id="rId11" Type="http://schemas.openxmlformats.org/officeDocument/2006/relationships/image" Target="../media/image4.emf"/><Relationship Id="rId5" Type="http://schemas.openxmlformats.org/officeDocument/2006/relationships/tags" Target="../tags/tag58.xml"/><Relationship Id="rId10" Type="http://schemas.openxmlformats.org/officeDocument/2006/relationships/oleObject" Target="../embeddings/oleObject4.bin"/><Relationship Id="rId4" Type="http://schemas.openxmlformats.org/officeDocument/2006/relationships/tags" Target="../tags/tag57.xml"/><Relationship Id="rId9" Type="http://schemas.openxmlformats.org/officeDocument/2006/relationships/slideMaster" Target="../slideMasters/slideMaster3.xml"/><Relationship Id="rId1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6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914400"/>
            <a:ext cx="7772400" cy="457200"/>
          </a:xfrm>
        </p:spPr>
        <p:txBody>
          <a:bodyPr anchor="t">
            <a:normAutofit/>
          </a:bodyPr>
          <a:lstStyle>
            <a:lvl1pPr>
              <a:defRPr sz="2800" b="1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76400" y="1371600"/>
            <a:ext cx="6400800" cy="3048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697167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304800" y="5867400"/>
            <a:ext cx="5562600" cy="304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PRESENTER NAME</a:t>
            </a:r>
          </a:p>
          <a:p>
            <a:pPr lvl="0"/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304800" y="6096000"/>
            <a:ext cx="3581400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MM.DD.YY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1" y="2883778"/>
            <a:ext cx="4422118" cy="13834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748528"/>
            <a:ext cx="1758536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49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11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18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13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3638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2013 BUDGET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0649"/>
            <a:ext cx="8229600" cy="42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970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36605536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65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McK Title Elements" hidden="1"/>
          <p:cNvGrpSpPr>
            <a:grpSpLocks/>
          </p:cNvGrpSpPr>
          <p:nvPr>
            <p:custDataLst>
              <p:tags r:id="rId4"/>
            </p:custDataLst>
          </p:nvPr>
        </p:nvGrpSpPr>
        <p:grpSpPr bwMode="gray">
          <a:xfrm>
            <a:off x="314325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28969" y="2967935"/>
            <a:ext cx="4924032" cy="492443"/>
          </a:xfrm>
          <a:prstGeom prst="rect">
            <a:avLst/>
          </a:prstGeom>
        </p:spPr>
        <p:txBody>
          <a:bodyPr wrap="square"/>
          <a:lstStyle>
            <a:lvl1pPr>
              <a:tabLst/>
              <a:defRPr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 bwMode="gray">
          <a:xfrm>
            <a:off x="228600" y="4244578"/>
            <a:ext cx="8450633" cy="251222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20" name="Picture 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4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324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2398375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67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760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13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3638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2013 BUDGET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0649"/>
            <a:ext cx="8229600" cy="42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420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79627207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53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McK Title Elements" hidden="1"/>
          <p:cNvGrpSpPr>
            <a:grpSpLocks/>
          </p:cNvGrpSpPr>
          <p:nvPr>
            <p:custDataLst>
              <p:tags r:id="rId4"/>
            </p:custDataLst>
          </p:nvPr>
        </p:nvGrpSpPr>
        <p:grpSpPr bwMode="gray">
          <a:xfrm>
            <a:off x="314325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28969" y="2967935"/>
            <a:ext cx="4924032" cy="492443"/>
          </a:xfrm>
          <a:prstGeom prst="rect">
            <a:avLst/>
          </a:prstGeom>
        </p:spPr>
        <p:txBody>
          <a:bodyPr wrap="square"/>
          <a:lstStyle>
            <a:lvl1pPr>
              <a:tabLst/>
              <a:defRPr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 bwMode="gray">
          <a:xfrm>
            <a:off x="228600" y="4244578"/>
            <a:ext cx="8450633" cy="251222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20" name="Picture 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4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607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890267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20528" cy="914400"/>
          </a:xfrm>
        </p:spPr>
        <p:txBody>
          <a:bodyPr bIns="0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204"/>
            <a:ext cx="8720528" cy="3674565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028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664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332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13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3638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2013 BUDGET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0649"/>
            <a:ext cx="8229600" cy="42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7750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0461520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99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McK Title Elements" hidden="1"/>
          <p:cNvGrpSpPr>
            <a:grpSpLocks/>
          </p:cNvGrpSpPr>
          <p:nvPr>
            <p:custDataLst>
              <p:tags r:id="rId4"/>
            </p:custDataLst>
          </p:nvPr>
        </p:nvGrpSpPr>
        <p:grpSpPr bwMode="gray">
          <a:xfrm>
            <a:off x="314325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28969" y="2967935"/>
            <a:ext cx="4924032" cy="492443"/>
          </a:xfrm>
          <a:prstGeom prst="rect">
            <a:avLst/>
          </a:prstGeom>
        </p:spPr>
        <p:txBody>
          <a:bodyPr wrap="square"/>
          <a:lstStyle>
            <a:lvl1pPr>
              <a:tabLst/>
              <a:defRPr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 bwMode="gray">
          <a:xfrm>
            <a:off x="228600" y="4244578"/>
            <a:ext cx="8450633" cy="251222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20" name="Picture 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4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2294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762729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65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589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13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3638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2013 BUDGET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0649"/>
            <a:ext cx="8229600" cy="42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8931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itle2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94687"/>
            <a:ext cx="8229600" cy="911225"/>
          </a:xfrm>
        </p:spPr>
        <p:txBody>
          <a:bodyPr/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171606"/>
            <a:ext cx="8229600" cy="917088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9114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title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8888"/>
            <a:ext cx="7716322" cy="1177779"/>
          </a:xfrm>
        </p:spPr>
        <p:txBody>
          <a:bodyPr/>
          <a:lstStyle>
            <a:lvl1pPr algn="r"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55474"/>
            <a:ext cx="6801922" cy="968296"/>
          </a:xfrm>
        </p:spPr>
        <p:txBody>
          <a:bodyPr/>
          <a:lstStyle>
            <a:lvl1pPr marL="0" indent="0" algn="r">
              <a:buNone/>
              <a:defRPr b="1"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6626640" y="2332590"/>
            <a:ext cx="1480622" cy="304800"/>
          </a:xfrm>
        </p:spPr>
        <p:txBody>
          <a:bodyPr>
            <a:normAutofit/>
          </a:bodyPr>
          <a:lstStyle>
            <a:lvl1pPr algn="ctr">
              <a:buNone/>
              <a:defRPr sz="1600"/>
            </a:lvl1pPr>
          </a:lstStyle>
          <a:p>
            <a:pPr lvl="0"/>
            <a:r>
              <a:rPr lang="en-US" dirty="0" smtClean="0"/>
              <a:t>MM.DD.YY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98890292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07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McK Title Elements" hidden="1"/>
          <p:cNvGrpSpPr>
            <a:grpSpLocks/>
          </p:cNvGrpSpPr>
          <p:nvPr>
            <p:custDataLst>
              <p:tags r:id="rId4"/>
            </p:custDataLst>
          </p:nvPr>
        </p:nvGrpSpPr>
        <p:grpSpPr bwMode="gray">
          <a:xfrm>
            <a:off x="314325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28969" y="2967935"/>
            <a:ext cx="4924032" cy="492443"/>
          </a:xfrm>
          <a:prstGeom prst="rect">
            <a:avLst/>
          </a:prstGeom>
        </p:spPr>
        <p:txBody>
          <a:bodyPr wrap="square"/>
          <a:lstStyle>
            <a:lvl1pPr>
              <a:tabLst/>
              <a:defRPr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 bwMode="gray">
          <a:xfrm>
            <a:off x="228600" y="4244578"/>
            <a:ext cx="8450633" cy="251222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20" name="Picture 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4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331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26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TEMP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317500" y="6292850"/>
            <a:ext cx="388938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fld id="{5DD1D426-DF4D-4AB9-B0BF-0A0469D4CB56}" type="slidenum">
              <a:rPr lang="en-US" sz="900">
                <a:solidFill>
                  <a:srgbClr val="666666"/>
                </a:solidFill>
                <a:cs typeface="Arial" charset="0"/>
              </a:rPr>
              <a:pPr algn="ctr" eaLnBrk="1" hangingPunct="1"/>
              <a:t>‹#›</a:t>
            </a:fld>
            <a:endParaRPr lang="en-US" sz="9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6438" y="6292850"/>
            <a:ext cx="5972175" cy="2301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sz="900" dirty="0">
                <a:solidFill>
                  <a:srgbClr val="666666"/>
                </a:solidFill>
                <a:cs typeface="Arial" charset="0"/>
              </a:rPr>
              <a:t>INSERT NAME OF PRESENTATION HERE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3343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429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0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FINANCIAL DATA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46063"/>
            <a:ext cx="8229600" cy="91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6126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TEMP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36600"/>
          </a:xfrm>
        </p:spPr>
        <p:txBody>
          <a:bodyPr/>
          <a:lstStyle>
            <a:lvl1pPr>
              <a:defRPr>
                <a:solidFill>
                  <a:srgbClr val="666666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106488"/>
            <a:ext cx="8229600" cy="4792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47730" y="6349285"/>
            <a:ext cx="605307" cy="3606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7222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8510408" y="6372225"/>
            <a:ext cx="327025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fld id="{7E241D3F-BF8C-F649-A940-FE4235426C5E}" type="slidenum">
              <a:rPr lang="en-US" sz="900">
                <a:solidFill>
                  <a:srgbClr val="666666"/>
                </a:solidFill>
                <a:ea typeface="Arial" charset="0"/>
                <a:cs typeface="Arial" charset="0"/>
              </a:rPr>
              <a:pPr algn="ctr"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93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973138"/>
            <a:ext cx="8229600" cy="4897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10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0596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y Background for photo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66416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229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cused Energy For Lif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13489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019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xt Box 2"/>
          <p:cNvSpPr txBox="1">
            <a:spLocks noChangeArrowheads="1"/>
          </p:cNvSpPr>
          <p:nvPr userDrawn="1"/>
        </p:nvSpPr>
        <p:spPr bwMode="auto">
          <a:xfrm>
            <a:off x="23813" y="3070225"/>
            <a:ext cx="914400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ts val="713"/>
              </a:spcBef>
              <a:spcAft>
                <a:spcPts val="500"/>
              </a:spcAft>
              <a:defRPr/>
            </a:pPr>
            <a:r>
              <a:rPr lang="en-US" sz="1200" dirty="0" smtClean="0">
                <a:solidFill>
                  <a:srgbClr val="C0C0C0"/>
                </a:solidFill>
              </a:rPr>
              <a:t>This page intentionally left blank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7543800" y="6096000"/>
            <a:ext cx="13716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780" y="5495925"/>
            <a:ext cx="6479414" cy="136207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cap="all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6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4141166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29257645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15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-1" y="1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Working Draft Text" hidden="1"/>
          <p:cNvSpPr txBox="1">
            <a:spLocks noChangeArrowheads="1"/>
          </p:cNvSpPr>
          <p:nvPr/>
        </p:nvSpPr>
        <p:spPr bwMode="gray">
          <a:xfrm>
            <a:off x="314324" y="349865"/>
            <a:ext cx="1014109" cy="141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 dirty="0" smtClean="0">
                <a:solidFill>
                  <a:srgbClr val="000000"/>
                </a:solidFill>
                <a:latin typeface="Arial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gray">
          <a:xfrm>
            <a:off x="314324" y="508600"/>
            <a:ext cx="294952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</a:rPr>
              <a:t>Last Modified 3/10/2015 10:41 AM Central Standard Time</a:t>
            </a:r>
            <a:endParaRPr lang="en-US" sz="9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gray">
          <a:xfrm>
            <a:off x="314324" y="668956"/>
            <a:ext cx="2500685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smtClean="0">
                <a:solidFill>
                  <a:srgbClr val="000000"/>
                </a:solidFill>
                <a:latin typeface="Arial"/>
              </a:rPr>
              <a:t>Printed 3/5/2015 1:39 PM Central Standard Time</a:t>
            </a:r>
            <a:endParaRPr lang="en-US" sz="900" dirty="0" smtClean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" name="McK Title Elements" hidden="1"/>
          <p:cNvGrpSpPr>
            <a:grpSpLocks/>
          </p:cNvGrpSpPr>
          <p:nvPr/>
        </p:nvGrpSpPr>
        <p:grpSpPr bwMode="gray">
          <a:xfrm>
            <a:off x="314324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gray">
          <a:xfrm>
            <a:off x="314324" y="1245305"/>
            <a:ext cx="8450633" cy="507831"/>
          </a:xfrm>
          <a:prstGeom prst="rect">
            <a:avLst/>
          </a:prstGeom>
        </p:spPr>
        <p:txBody>
          <a:bodyPr wrap="square"/>
          <a:lstStyle>
            <a:lvl1pPr>
              <a:defRPr sz="3200" b="0" baseline="0">
                <a:solidFill>
                  <a:srgbClr val="439639"/>
                </a:solidFill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14324" y="2154952"/>
            <a:ext cx="8450633" cy="246221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pic>
        <p:nvPicPr>
          <p:cNvPr id="20" name="Picture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3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doc id"/>
          <p:cNvSpPr>
            <a:spLocks noChangeArrowheads="1"/>
          </p:cNvSpPr>
          <p:nvPr userDrawn="1"/>
        </p:nvSpPr>
        <p:spPr bwMode="gray">
          <a:xfrm>
            <a:off x="8932546" y="37255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endParaRPr lang="en-US" sz="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36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32304144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52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548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155" y="2154297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8719603" y="6566446"/>
            <a:ext cx="213009" cy="155496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0FA2109-EFD3-47E6-9270-4CACF600F3B0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8719603" y="6566446"/>
            <a:ext cx="213009" cy="155496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DA1656-56C8-45A2-8F90-52C436B7A3D2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8719603" y="6566446"/>
            <a:ext cx="213009" cy="155496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81BAA3-DB11-4EAA-8196-5C99E85EEB34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089890-8C83-466F-8D2A-517DC51AFDA7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8545514" y="6435725"/>
            <a:ext cx="208756" cy="152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23A086-FE8C-40CC-853B-A276712EF5CE}" type="slidenum">
              <a:rPr lang="en-US" sz="1000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6565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262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2. Slide 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01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 Without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2155" y="2154297"/>
            <a:ext cx="4389768" cy="12311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2244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1447800"/>
            <a:ext cx="7772400" cy="457200"/>
          </a:xfrm>
        </p:spPr>
        <p:txBody>
          <a:bodyPr anchor="t">
            <a:normAutofit/>
          </a:bodyPr>
          <a:lstStyle>
            <a:lvl1pPr>
              <a:defRPr sz="2800" b="1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76400" y="1905001"/>
            <a:ext cx="6400800" cy="3048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accent2"/>
                </a:solidFill>
              </a:defRPr>
            </a:lvl1pPr>
            <a:lvl2pPr marL="456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97182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304815" y="5867400"/>
            <a:ext cx="5562600" cy="304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PRESENTER NAME</a:t>
            </a:r>
          </a:p>
          <a:p>
            <a:pPr lvl="0"/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304800" y="6096000"/>
            <a:ext cx="3581400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MM.DD.YY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808020"/>
            <a:ext cx="1758536" cy="576072"/>
          </a:xfrm>
          <a:prstGeom prst="rect">
            <a:avLst/>
          </a:prstGeom>
        </p:spPr>
      </p:pic>
      <p:grpSp>
        <p:nvGrpSpPr>
          <p:cNvPr id="7" name="Group 6"/>
          <p:cNvGrpSpPr/>
          <p:nvPr userDrawn="1"/>
        </p:nvGrpSpPr>
        <p:grpSpPr>
          <a:xfrm>
            <a:off x="762008" y="2362210"/>
            <a:ext cx="7715250" cy="2667000"/>
            <a:chOff x="762000" y="2362200"/>
            <a:chExt cx="7715250" cy="2667000"/>
          </a:xfrm>
        </p:grpSpPr>
        <p:sp>
          <p:nvSpPr>
            <p:cNvPr id="33" name="Rectangle 32"/>
            <p:cNvSpPr/>
            <p:nvPr/>
          </p:nvSpPr>
          <p:spPr>
            <a:xfrm>
              <a:off x="5810250" y="2362200"/>
              <a:ext cx="2667000" cy="2667000"/>
            </a:xfrm>
            <a:prstGeom prst="rect">
              <a:avLst/>
            </a:prstGeom>
            <a:solidFill>
              <a:srgbClr val="7BC1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947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5" name="Group 4"/>
            <p:cNvGrpSpPr/>
            <p:nvPr userDrawn="1"/>
          </p:nvGrpSpPr>
          <p:grpSpPr>
            <a:xfrm>
              <a:off x="5886713" y="2435455"/>
              <a:ext cx="2514074" cy="2520491"/>
              <a:chOff x="5888107" y="2432486"/>
              <a:chExt cx="2514074" cy="2520491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5888107" y="2432486"/>
                <a:ext cx="2514074" cy="25175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947"/>
                <a:endParaRPr 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36" name="Picture 159" descr="http://pixabay.com/get/f2b10324aec53beeb589/1425267585/incandescent-72139_1280.jpg?direct"/>
              <p:cNvPicPr>
                <a:picLocks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10" r="16751"/>
              <a:stretch/>
            </p:blipFill>
            <p:spPr bwMode="auto">
              <a:xfrm>
                <a:off x="5888107" y="3700380"/>
                <a:ext cx="1246909" cy="1250048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7" name="Picture 95"/>
              <p:cNvPicPr>
                <a:picLocks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970" t="11855" r="7227" b="21512"/>
              <a:stretch/>
            </p:blipFill>
            <p:spPr bwMode="auto">
              <a:xfrm>
                <a:off x="5888107" y="2432487"/>
                <a:ext cx="1246909" cy="1250048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8" name="Picture 45" descr="http://dtydzegapv70r.cloudfront.net/wp-content/uploads/2015/01/outback.jpg?4f98b3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137" r="17137" b="1065"/>
              <a:stretch/>
            </p:blipFill>
            <p:spPr bwMode="auto">
              <a:xfrm>
                <a:off x="7155272" y="3702929"/>
                <a:ext cx="1246909" cy="1250048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9" name="Picture 98" descr="http://www.teslamotors.com/sites/default/files/images/homepage/home_hero_sky.jpg?201502"/>
              <p:cNvPicPr>
                <a:picLocks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424" t="28339" r="20728" b="12929"/>
              <a:stretch/>
            </p:blipFill>
            <p:spPr bwMode="auto">
              <a:xfrm>
                <a:off x="7155272" y="2432486"/>
                <a:ext cx="1246909" cy="1250048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</p:grpSp>
        <p:sp>
          <p:nvSpPr>
            <p:cNvPr id="20" name="Rectangle 19"/>
            <p:cNvSpPr/>
            <p:nvPr/>
          </p:nvSpPr>
          <p:spPr>
            <a:xfrm>
              <a:off x="762000" y="2362200"/>
              <a:ext cx="2667000" cy="2667000"/>
            </a:xfrm>
            <a:prstGeom prst="rect">
              <a:avLst/>
            </a:prstGeom>
            <a:solidFill>
              <a:srgbClr val="7BC1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947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6" name="Picture 3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81"/>
            <a:stretch/>
          </p:blipFill>
          <p:spPr bwMode="auto">
            <a:xfrm>
              <a:off x="3609975" y="2604169"/>
              <a:ext cx="2028826" cy="1960918"/>
            </a:xfrm>
            <a:prstGeom prst="rect">
              <a:avLst/>
            </a:prstGeom>
            <a:ln w="57150">
              <a:solidFill>
                <a:srgbClr val="7BC143"/>
              </a:solidFill>
              <a:miter lim="800000"/>
            </a:ln>
            <a:effectLst/>
            <a:extLst/>
          </p:spPr>
        </p:pic>
        <p:grpSp>
          <p:nvGrpSpPr>
            <p:cNvPr id="6" name="Group 5"/>
            <p:cNvGrpSpPr/>
            <p:nvPr userDrawn="1"/>
          </p:nvGrpSpPr>
          <p:grpSpPr>
            <a:xfrm>
              <a:off x="832382" y="2437288"/>
              <a:ext cx="2526236" cy="2518658"/>
              <a:chOff x="837406" y="2431347"/>
              <a:chExt cx="2526236" cy="2518658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837406" y="2431347"/>
                <a:ext cx="2526236" cy="25186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2947"/>
                <a:endParaRPr lang="en-US">
                  <a:solidFill>
                    <a:prstClr val="white"/>
                  </a:solidFill>
                </a:endParaRPr>
              </a:p>
            </p:txBody>
          </p:sp>
          <p:pic>
            <p:nvPicPr>
              <p:cNvPr id="29" name="Picture 4"/>
              <p:cNvPicPr>
                <a:picLocks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2115"/>
              <a:stretch/>
            </p:blipFill>
            <p:spPr bwMode="auto">
              <a:xfrm>
                <a:off x="837406" y="3705055"/>
                <a:ext cx="1246909" cy="1244950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0" name="Picture 2"/>
              <p:cNvPicPr>
                <a:picLocks noChangeArrowheads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828" b="3803"/>
              <a:stretch/>
            </p:blipFill>
            <p:spPr bwMode="auto">
              <a:xfrm>
                <a:off x="837406" y="2431347"/>
                <a:ext cx="1246909" cy="1250048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1" name="Picture 2"/>
              <p:cNvPicPr>
                <a:picLocks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956" t="19162" r="2961" b="18632"/>
              <a:stretch/>
            </p:blipFill>
            <p:spPr bwMode="auto">
              <a:xfrm>
                <a:off x="2106613" y="3705055"/>
                <a:ext cx="1257029" cy="1244950"/>
              </a:xfrm>
              <a:prstGeom prst="rect">
                <a:avLst/>
              </a:prstGeom>
              <a:ln>
                <a:noFill/>
              </a:ln>
              <a:effectLst/>
              <a:extLst/>
            </p:spPr>
          </p:pic>
          <p:pic>
            <p:nvPicPr>
              <p:cNvPr id="32" name="Picture 31"/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2" t="11263" b="23530"/>
              <a:stretch/>
            </p:blipFill>
            <p:spPr>
              <a:xfrm>
                <a:off x="2106613" y="2431347"/>
                <a:ext cx="1257029" cy="1250048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28" name="Picture 9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189" r="16189"/>
              <a:stretch/>
            </p:blipFill>
            <p:spPr bwMode="auto">
              <a:xfrm>
                <a:off x="1615906" y="3220165"/>
                <a:ext cx="950402" cy="947314"/>
              </a:xfrm>
              <a:prstGeom prst="rect">
                <a:avLst/>
              </a:prstGeom>
              <a:ln w="19050">
                <a:solidFill>
                  <a:schemeClr val="bg1"/>
                </a:solidFill>
              </a:ln>
              <a:effectLst/>
              <a:extLst/>
            </p:spPr>
          </p:pic>
        </p:grp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638800" y="3478350"/>
              <a:ext cx="406465" cy="406089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10800000">
              <a:off x="3200401" y="3478349"/>
              <a:ext cx="406465" cy="4060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22198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38200" y="1447800"/>
            <a:ext cx="7772400" cy="457200"/>
          </a:xfrm>
        </p:spPr>
        <p:txBody>
          <a:bodyPr anchor="t">
            <a:normAutofit/>
          </a:bodyPr>
          <a:lstStyle>
            <a:lvl1pPr>
              <a:defRPr sz="2800" b="1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76400" y="1905001"/>
            <a:ext cx="6400800" cy="3048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accent2"/>
                </a:solidFill>
              </a:defRPr>
            </a:lvl1pPr>
            <a:lvl2pPr marL="456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1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697182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 hasCustomPrompt="1"/>
          </p:nvPr>
        </p:nvSpPr>
        <p:spPr>
          <a:xfrm>
            <a:off x="304815" y="5867400"/>
            <a:ext cx="5562600" cy="3048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PRESENTER NAME</a:t>
            </a:r>
          </a:p>
          <a:p>
            <a:pPr lvl="0"/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304800" y="6096000"/>
            <a:ext cx="3581400" cy="30480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 smtClean="0"/>
              <a:t>MM.DD.YY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808020"/>
            <a:ext cx="1758536" cy="576072"/>
          </a:xfrm>
          <a:prstGeom prst="rect">
            <a:avLst/>
          </a:prstGeom>
        </p:spPr>
      </p:pic>
      <p:pic>
        <p:nvPicPr>
          <p:cNvPr id="231427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74611"/>
            <a:ext cx="7315200" cy="2883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194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1251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697182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848600" cy="579439"/>
          </a:xfrm>
        </p:spPr>
        <p:txBody>
          <a:bodyPr anchor="t">
            <a:normAutofit/>
          </a:bodyPr>
          <a:lstStyle>
            <a:lvl1pPr algn="l">
              <a:defRPr sz="20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14400" y="6400801"/>
            <a:ext cx="457200" cy="47924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" y="6400800"/>
            <a:ext cx="457200" cy="457200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7772400" cy="4572000"/>
          </a:xfrm>
        </p:spPr>
        <p:txBody>
          <a:bodyPr>
            <a:normAutofit/>
          </a:bodyPr>
          <a:lstStyle>
            <a:lvl1pPr marL="342355" indent="-342355">
              <a:spcAft>
                <a:spcPts val="1200"/>
              </a:spcAft>
              <a:buClr>
                <a:schemeClr val="accent1"/>
              </a:buClr>
              <a:buFont typeface="Arial" pitchFamily="34" charset="0"/>
              <a:buChar char="•"/>
              <a:defRPr sz="1800">
                <a:solidFill>
                  <a:srgbClr val="000000"/>
                </a:solidFill>
              </a:defRPr>
            </a:lvl1pPr>
            <a:lvl2pPr marL="741769" indent="-285297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–"/>
              <a:defRPr sz="1600">
                <a:solidFill>
                  <a:srgbClr val="000000"/>
                </a:solidFill>
              </a:defRPr>
            </a:lvl2pPr>
            <a:lvl3pPr marL="1141184" indent="-228233">
              <a:spcAft>
                <a:spcPts val="1200"/>
              </a:spcAft>
              <a:buFont typeface="Arial" pitchFamily="34" charset="0"/>
              <a:buChar char="•"/>
              <a:defRPr sz="1600">
                <a:solidFill>
                  <a:srgbClr val="000000"/>
                </a:solidFill>
              </a:defRPr>
            </a:lvl3pPr>
            <a:lvl4pPr marL="1597658" indent="-228233">
              <a:spcAft>
                <a:spcPts val="1200"/>
              </a:spcAft>
              <a:buFont typeface="Arial" pitchFamily="34" charset="0"/>
              <a:buChar char="•"/>
              <a:defRPr sz="1400">
                <a:solidFill>
                  <a:srgbClr val="000000"/>
                </a:solidFill>
              </a:defRPr>
            </a:lvl4pPr>
            <a:lvl5pPr marL="2054133" indent="-228233">
              <a:spcAft>
                <a:spcPts val="1200"/>
              </a:spcAft>
              <a:buFont typeface="Arial" pitchFamily="34" charset="0"/>
              <a:buChar char="•"/>
              <a:defRPr sz="1400"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4161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828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697182"/>
            <a:ext cx="914400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38201"/>
            <a:ext cx="7848600" cy="579439"/>
          </a:xfrm>
        </p:spPr>
        <p:txBody>
          <a:bodyPr anchor="t">
            <a:normAutofit/>
          </a:bodyPr>
          <a:lstStyle>
            <a:lvl1pPr algn="l"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914400" y="6400801"/>
            <a:ext cx="457200" cy="479247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6" tIns="45648" rIns="91296" bIns="45648" rtlCol="0" anchor="ctr"/>
          <a:lstStyle/>
          <a:p>
            <a:pPr algn="ctr" defTabSz="912947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" y="6400800"/>
            <a:ext cx="457200" cy="457200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838200" y="1447800"/>
            <a:ext cx="7848600" cy="4572000"/>
          </a:xfrm>
        </p:spPr>
        <p:txBody>
          <a:bodyPr>
            <a:normAutofit/>
          </a:bodyPr>
          <a:lstStyle>
            <a:lvl1pPr marL="0" indent="0">
              <a:spcAft>
                <a:spcPts val="1200"/>
              </a:spcAft>
              <a:buFont typeface="Arial" pitchFamily="34" charset="0"/>
              <a:buNone/>
              <a:defRPr sz="1600"/>
            </a:lvl1pPr>
            <a:lvl2pPr marL="456478" indent="0">
              <a:spcAft>
                <a:spcPts val="1200"/>
              </a:spcAft>
              <a:buFont typeface="Arial" pitchFamily="34" charset="0"/>
              <a:buNone/>
              <a:defRPr sz="1600"/>
            </a:lvl2pPr>
            <a:lvl3pPr marL="912947" indent="0">
              <a:spcAft>
                <a:spcPts val="1200"/>
              </a:spcAft>
              <a:buFont typeface="Arial" pitchFamily="34" charset="0"/>
              <a:buNone/>
              <a:defRPr sz="1600"/>
            </a:lvl3pPr>
            <a:lvl4pPr marL="1369422" indent="0">
              <a:spcAft>
                <a:spcPts val="1200"/>
              </a:spcAft>
              <a:buFont typeface="Arial" pitchFamily="34" charset="0"/>
              <a:buNone/>
              <a:defRPr sz="1600"/>
            </a:lvl4pPr>
            <a:lvl5pPr marL="1825894" indent="0">
              <a:spcAft>
                <a:spcPts val="1200"/>
              </a:spcAft>
              <a:buFont typeface="Arial" pitchFamily="34" charset="0"/>
              <a:buNone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5808020"/>
            <a:ext cx="1758536" cy="576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3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9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>
            <a:spLocks noChangeArrowheads="1"/>
          </p:cNvSpPr>
          <p:nvPr/>
        </p:nvSpPr>
        <p:spPr bwMode="auto">
          <a:xfrm>
            <a:off x="100009" y="6372225"/>
            <a:ext cx="481014" cy="2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fld id="{7E241D3F-BF8C-F649-A940-FE4235426C5E}" type="slidenum">
              <a:rPr lang="en-US" sz="900" smtClean="0">
                <a:solidFill>
                  <a:srgbClr val="666666"/>
                </a:solidFill>
                <a:ea typeface="Arial" charset="0"/>
                <a:cs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9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600200"/>
            <a:ext cx="8229600" cy="134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4363" y="6372225"/>
            <a:ext cx="6678612" cy="233638"/>
          </a:xfrm>
          <a:prstGeom prst="rect">
            <a:avLst/>
          </a:prstGeom>
          <a:noFill/>
        </p:spPr>
        <p:txBody>
          <a:bodyPr lIns="91430" tIns="45716" rIns="91430" bIns="45716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dirty="0">
                <a:solidFill>
                  <a:srgbClr val="666666"/>
                </a:solidFill>
                <a:ea typeface="Arial" charset="0"/>
                <a:cs typeface="Arial" charset="0"/>
              </a:rPr>
              <a:t> </a:t>
            </a:r>
            <a:r>
              <a:rPr lang="en-US" sz="900" dirty="0" smtClean="0">
                <a:solidFill>
                  <a:srgbClr val="666666"/>
                </a:solidFill>
                <a:ea typeface="Arial" charset="0"/>
                <a:cs typeface="Arial" charset="0"/>
              </a:rPr>
              <a:t>2013 BUDGET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90649"/>
            <a:ext cx="8229600" cy="42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>
            <a:lvl1pPr>
              <a:defRPr sz="2100" cap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430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2740548"/>
              </p:ext>
            </p:ext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547" name="think-cell Slide" r:id="rId10" imgW="360" imgH="360" progId="">
                  <p:embed/>
                </p:oleObj>
              </mc:Choice>
              <mc:Fallback>
                <p:oleObj name="think-cell Slide" r:id="rId10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399" name="Picture 15" descr="C:\Users\Krithika R\Desktop\Picture1.png"/>
          <p:cNvPicPr>
            <a:picLocks noChangeArrowheads="1"/>
          </p:cNvPicPr>
          <p:nvPr userDrawn="1"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2"/>
            <a:ext cx="9140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McK Title Elements" hidden="1"/>
          <p:cNvGrpSpPr>
            <a:grpSpLocks/>
          </p:cNvGrpSpPr>
          <p:nvPr>
            <p:custDataLst>
              <p:tags r:id="rId4"/>
            </p:custDataLst>
          </p:nvPr>
        </p:nvGrpSpPr>
        <p:grpSpPr bwMode="gray">
          <a:xfrm>
            <a:off x="314325" y="4533896"/>
            <a:ext cx="5036084" cy="494022"/>
            <a:chOff x="1663" y="3106"/>
            <a:chExt cx="3109" cy="305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gray">
            <a:xfrm>
              <a:off x="1663" y="3106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gray">
            <a:xfrm>
              <a:off x="1663" y="3275"/>
              <a:ext cx="3109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400" dirty="0" smtClean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  <p:custDataLst>
              <p:tags r:id="rId5"/>
            </p:custDataLst>
          </p:nvPr>
        </p:nvSpPr>
        <p:spPr bwMode="gray">
          <a:xfrm>
            <a:off x="28969" y="2967935"/>
            <a:ext cx="4924032" cy="492443"/>
          </a:xfrm>
          <a:prstGeom prst="rect">
            <a:avLst/>
          </a:prstGeom>
        </p:spPr>
        <p:txBody>
          <a:bodyPr wrap="square"/>
          <a:lstStyle>
            <a:lvl1pPr>
              <a:tabLst/>
              <a:defRPr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/>
            <a:endParaRPr lang="en-US" noProof="0" dirty="0" smtClean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  <p:custDataLst>
              <p:tags r:id="rId6"/>
            </p:custDataLst>
          </p:nvPr>
        </p:nvSpPr>
        <p:spPr bwMode="gray">
          <a:xfrm>
            <a:off x="228600" y="4244578"/>
            <a:ext cx="8450633" cy="251222"/>
          </a:xfrm>
        </p:spPr>
        <p:txBody>
          <a:bodyPr wrap="square">
            <a:spAutoFit/>
          </a:bodyPr>
          <a:lstStyle>
            <a:lvl1pPr>
              <a:defRPr sz="160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 dirty="0" smtClean="0"/>
              <a:t>Click to edit Master subtitle style</a:t>
            </a:r>
          </a:p>
        </p:txBody>
      </p:sp>
      <p:pic>
        <p:nvPicPr>
          <p:cNvPr id="20" name="Picture 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9" t="29819" r="19196" b="38680"/>
          <a:stretch/>
        </p:blipFill>
        <p:spPr bwMode="gray">
          <a:xfrm>
            <a:off x="6233514" y="5962123"/>
            <a:ext cx="2531444" cy="381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t1.gstatic.com/images?q=tbn:ANd9GcQCuBfarPhH5GDlFOoLhBJ9BrWfTtsIqRXoY6LdgGrJzxh5PXlX"/>
          <p:cNvPicPr>
            <a:picLocks noChangeArrowheads="1"/>
          </p:cNvPicPr>
          <p:nvPr userDrawn="1">
            <p:custDataLst>
              <p:tags r:id="rId8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314324" y="5816932"/>
            <a:ext cx="1688394" cy="67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488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545075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1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26" Type="http://schemas.openxmlformats.org/officeDocument/2006/relationships/tags" Target="../tags/tag19.xml"/><Relationship Id="rId3" Type="http://schemas.openxmlformats.org/officeDocument/2006/relationships/slideLayout" Target="../slideLayouts/slideLayout5.xml"/><Relationship Id="rId21" Type="http://schemas.openxmlformats.org/officeDocument/2006/relationships/tags" Target="../tags/tag14.xml"/><Relationship Id="rId7" Type="http://schemas.openxmlformats.org/officeDocument/2006/relationships/vmlDrawing" Target="../drawings/vmlDrawing1.v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2" Type="http://schemas.openxmlformats.org/officeDocument/2006/relationships/slideLayout" Target="../slideLayouts/slideLayout4.xml"/><Relationship Id="rId16" Type="http://schemas.openxmlformats.org/officeDocument/2006/relationships/tags" Target="../tags/tag9.xml"/><Relationship Id="rId20" Type="http://schemas.openxmlformats.org/officeDocument/2006/relationships/tags" Target="../tags/tag13.xml"/><Relationship Id="rId29" Type="http://schemas.openxmlformats.org/officeDocument/2006/relationships/tags" Target="../tags/tag22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11" Type="http://schemas.openxmlformats.org/officeDocument/2006/relationships/tags" Target="../tags/tag4.xml"/><Relationship Id="rId24" Type="http://schemas.openxmlformats.org/officeDocument/2006/relationships/tags" Target="../tags/tag17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7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tags" Target="../tags/tag21.xml"/><Relationship Id="rId10" Type="http://schemas.openxmlformats.org/officeDocument/2006/relationships/tags" Target="../tags/tag3.xml"/><Relationship Id="rId19" Type="http://schemas.openxmlformats.org/officeDocument/2006/relationships/tags" Target="../tags/tag12.xml"/><Relationship Id="rId31" Type="http://schemas.openxmlformats.org/officeDocument/2006/relationships/oleObject" Target="../embeddings/oleObject1.bin"/><Relationship Id="rId4" Type="http://schemas.openxmlformats.org/officeDocument/2006/relationships/slideLayout" Target="../slideLayouts/slideLayout6.xml"/><Relationship Id="rId9" Type="http://schemas.openxmlformats.org/officeDocument/2006/relationships/tags" Target="../tags/tag2.xml"/><Relationship Id="rId14" Type="http://schemas.openxmlformats.org/officeDocument/2006/relationships/tags" Target="../tags/tag7.xml"/><Relationship Id="rId22" Type="http://schemas.openxmlformats.org/officeDocument/2006/relationships/tags" Target="../tags/tag15.xml"/><Relationship Id="rId27" Type="http://schemas.openxmlformats.org/officeDocument/2006/relationships/tags" Target="../tags/tag20.xml"/><Relationship Id="rId30" Type="http://schemas.openxmlformats.org/officeDocument/2006/relationships/tags" Target="../tags/tag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tags" Target="../tags/tag37.xml"/><Relationship Id="rId18" Type="http://schemas.openxmlformats.org/officeDocument/2006/relationships/tags" Target="../tags/tag42.xml"/><Relationship Id="rId26" Type="http://schemas.openxmlformats.org/officeDocument/2006/relationships/tags" Target="../tags/tag50.xml"/><Relationship Id="rId3" Type="http://schemas.openxmlformats.org/officeDocument/2006/relationships/slideLayout" Target="../slideLayouts/slideLayout10.xml"/><Relationship Id="rId21" Type="http://schemas.openxmlformats.org/officeDocument/2006/relationships/tags" Target="../tags/tag45.xml"/><Relationship Id="rId7" Type="http://schemas.openxmlformats.org/officeDocument/2006/relationships/vmlDrawing" Target="../drawings/vmlDrawing3.vml"/><Relationship Id="rId12" Type="http://schemas.openxmlformats.org/officeDocument/2006/relationships/tags" Target="../tags/tag36.xml"/><Relationship Id="rId17" Type="http://schemas.openxmlformats.org/officeDocument/2006/relationships/tags" Target="../tags/tag41.xml"/><Relationship Id="rId25" Type="http://schemas.openxmlformats.org/officeDocument/2006/relationships/tags" Target="../tags/tag49.xml"/><Relationship Id="rId2" Type="http://schemas.openxmlformats.org/officeDocument/2006/relationships/slideLayout" Target="../slideLayouts/slideLayout9.xml"/><Relationship Id="rId16" Type="http://schemas.openxmlformats.org/officeDocument/2006/relationships/tags" Target="../tags/tag40.xml"/><Relationship Id="rId20" Type="http://schemas.openxmlformats.org/officeDocument/2006/relationships/tags" Target="../tags/tag44.xml"/><Relationship Id="rId29" Type="http://schemas.openxmlformats.org/officeDocument/2006/relationships/tags" Target="../tags/tag53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11" Type="http://schemas.openxmlformats.org/officeDocument/2006/relationships/tags" Target="../tags/tag35.xml"/><Relationship Id="rId24" Type="http://schemas.openxmlformats.org/officeDocument/2006/relationships/tags" Target="../tags/tag48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12.xml"/><Relationship Id="rId15" Type="http://schemas.openxmlformats.org/officeDocument/2006/relationships/tags" Target="../tags/tag39.xml"/><Relationship Id="rId23" Type="http://schemas.openxmlformats.org/officeDocument/2006/relationships/tags" Target="../tags/tag47.xml"/><Relationship Id="rId28" Type="http://schemas.openxmlformats.org/officeDocument/2006/relationships/tags" Target="../tags/tag52.xml"/><Relationship Id="rId10" Type="http://schemas.openxmlformats.org/officeDocument/2006/relationships/tags" Target="../tags/tag34.xml"/><Relationship Id="rId19" Type="http://schemas.openxmlformats.org/officeDocument/2006/relationships/tags" Target="../tags/tag43.xml"/><Relationship Id="rId31" Type="http://schemas.openxmlformats.org/officeDocument/2006/relationships/oleObject" Target="../embeddings/oleObject3.bin"/><Relationship Id="rId4" Type="http://schemas.openxmlformats.org/officeDocument/2006/relationships/slideLayout" Target="../slideLayouts/slideLayout11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tags" Target="../tags/tag46.xml"/><Relationship Id="rId27" Type="http://schemas.openxmlformats.org/officeDocument/2006/relationships/tags" Target="../tags/tag51.xml"/><Relationship Id="rId30" Type="http://schemas.openxmlformats.org/officeDocument/2006/relationships/tags" Target="../tags/tag5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tags" Target="../tags/tag68.xml"/><Relationship Id="rId18" Type="http://schemas.openxmlformats.org/officeDocument/2006/relationships/tags" Target="../tags/tag73.xml"/><Relationship Id="rId26" Type="http://schemas.openxmlformats.org/officeDocument/2006/relationships/tags" Target="../tags/tag81.xml"/><Relationship Id="rId3" Type="http://schemas.openxmlformats.org/officeDocument/2006/relationships/slideLayout" Target="../slideLayouts/slideLayout15.xml"/><Relationship Id="rId21" Type="http://schemas.openxmlformats.org/officeDocument/2006/relationships/tags" Target="../tags/tag76.xml"/><Relationship Id="rId7" Type="http://schemas.openxmlformats.org/officeDocument/2006/relationships/vmlDrawing" Target="../drawings/vmlDrawing5.vml"/><Relationship Id="rId12" Type="http://schemas.openxmlformats.org/officeDocument/2006/relationships/tags" Target="../tags/tag67.xml"/><Relationship Id="rId17" Type="http://schemas.openxmlformats.org/officeDocument/2006/relationships/tags" Target="../tags/tag72.xml"/><Relationship Id="rId25" Type="http://schemas.openxmlformats.org/officeDocument/2006/relationships/tags" Target="../tags/tag80.xml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71.xml"/><Relationship Id="rId20" Type="http://schemas.openxmlformats.org/officeDocument/2006/relationships/tags" Target="../tags/tag75.xml"/><Relationship Id="rId29" Type="http://schemas.openxmlformats.org/officeDocument/2006/relationships/tags" Target="../tags/tag8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4.xml"/><Relationship Id="rId11" Type="http://schemas.openxmlformats.org/officeDocument/2006/relationships/tags" Target="../tags/tag66.xml"/><Relationship Id="rId24" Type="http://schemas.openxmlformats.org/officeDocument/2006/relationships/tags" Target="../tags/tag79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70.xml"/><Relationship Id="rId23" Type="http://schemas.openxmlformats.org/officeDocument/2006/relationships/tags" Target="../tags/tag78.xml"/><Relationship Id="rId28" Type="http://schemas.openxmlformats.org/officeDocument/2006/relationships/tags" Target="../tags/tag83.xml"/><Relationship Id="rId10" Type="http://schemas.openxmlformats.org/officeDocument/2006/relationships/tags" Target="../tags/tag65.xml"/><Relationship Id="rId19" Type="http://schemas.openxmlformats.org/officeDocument/2006/relationships/tags" Target="../tags/tag74.xml"/><Relationship Id="rId31" Type="http://schemas.openxmlformats.org/officeDocument/2006/relationships/oleObject" Target="../embeddings/oleObject5.bin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64.xml"/><Relationship Id="rId14" Type="http://schemas.openxmlformats.org/officeDocument/2006/relationships/tags" Target="../tags/tag69.xml"/><Relationship Id="rId22" Type="http://schemas.openxmlformats.org/officeDocument/2006/relationships/tags" Target="../tags/tag77.xml"/><Relationship Id="rId27" Type="http://schemas.openxmlformats.org/officeDocument/2006/relationships/tags" Target="../tags/tag82.xml"/><Relationship Id="rId30" Type="http://schemas.openxmlformats.org/officeDocument/2006/relationships/tags" Target="../tags/tag8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18" Type="http://schemas.openxmlformats.org/officeDocument/2006/relationships/tags" Target="../tags/tag104.xml"/><Relationship Id="rId26" Type="http://schemas.openxmlformats.org/officeDocument/2006/relationships/tags" Target="../tags/tag112.xml"/><Relationship Id="rId3" Type="http://schemas.openxmlformats.org/officeDocument/2006/relationships/slideLayout" Target="../slideLayouts/slideLayout20.xml"/><Relationship Id="rId21" Type="http://schemas.openxmlformats.org/officeDocument/2006/relationships/tags" Target="../tags/tag107.xml"/><Relationship Id="rId7" Type="http://schemas.openxmlformats.org/officeDocument/2006/relationships/vmlDrawing" Target="../drawings/vmlDrawing7.vml"/><Relationship Id="rId12" Type="http://schemas.openxmlformats.org/officeDocument/2006/relationships/tags" Target="../tags/tag98.xml"/><Relationship Id="rId17" Type="http://schemas.openxmlformats.org/officeDocument/2006/relationships/tags" Target="../tags/tag103.xml"/><Relationship Id="rId25" Type="http://schemas.openxmlformats.org/officeDocument/2006/relationships/tags" Target="../tags/tag111.xml"/><Relationship Id="rId2" Type="http://schemas.openxmlformats.org/officeDocument/2006/relationships/slideLayout" Target="../slideLayouts/slideLayout19.xml"/><Relationship Id="rId16" Type="http://schemas.openxmlformats.org/officeDocument/2006/relationships/tags" Target="../tags/tag102.xml"/><Relationship Id="rId20" Type="http://schemas.openxmlformats.org/officeDocument/2006/relationships/tags" Target="../tags/tag106.xml"/><Relationship Id="rId29" Type="http://schemas.openxmlformats.org/officeDocument/2006/relationships/tags" Target="../tags/tag115.xml"/><Relationship Id="rId1" Type="http://schemas.openxmlformats.org/officeDocument/2006/relationships/slideLayout" Target="../slideLayouts/slideLayout18.xml"/><Relationship Id="rId6" Type="http://schemas.openxmlformats.org/officeDocument/2006/relationships/theme" Target="../theme/theme5.xml"/><Relationship Id="rId11" Type="http://schemas.openxmlformats.org/officeDocument/2006/relationships/tags" Target="../tags/tag97.xml"/><Relationship Id="rId24" Type="http://schemas.openxmlformats.org/officeDocument/2006/relationships/tags" Target="../tags/tag110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22.xml"/><Relationship Id="rId15" Type="http://schemas.openxmlformats.org/officeDocument/2006/relationships/tags" Target="../tags/tag101.xml"/><Relationship Id="rId23" Type="http://schemas.openxmlformats.org/officeDocument/2006/relationships/tags" Target="../tags/tag109.xml"/><Relationship Id="rId28" Type="http://schemas.openxmlformats.org/officeDocument/2006/relationships/tags" Target="../tags/tag114.xml"/><Relationship Id="rId10" Type="http://schemas.openxmlformats.org/officeDocument/2006/relationships/tags" Target="../tags/tag96.xml"/><Relationship Id="rId19" Type="http://schemas.openxmlformats.org/officeDocument/2006/relationships/tags" Target="../tags/tag105.xml"/><Relationship Id="rId31" Type="http://schemas.openxmlformats.org/officeDocument/2006/relationships/oleObject" Target="../embeddings/oleObject7.bin"/><Relationship Id="rId4" Type="http://schemas.openxmlformats.org/officeDocument/2006/relationships/slideLayout" Target="../slideLayouts/slideLayout21.xml"/><Relationship Id="rId9" Type="http://schemas.openxmlformats.org/officeDocument/2006/relationships/tags" Target="../tags/tag95.xml"/><Relationship Id="rId14" Type="http://schemas.openxmlformats.org/officeDocument/2006/relationships/tags" Target="../tags/tag100.xml"/><Relationship Id="rId22" Type="http://schemas.openxmlformats.org/officeDocument/2006/relationships/tags" Target="../tags/tag108.xml"/><Relationship Id="rId27" Type="http://schemas.openxmlformats.org/officeDocument/2006/relationships/tags" Target="../tags/tag113.xml"/><Relationship Id="rId30" Type="http://schemas.openxmlformats.org/officeDocument/2006/relationships/tags" Target="../tags/tag1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26" Type="http://schemas.openxmlformats.org/officeDocument/2006/relationships/tags" Target="../tags/tag143.xml"/><Relationship Id="rId3" Type="http://schemas.openxmlformats.org/officeDocument/2006/relationships/slideLayout" Target="../slideLayouts/slideLayout25.xml"/><Relationship Id="rId21" Type="http://schemas.openxmlformats.org/officeDocument/2006/relationships/tags" Target="../tags/tag138.xml"/><Relationship Id="rId7" Type="http://schemas.openxmlformats.org/officeDocument/2006/relationships/vmlDrawing" Target="../drawings/vmlDrawing9.vml"/><Relationship Id="rId12" Type="http://schemas.openxmlformats.org/officeDocument/2006/relationships/tags" Target="../tags/tag129.xml"/><Relationship Id="rId17" Type="http://schemas.openxmlformats.org/officeDocument/2006/relationships/tags" Target="../tags/tag134.xml"/><Relationship Id="rId25" Type="http://schemas.openxmlformats.org/officeDocument/2006/relationships/tags" Target="../tags/tag142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3.xml"/><Relationship Id="rId20" Type="http://schemas.openxmlformats.org/officeDocument/2006/relationships/tags" Target="../tags/tag137.xml"/><Relationship Id="rId29" Type="http://schemas.openxmlformats.org/officeDocument/2006/relationships/tags" Target="../tags/tag146.xml"/><Relationship Id="rId1" Type="http://schemas.openxmlformats.org/officeDocument/2006/relationships/slideLayout" Target="../slideLayouts/slideLayout23.xml"/><Relationship Id="rId6" Type="http://schemas.openxmlformats.org/officeDocument/2006/relationships/theme" Target="../theme/theme6.xml"/><Relationship Id="rId11" Type="http://schemas.openxmlformats.org/officeDocument/2006/relationships/tags" Target="../tags/tag128.xml"/><Relationship Id="rId24" Type="http://schemas.openxmlformats.org/officeDocument/2006/relationships/tags" Target="../tags/tag141.xml"/><Relationship Id="rId32" Type="http://schemas.openxmlformats.org/officeDocument/2006/relationships/image" Target="../media/image3.emf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32.xml"/><Relationship Id="rId23" Type="http://schemas.openxmlformats.org/officeDocument/2006/relationships/tags" Target="../tags/tag140.xml"/><Relationship Id="rId28" Type="http://schemas.openxmlformats.org/officeDocument/2006/relationships/tags" Target="../tags/tag145.xml"/><Relationship Id="rId10" Type="http://schemas.openxmlformats.org/officeDocument/2006/relationships/tags" Target="../tags/tag127.xml"/><Relationship Id="rId19" Type="http://schemas.openxmlformats.org/officeDocument/2006/relationships/tags" Target="../tags/tag136.xml"/><Relationship Id="rId31" Type="http://schemas.openxmlformats.org/officeDocument/2006/relationships/oleObject" Target="../embeddings/oleObject9.bin"/><Relationship Id="rId4" Type="http://schemas.openxmlformats.org/officeDocument/2006/relationships/slideLayout" Target="../slideLayouts/slideLayout26.xml"/><Relationship Id="rId9" Type="http://schemas.openxmlformats.org/officeDocument/2006/relationships/tags" Target="../tags/tag126.xml"/><Relationship Id="rId14" Type="http://schemas.openxmlformats.org/officeDocument/2006/relationships/tags" Target="../tags/tag131.xml"/><Relationship Id="rId22" Type="http://schemas.openxmlformats.org/officeDocument/2006/relationships/tags" Target="../tags/tag139.xml"/><Relationship Id="rId27" Type="http://schemas.openxmlformats.org/officeDocument/2006/relationships/tags" Target="../tags/tag144.xml"/><Relationship Id="rId30" Type="http://schemas.openxmlformats.org/officeDocument/2006/relationships/tags" Target="../tags/tag14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9.jpe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8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ags" Target="../tags/tag158.xml"/><Relationship Id="rId18" Type="http://schemas.openxmlformats.org/officeDocument/2006/relationships/tags" Target="../tags/tag163.xml"/><Relationship Id="rId26" Type="http://schemas.openxmlformats.org/officeDocument/2006/relationships/tags" Target="../tags/tag171.xml"/><Relationship Id="rId3" Type="http://schemas.openxmlformats.org/officeDocument/2006/relationships/slideLayout" Target="../slideLayouts/slideLayout42.xml"/><Relationship Id="rId21" Type="http://schemas.openxmlformats.org/officeDocument/2006/relationships/tags" Target="../tags/tag166.xml"/><Relationship Id="rId7" Type="http://schemas.openxmlformats.org/officeDocument/2006/relationships/slideLayout" Target="../slideLayouts/slideLayout46.xml"/><Relationship Id="rId12" Type="http://schemas.openxmlformats.org/officeDocument/2006/relationships/tags" Target="../tags/tag157.xml"/><Relationship Id="rId17" Type="http://schemas.openxmlformats.org/officeDocument/2006/relationships/tags" Target="../tags/tag162.xml"/><Relationship Id="rId25" Type="http://schemas.openxmlformats.org/officeDocument/2006/relationships/tags" Target="../tags/tag170.xml"/><Relationship Id="rId2" Type="http://schemas.openxmlformats.org/officeDocument/2006/relationships/slideLayout" Target="../slideLayouts/slideLayout41.xml"/><Relationship Id="rId16" Type="http://schemas.openxmlformats.org/officeDocument/2006/relationships/tags" Target="../tags/tag161.xml"/><Relationship Id="rId20" Type="http://schemas.openxmlformats.org/officeDocument/2006/relationships/tags" Target="../tags/tag165.xml"/><Relationship Id="rId29" Type="http://schemas.openxmlformats.org/officeDocument/2006/relationships/image" Target="../media/image14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ags" Target="../tags/tag156.xml"/><Relationship Id="rId24" Type="http://schemas.openxmlformats.org/officeDocument/2006/relationships/tags" Target="../tags/tag169.xml"/><Relationship Id="rId5" Type="http://schemas.openxmlformats.org/officeDocument/2006/relationships/slideLayout" Target="../slideLayouts/slideLayout44.xml"/><Relationship Id="rId15" Type="http://schemas.openxmlformats.org/officeDocument/2006/relationships/tags" Target="../tags/tag160.xml"/><Relationship Id="rId23" Type="http://schemas.openxmlformats.org/officeDocument/2006/relationships/tags" Target="../tags/tag168.xml"/><Relationship Id="rId28" Type="http://schemas.openxmlformats.org/officeDocument/2006/relationships/image" Target="../media/image3.emf"/><Relationship Id="rId10" Type="http://schemas.openxmlformats.org/officeDocument/2006/relationships/vmlDrawing" Target="../drawings/vmlDrawing11.vml"/><Relationship Id="rId19" Type="http://schemas.openxmlformats.org/officeDocument/2006/relationships/tags" Target="../tags/tag164.xml"/><Relationship Id="rId31" Type="http://schemas.openxmlformats.org/officeDocument/2006/relationships/image" Target="../media/image7.jpeg"/><Relationship Id="rId4" Type="http://schemas.openxmlformats.org/officeDocument/2006/relationships/slideLayout" Target="../slideLayouts/slideLayout43.xml"/><Relationship Id="rId9" Type="http://schemas.openxmlformats.org/officeDocument/2006/relationships/theme" Target="../theme/theme8.xml"/><Relationship Id="rId14" Type="http://schemas.openxmlformats.org/officeDocument/2006/relationships/tags" Target="../tags/tag159.xml"/><Relationship Id="rId22" Type="http://schemas.openxmlformats.org/officeDocument/2006/relationships/tags" Target="../tags/tag167.xml"/><Relationship Id="rId27" Type="http://schemas.openxmlformats.org/officeDocument/2006/relationships/oleObject" Target="../embeddings/oleObject11.bin"/><Relationship Id="rId30" Type="http://schemas.openxmlformats.org/officeDocument/2006/relationships/image" Target="../media/image15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FDE02-4C0E-466A-92F6-474EFD4233CE}" type="slidenum">
              <a:rPr lang="en-US" smtClean="0">
                <a:solidFill>
                  <a:srgbClr val="555555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43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75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03426768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483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gray">
          <a:xfrm>
            <a:off x="1482156" y="215429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21490" y="561866"/>
            <a:ext cx="5326811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3"/>
            </p:custDataLst>
          </p:nvPr>
        </p:nvGrpSpPr>
        <p:grpSpPr bwMode="gray">
          <a:xfrm>
            <a:off x="121490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1482156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772317" y="6574705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74700" cy="1001714"/>
            <a:chOff x="4936" y="176"/>
            <a:chExt cx="488" cy="631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7"/>
            <a:ext cx="1082675" cy="735013"/>
            <a:chOff x="4750" y="176"/>
            <a:chExt cx="682" cy="463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43984" y="616736"/>
            <a:ext cx="1088630" cy="216680"/>
            <a:chOff x="7652146" y="285750"/>
            <a:chExt cx="1088629" cy="21668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52146" y="285750"/>
              <a:ext cx="1088629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52146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52146" y="502430"/>
              <a:ext cx="1088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09" y="616736"/>
            <a:ext cx="840815" cy="1306516"/>
            <a:chOff x="6655594" y="273840"/>
            <a:chExt cx="8408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31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837565083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523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gray">
          <a:xfrm>
            <a:off x="1482156" y="215429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21490" y="561866"/>
            <a:ext cx="5326811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3"/>
            </p:custDataLst>
          </p:nvPr>
        </p:nvGrpSpPr>
        <p:grpSpPr bwMode="gray">
          <a:xfrm>
            <a:off x="121490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1482156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772317" y="6574705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74700" cy="1001714"/>
            <a:chOff x="4936" y="176"/>
            <a:chExt cx="488" cy="631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7"/>
            <a:ext cx="1082675" cy="735013"/>
            <a:chOff x="4750" y="176"/>
            <a:chExt cx="682" cy="463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43984" y="616736"/>
            <a:ext cx="1088630" cy="216680"/>
            <a:chOff x="7652146" y="285750"/>
            <a:chExt cx="1088629" cy="21668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52146" y="285750"/>
              <a:ext cx="1088629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52146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52146" y="502430"/>
              <a:ext cx="1088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09" y="616736"/>
            <a:ext cx="840815" cy="1306516"/>
            <a:chOff x="6655594" y="273840"/>
            <a:chExt cx="8408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5983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96514417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41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gray">
          <a:xfrm>
            <a:off x="1482156" y="215429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21490" y="561866"/>
            <a:ext cx="5326811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3"/>
            </p:custDataLst>
          </p:nvPr>
        </p:nvGrpSpPr>
        <p:grpSpPr bwMode="gray">
          <a:xfrm>
            <a:off x="121490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1482156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772317" y="6574705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74700" cy="1001714"/>
            <a:chOff x="4936" y="176"/>
            <a:chExt cx="488" cy="631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7"/>
            <a:ext cx="1082675" cy="735013"/>
            <a:chOff x="4750" y="176"/>
            <a:chExt cx="682" cy="463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43984" y="616736"/>
            <a:ext cx="1088630" cy="216680"/>
            <a:chOff x="7652146" y="285750"/>
            <a:chExt cx="1088629" cy="21668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52146" y="285750"/>
              <a:ext cx="1088629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52146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52146" y="502430"/>
              <a:ext cx="1088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09" y="616736"/>
            <a:ext cx="840815" cy="1306516"/>
            <a:chOff x="6655594" y="273840"/>
            <a:chExt cx="8408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2681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436300466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729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gray">
          <a:xfrm>
            <a:off x="1482156" y="215429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21490" y="561866"/>
            <a:ext cx="5326811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3"/>
            </p:custDataLst>
          </p:nvPr>
        </p:nvGrpSpPr>
        <p:grpSpPr bwMode="gray">
          <a:xfrm>
            <a:off x="121490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1482156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772317" y="6574705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74700" cy="1001714"/>
            <a:chOff x="4936" y="176"/>
            <a:chExt cx="488" cy="631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7"/>
            <a:ext cx="1082675" cy="735013"/>
            <a:chOff x="4750" y="176"/>
            <a:chExt cx="682" cy="463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43984" y="616736"/>
            <a:ext cx="1088630" cy="216680"/>
            <a:chOff x="7652146" y="285750"/>
            <a:chExt cx="1088629" cy="21668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52146" y="285750"/>
              <a:ext cx="1088629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52146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52146" y="502430"/>
              <a:ext cx="1088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09" y="616736"/>
            <a:ext cx="840815" cy="1306516"/>
            <a:chOff x="6655594" y="273840"/>
            <a:chExt cx="8408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980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61291143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775" name="think-cell Slide" r:id="rId31" imgW="360" imgH="360" progId="">
                  <p:embed/>
                </p:oleObj>
              </mc:Choice>
              <mc:Fallback>
                <p:oleObj name="think-cell Slide" r:id="rId31" imgW="360" imgH="360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Rectangle 286"/>
          <p:cNvSpPr>
            <a:spLocks noGrp="1" noChangeArrowheads="1"/>
          </p:cNvSpPr>
          <p:nvPr>
            <p:ph type="body" idx="1"/>
            <p:custDataLst>
              <p:tags r:id="rId9"/>
            </p:custDataLst>
          </p:nvPr>
        </p:nvSpPr>
        <p:spPr bwMode="gray">
          <a:xfrm>
            <a:off x="1482156" y="2154297"/>
            <a:ext cx="4389768" cy="125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121490" y="561866"/>
            <a:ext cx="5326811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>
            <p:custDataLst>
              <p:tags r:id="rId13"/>
            </p:custDataLst>
          </p:nvPr>
        </p:nvGrpSpPr>
        <p:grpSpPr bwMode="gray">
          <a:xfrm>
            <a:off x="121490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10" indent="-621910" defTabSz="913429" fontAlgn="base">
                <a:spcBef>
                  <a:spcPct val="0"/>
                </a:spcBef>
                <a:spcAft>
                  <a:spcPct val="0"/>
                </a:spcAft>
                <a:tabLst>
                  <a:tab pos="625148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>
            <p:custDataLst>
              <p:tags r:id="rId14"/>
            </p:custDataLst>
          </p:nvPr>
        </p:nvGrpSpPr>
        <p:grpSpPr bwMode="gray">
          <a:xfrm>
            <a:off x="1482156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>
            <p:custDataLst>
              <p:tags r:id="rId15"/>
            </p:custDataLst>
          </p:nvPr>
        </p:nvSpPr>
        <p:spPr bwMode="gray">
          <a:xfrm>
            <a:off x="8772317" y="6574705"/>
            <a:ext cx="160294" cy="157014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74700" cy="1001714"/>
            <a:chOff x="4936" y="176"/>
            <a:chExt cx="488" cy="631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7"/>
            <a:ext cx="1082675" cy="735013"/>
            <a:chOff x="4750" y="176"/>
            <a:chExt cx="682" cy="463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28" cy="1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43984" y="616736"/>
            <a:ext cx="1088630" cy="216680"/>
            <a:chOff x="7652146" y="285750"/>
            <a:chExt cx="1088629" cy="21668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52146" y="285750"/>
              <a:ext cx="1088629" cy="21668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52146" y="285750"/>
              <a:ext cx="0" cy="21668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52146" y="502430"/>
              <a:ext cx="108862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09" y="616736"/>
            <a:ext cx="840815" cy="1306516"/>
            <a:chOff x="6655594" y="273840"/>
            <a:chExt cx="840815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9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8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8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9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20140" cy="188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255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20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 dirty="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8793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tabLst>
          <a:tab pos="275324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586" indent="-19596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31" indent="-267227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768" indent="-158716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494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TEMPx2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25"/>
          <p:cNvSpPr txBox="1">
            <a:spLocks noChangeArrowheads="1"/>
          </p:cNvSpPr>
          <p:nvPr/>
        </p:nvSpPr>
        <p:spPr bwMode="auto">
          <a:xfrm>
            <a:off x="8210550" y="6399213"/>
            <a:ext cx="40481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fld id="{F779C3F3-72E7-574A-BD26-00D2A8240879}" type="slidenum">
              <a:rPr lang="en-US" sz="1000">
                <a:solidFill>
                  <a:srgbClr val="666666"/>
                </a:solidFill>
                <a:ea typeface="Arial" charset="0"/>
                <a:cs typeface="Arial" charset="0"/>
              </a:rPr>
              <a:pPr algn="ctr">
                <a:defRPr/>
              </a:pPr>
              <a:t>‹#›</a:t>
            </a:fld>
            <a:endParaRPr lang="en-US" sz="1000" dirty="0">
              <a:solidFill>
                <a:srgbClr val="666666"/>
              </a:solidFill>
              <a:ea typeface="Arial" charset="0"/>
              <a:cs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6" name="Picture 9" descr="TEMPx5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3059" y="6372225"/>
            <a:ext cx="5170487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en-US" sz="900" dirty="0" smtClean="0">
                <a:solidFill>
                  <a:prstClr val="black">
                    <a:lumMod val="50000"/>
                    <a:lumOff val="50000"/>
                  </a:prstClr>
                </a:solidFill>
                <a:cs typeface="Arial" charset="0"/>
              </a:rPr>
              <a:t>7-</a:t>
            </a:r>
            <a:fld id="{E59C0273-E571-47DF-A7B2-4555B0CBEA4A}" type="slidenum">
              <a:rPr lang="en-US" sz="900" smtClean="0">
                <a:solidFill>
                  <a:prstClr val="black">
                    <a:lumMod val="50000"/>
                    <a:lumOff val="50000"/>
                  </a:prstClr>
                </a:solidFill>
                <a:cs typeface="Arial" charset="0"/>
              </a:rPr>
              <a:pPr eaLnBrk="1" hangingPunct="1">
                <a:defRPr/>
              </a:pPr>
              <a:t>‹#›</a:t>
            </a:fld>
            <a:r>
              <a:rPr lang="en-US" sz="900" dirty="0" smtClean="0">
                <a:solidFill>
                  <a:prstClr val="black">
                    <a:lumMod val="50000"/>
                    <a:lumOff val="50000"/>
                  </a:prstClr>
                </a:solidFill>
                <a:cs typeface="Arial" charset="0"/>
              </a:rPr>
              <a:t>       </a:t>
            </a:r>
            <a:r>
              <a:rPr lang="en-US" sz="900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SUMMARY OF PRICEWATERHOUSECOOPERS’ 2012 AUDIT PLAN</a:t>
            </a:r>
            <a:endParaRPr lang="en-US" sz="900" dirty="0" smtClean="0">
              <a:solidFill>
                <a:prstClr val="black">
                  <a:lumMod val="50000"/>
                  <a:lumOff val="50000"/>
                </a:prst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5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kern="1200" cap="all">
          <a:solidFill>
            <a:schemeClr val="bg1"/>
          </a:solidFill>
          <a:latin typeface="Arial"/>
          <a:ea typeface="ＭＳ Ｐゴシック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  <a:ea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100" b="1">
          <a:solidFill>
            <a:srgbClr val="666666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•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–"/>
        <a:defRPr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•"/>
        <a:defRPr sz="16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–"/>
        <a:defRPr sz="14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439639"/>
        </a:buClr>
        <a:buFont typeface="Arial" charset="0"/>
        <a:buChar char="•"/>
        <a:defRPr sz="12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995172980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91" name="think-cell Slide" r:id="rId27" imgW="270" imgH="270" progId="TCLayout.ActiveDocument.1">
                  <p:embed/>
                </p:oleObj>
              </mc:Choice>
              <mc:Fallback>
                <p:oleObj name="think-cell Slide" r:id="rId27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61984" cy="161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1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0" y="6448425"/>
            <a:ext cx="91440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9" t="14954" r="19046" b="46417"/>
          <a:stretch>
            <a:fillRect/>
          </a:stretch>
        </p:blipFill>
        <p:spPr bwMode="gray">
          <a:xfrm>
            <a:off x="7210425" y="6140450"/>
            <a:ext cx="17843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http://t1.gstatic.com/images?q=tbn:ANd9GcQCuBfarPhH5GDlFOoLhBJ9BrWfTtsIqRXoY6LdgGrJzxh5PXlX"/>
          <p:cNvPicPr>
            <a:picLocks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8030911" y="108673"/>
            <a:ext cx="901700" cy="44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doc id"/>
          <p:cNvSpPr>
            <a:spLocks noChangeArrowheads="1"/>
          </p:cNvSpPr>
          <p:nvPr/>
        </p:nvSpPr>
        <p:spPr bwMode="gray">
          <a:xfrm>
            <a:off x="8932546" y="37255"/>
            <a:ext cx="6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r" defTabSz="913526" fontAlgn="base">
              <a:spcBef>
                <a:spcPct val="0"/>
              </a:spcBef>
              <a:spcAft>
                <a:spcPct val="0"/>
              </a:spcAft>
            </a:pPr>
            <a:endParaRPr lang="en-US" sz="800" dirty="0">
              <a:solidFill>
                <a:srgbClr val="000000"/>
              </a:solidFill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gray">
          <a:xfrm rot="5400000">
            <a:off x="8085279" y="1980946"/>
            <a:ext cx="1974900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</a:rPr>
              <a:t>Last Modified 3/10/2015 10:41 AM Central Standard Time</a:t>
            </a:r>
            <a:endParaRPr lang="en-US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gray">
          <a:xfrm rot="5400000">
            <a:off x="8235960" y="4198926"/>
            <a:ext cx="1673535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" smtClean="0">
                <a:solidFill>
                  <a:srgbClr val="000000"/>
                </a:solidFill>
                <a:latin typeface="Arial"/>
              </a:rPr>
              <a:t>Printed 3/5/2015 1:39 PM Central Standard Time</a:t>
            </a:r>
            <a:endParaRPr lang="en-US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6" name="Rectangle 286"/>
          <p:cNvSpPr>
            <a:spLocks noGrp="1" noChangeArrowheads="1"/>
          </p:cNvSpPr>
          <p:nvPr>
            <p:ph type="body" idx="1"/>
          </p:nvPr>
        </p:nvSpPr>
        <p:spPr bwMode="gray">
          <a:xfrm>
            <a:off x="1482155" y="2154297"/>
            <a:ext cx="438976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Text</a:t>
            </a:r>
            <a:endParaRPr lang="en-US" noProof="0" dirty="0" smtClean="0"/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38498" y="236198"/>
            <a:ext cx="7792719" cy="29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gray">
          <a:xfrm>
            <a:off x="121488" y="8286"/>
            <a:ext cx="876714" cy="21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gray">
          <a:xfrm>
            <a:off x="121489" y="561866"/>
            <a:ext cx="532681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 smtClean="0">
                <a:solidFill>
                  <a:srgbClr val="808080"/>
                </a:solidFill>
                <a:latin typeface="Arial"/>
              </a:rPr>
              <a:t>Unit of measure</a:t>
            </a:r>
          </a:p>
        </p:txBody>
      </p:sp>
      <p:grpSp>
        <p:nvGrpSpPr>
          <p:cNvPr id="12" name="McK Slide Elements" hidden="1"/>
          <p:cNvGrpSpPr>
            <a:grpSpLocks/>
          </p:cNvGrpSpPr>
          <p:nvPr/>
        </p:nvGrpSpPr>
        <p:grpSpPr bwMode="gray">
          <a:xfrm>
            <a:off x="121489" y="6211838"/>
            <a:ext cx="7002570" cy="518318"/>
            <a:chOff x="75" y="3830"/>
            <a:chExt cx="5385" cy="320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gray">
            <a:xfrm>
              <a:off x="75" y="3830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000" dirty="0" smtClean="0">
                  <a:solidFill>
                    <a:srgbClr val="000000"/>
                  </a:solidFill>
                  <a:latin typeface="Arial"/>
                </a:rPr>
                <a:t>1 Footnote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gray">
            <a:xfrm>
              <a:off x="75" y="4054"/>
              <a:ext cx="5385" cy="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621975" indent="-621975" defTabSz="913526" fontAlgn="base">
                <a:spcBef>
                  <a:spcPct val="0"/>
                </a:spcBef>
                <a:spcAft>
                  <a:spcPct val="0"/>
                </a:spcAft>
                <a:tabLst>
                  <a:tab pos="625214" algn="l"/>
                </a:tabLst>
              </a:pPr>
              <a:r>
                <a:rPr lang="en-US" sz="1000" dirty="0">
                  <a:solidFill>
                    <a:srgbClr val="FFFFFF"/>
                  </a:solidFill>
                </a:rPr>
                <a:t>SOURCE: Source</a:t>
              </a: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1482155" y="1523967"/>
            <a:ext cx="4350892" cy="518318"/>
            <a:chOff x="915" y="710"/>
            <a:chExt cx="2686" cy="320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gray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srgbClr val="000000"/>
                  </a:solidFill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22" name="Slide Number"/>
          <p:cNvSpPr txBox="1">
            <a:spLocks/>
          </p:cNvSpPr>
          <p:nvPr/>
        </p:nvSpPr>
        <p:spPr bwMode="gray">
          <a:xfrm>
            <a:off x="8775517" y="6576268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n-US" smtClean="0">
                <a:solidFill>
                  <a:srgbClr val="FFFFFF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20" name="LegendBoxes" hidden="1"/>
          <p:cNvGrpSpPr>
            <a:grpSpLocks/>
          </p:cNvGrpSpPr>
          <p:nvPr/>
        </p:nvGrpSpPr>
        <p:grpSpPr bwMode="gray">
          <a:xfrm>
            <a:off x="8173786" y="604826"/>
            <a:ext cx="758825" cy="995363"/>
            <a:chOff x="4936" y="176"/>
            <a:chExt cx="478" cy="627"/>
          </a:xfrm>
        </p:grpSpPr>
        <p:sp>
          <p:nvSpPr>
            <p:cNvPr id="21" name="Legend1"/>
            <p:cNvSpPr>
              <a:spLocks noChangeArrowheads="1"/>
            </p:cNvSpPr>
            <p:nvPr/>
          </p:nvSpPr>
          <p:spPr bwMode="gray">
            <a:xfrm>
              <a:off x="5096" y="176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6" name="LegendRectangle1"/>
            <p:cNvSpPr>
              <a:spLocks noChangeArrowheads="1"/>
            </p:cNvSpPr>
            <p:nvPr/>
          </p:nvSpPr>
          <p:spPr bwMode="gray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27" name="Legend2"/>
            <p:cNvSpPr>
              <a:spLocks noChangeArrowheads="1"/>
            </p:cNvSpPr>
            <p:nvPr/>
          </p:nvSpPr>
          <p:spPr bwMode="gray">
            <a:xfrm>
              <a:off x="5096" y="346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28" name="LegendRectangle2"/>
            <p:cNvSpPr>
              <a:spLocks noChangeArrowheads="1"/>
            </p:cNvSpPr>
            <p:nvPr/>
          </p:nvSpPr>
          <p:spPr bwMode="gray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29" name="Legend3"/>
            <p:cNvSpPr>
              <a:spLocks noChangeArrowheads="1"/>
            </p:cNvSpPr>
            <p:nvPr/>
          </p:nvSpPr>
          <p:spPr bwMode="gray">
            <a:xfrm>
              <a:off x="5096" y="517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0" name="LegendRectangle3"/>
            <p:cNvSpPr>
              <a:spLocks noChangeArrowheads="1"/>
            </p:cNvSpPr>
            <p:nvPr/>
          </p:nvSpPr>
          <p:spPr bwMode="gray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31" name="Legend4"/>
            <p:cNvSpPr>
              <a:spLocks noChangeArrowheads="1"/>
            </p:cNvSpPr>
            <p:nvPr/>
          </p:nvSpPr>
          <p:spPr bwMode="gray">
            <a:xfrm>
              <a:off x="5096" y="688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2" name="LegendRectangle4"/>
            <p:cNvSpPr>
              <a:spLocks noChangeArrowheads="1"/>
            </p:cNvSpPr>
            <p:nvPr/>
          </p:nvSpPr>
          <p:spPr bwMode="gray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</p:grpSp>
      <p:grpSp>
        <p:nvGrpSpPr>
          <p:cNvPr id="33" name="LegendLines" hidden="1"/>
          <p:cNvGrpSpPr>
            <a:grpSpLocks/>
          </p:cNvGrpSpPr>
          <p:nvPr/>
        </p:nvGrpSpPr>
        <p:grpSpPr bwMode="gray">
          <a:xfrm>
            <a:off x="7865811" y="610386"/>
            <a:ext cx="1066800" cy="728663"/>
            <a:chOff x="4750" y="176"/>
            <a:chExt cx="672" cy="459"/>
          </a:xfrm>
        </p:grpSpPr>
        <p:sp>
          <p:nvSpPr>
            <p:cNvPr id="34" name="LineLegend1"/>
            <p:cNvSpPr>
              <a:spLocks noChangeShapeType="1"/>
            </p:cNvSpPr>
            <p:nvPr/>
          </p:nvSpPr>
          <p:spPr bwMode="gray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35" name="LineLegend2"/>
            <p:cNvSpPr>
              <a:spLocks noChangeShapeType="1"/>
            </p:cNvSpPr>
            <p:nvPr/>
          </p:nvSpPr>
          <p:spPr bwMode="gray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36" name="LineLegend3"/>
            <p:cNvSpPr>
              <a:spLocks noChangeShapeType="1"/>
            </p:cNvSpPr>
            <p:nvPr/>
          </p:nvSpPr>
          <p:spPr bwMode="gray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</a:endParaRPr>
            </a:p>
          </p:txBody>
        </p:sp>
        <p:sp>
          <p:nvSpPr>
            <p:cNvPr id="37" name="Legend1"/>
            <p:cNvSpPr>
              <a:spLocks noChangeArrowheads="1"/>
            </p:cNvSpPr>
            <p:nvPr/>
          </p:nvSpPr>
          <p:spPr bwMode="gray">
            <a:xfrm>
              <a:off x="5104" y="176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8" name="Legend2"/>
            <p:cNvSpPr>
              <a:spLocks noChangeArrowheads="1"/>
            </p:cNvSpPr>
            <p:nvPr/>
          </p:nvSpPr>
          <p:spPr bwMode="gray">
            <a:xfrm>
              <a:off x="5104" y="344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39" name="Legend3"/>
            <p:cNvSpPr>
              <a:spLocks noChangeArrowheads="1"/>
            </p:cNvSpPr>
            <p:nvPr/>
          </p:nvSpPr>
          <p:spPr bwMode="gray">
            <a:xfrm>
              <a:off x="5104" y="520"/>
              <a:ext cx="318" cy="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</p:grpSp>
      <p:grpSp>
        <p:nvGrpSpPr>
          <p:cNvPr id="40" name="McKSticker" hidden="1"/>
          <p:cNvGrpSpPr/>
          <p:nvPr/>
        </p:nvGrpSpPr>
        <p:grpSpPr bwMode="gray">
          <a:xfrm>
            <a:off x="7873749" y="616736"/>
            <a:ext cx="1058862" cy="209550"/>
            <a:chOff x="7681913" y="285750"/>
            <a:chExt cx="1058862" cy="209550"/>
          </a:xfrm>
        </p:grpSpPr>
        <p:sp>
          <p:nvSpPr>
            <p:cNvPr id="41" name="StickerRectangle"/>
            <p:cNvSpPr>
              <a:spLocks noChangeArrowheads="1"/>
            </p:cNvSpPr>
            <p:nvPr/>
          </p:nvSpPr>
          <p:spPr bwMode="gray">
            <a:xfrm>
              <a:off x="7681913" y="285750"/>
              <a:ext cx="1058862" cy="20955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808080"/>
                  </a:solidFill>
                </a:rPr>
                <a:t>PRELIMINARY</a:t>
              </a:r>
            </a:p>
          </p:txBody>
        </p:sp>
        <p:cxnSp>
          <p:nvCxnSpPr>
            <p:cNvPr id="42" name="AutoShape 31"/>
            <p:cNvCxnSpPr>
              <a:cxnSpLocks noChangeShapeType="1"/>
              <a:stCxn id="41" idx="2"/>
              <a:endCxn id="41" idx="4"/>
            </p:cNvCxnSpPr>
            <p:nvPr/>
          </p:nvCxnSpPr>
          <p:spPr bwMode="gray">
            <a:xfrm>
              <a:off x="7681913" y="285750"/>
              <a:ext cx="0" cy="20955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2"/>
            <p:cNvCxnSpPr>
              <a:cxnSpLocks noChangeShapeType="1"/>
              <a:stCxn id="41" idx="4"/>
              <a:endCxn id="41" idx="6"/>
            </p:cNvCxnSpPr>
            <p:nvPr/>
          </p:nvCxnSpPr>
          <p:spPr bwMode="gray">
            <a:xfrm>
              <a:off x="7681913" y="495300"/>
              <a:ext cx="1058862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LegendMoons" hidden="1"/>
          <p:cNvGrpSpPr/>
          <p:nvPr/>
        </p:nvGrpSpPr>
        <p:grpSpPr bwMode="gray">
          <a:xfrm>
            <a:off x="8107111" y="616736"/>
            <a:ext cx="825500" cy="1306516"/>
            <a:chOff x="6655594" y="273840"/>
            <a:chExt cx="825500" cy="1306516"/>
          </a:xfrm>
        </p:grpSpPr>
        <p:grpSp>
          <p:nvGrpSpPr>
            <p:cNvPr id="45" name="MoonLegend1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gray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63" name="Oval 38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64" name="Arc 39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6" name="MoonLegend2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gray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61" name="Oval 4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62" name="Arc 42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7" name="MoonLegend4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gray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59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60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48" name="MoonLegend5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gray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57" name="Oval 50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58" name="Oval 5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9" name="Legend1"/>
            <p:cNvSpPr>
              <a:spLocks noChangeArrowheads="1"/>
            </p:cNvSpPr>
            <p:nvPr/>
          </p:nvSpPr>
          <p:spPr bwMode="gray">
            <a:xfrm>
              <a:off x="6976269" y="286540"/>
              <a:ext cx="504825" cy="182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0" name="Legend2"/>
            <p:cNvSpPr>
              <a:spLocks noChangeArrowheads="1"/>
            </p:cNvSpPr>
            <p:nvPr/>
          </p:nvSpPr>
          <p:spPr bwMode="gray">
            <a:xfrm>
              <a:off x="6976269" y="561178"/>
              <a:ext cx="504825" cy="182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1" name="Legend3"/>
            <p:cNvSpPr>
              <a:spLocks noChangeArrowheads="1"/>
            </p:cNvSpPr>
            <p:nvPr/>
          </p:nvSpPr>
          <p:spPr bwMode="gray">
            <a:xfrm>
              <a:off x="6976269" y="835817"/>
              <a:ext cx="504825" cy="182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2" name="Legend4"/>
            <p:cNvSpPr>
              <a:spLocks noChangeArrowheads="1"/>
            </p:cNvSpPr>
            <p:nvPr/>
          </p:nvSpPr>
          <p:spPr bwMode="gray">
            <a:xfrm>
              <a:off x="6976269" y="1107280"/>
              <a:ext cx="504825" cy="182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>
                  <a:solidFill>
                    <a:srgbClr val="000000"/>
                  </a:solidFill>
                </a:rPr>
                <a:t>Legend</a:t>
              </a:r>
            </a:p>
          </p:txBody>
        </p:sp>
        <p:sp>
          <p:nvSpPr>
            <p:cNvPr id="53" name="Legend5"/>
            <p:cNvSpPr>
              <a:spLocks noChangeArrowheads="1"/>
            </p:cNvSpPr>
            <p:nvPr/>
          </p:nvSpPr>
          <p:spPr bwMode="gray">
            <a:xfrm>
              <a:off x="6976269" y="1383505"/>
              <a:ext cx="504825" cy="1825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 fontAlgn="base">
                <a:spcBef>
                  <a:spcPct val="0"/>
                </a:spcBef>
                <a:spcAft>
                  <a:spcPct val="0"/>
                </a:spcAft>
                <a:buClr>
                  <a:srgbClr val="439639"/>
                </a:buClr>
              </a:pPr>
              <a:r>
                <a:rPr lang="en-US" sz="1200" dirty="0">
                  <a:solidFill>
                    <a:srgbClr val="000000"/>
                  </a:solidFill>
                </a:rPr>
                <a:t>Legend</a:t>
              </a:r>
            </a:p>
          </p:txBody>
        </p:sp>
        <p:grpSp>
          <p:nvGrpSpPr>
            <p:cNvPr id="54" name="MoonLegend3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55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  <p:sp>
            <p:nvSpPr>
              <p:cNvPr id="56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600">
                  <a:solidFill>
                    <a:srgbClr val="00000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3776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275353" algn="l"/>
        </a:tabLst>
        <a:defRPr sz="1900" b="1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 baseline="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 baseline="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 baseline="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296" tIns="45648" rIns="91296" bIns="4564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17"/>
            <a:ext cx="8229600" cy="4525963"/>
          </a:xfrm>
          <a:prstGeom prst="rect">
            <a:avLst/>
          </a:prstGeom>
        </p:spPr>
        <p:txBody>
          <a:bodyPr vert="horz" lIns="91296" tIns="45648" rIns="91296" bIns="4564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296" tIns="45648" rIns="91296" bIns="4564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947"/>
            <a:endParaRPr lang="en-US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296" tIns="45648" rIns="91296" bIns="4564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947"/>
            <a:endParaRPr lang="en-US">
              <a:solidFill>
                <a:srgbClr val="555555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296" tIns="45648" rIns="91296" bIns="4564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947"/>
            <a:fld id="{870FDE02-4C0E-466A-92F6-474EFD4233CE}" type="slidenum">
              <a:rPr lang="en-US" smtClean="0">
                <a:solidFill>
                  <a:srgbClr val="555555">
                    <a:tint val="75000"/>
                  </a:srgbClr>
                </a:solidFill>
              </a:rPr>
              <a:pPr defTabSz="912947"/>
              <a:t>‹#›</a:t>
            </a:fld>
            <a:endParaRPr lang="en-US">
              <a:solidFill>
                <a:srgbClr val="555555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03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</p:sldLayoutIdLst>
  <p:hf hdr="0" ftr="0" dt="0"/>
  <p:txStyles>
    <p:titleStyle>
      <a:lvl1pPr algn="ctr" defTabSz="91294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355" indent="-342355" algn="l" defTabSz="91294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769" indent="-285297" algn="l" defTabSz="91294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184" indent="-228233" algn="l" defTabSz="91294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658" indent="-228233" algn="l" defTabSz="91294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133" indent="-228233" algn="l" defTabSz="91294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605" indent="-228233" algn="l" defTabSz="9129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079" indent="-228233" algn="l" defTabSz="9129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552" indent="-228233" algn="l" defTabSz="9129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025" indent="-228233" algn="l" defTabSz="91294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8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7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22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4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9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42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16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89" algn="l" defTabSz="9129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47800"/>
            <a:ext cx="7620000" cy="457200"/>
          </a:xfrm>
        </p:spPr>
        <p:txBody>
          <a:bodyPr anchor="ctr">
            <a:noAutofit/>
          </a:bodyPr>
          <a:lstStyle/>
          <a:p>
            <a:r>
              <a:rPr lang="en-US" dirty="0" smtClean="0"/>
              <a:t>DER Workshop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November 20, 2017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05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Utility Model of the Future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036639"/>
            <a:ext cx="8305800" cy="5211761"/>
          </a:xfrm>
        </p:spPr>
        <p:txBody>
          <a:bodyPr>
            <a:normAutofit fontScale="40000" lnSpcReduction="20000"/>
          </a:bodyPr>
          <a:lstStyle/>
          <a:p>
            <a:r>
              <a:rPr lang="en-US" sz="4900" dirty="0"/>
              <a:t>Grid will become more complex and resilient</a:t>
            </a:r>
          </a:p>
          <a:p>
            <a:pPr lvl="1"/>
            <a:r>
              <a:rPr lang="en-US" sz="3000" dirty="0"/>
              <a:t>Significant penetration of DERs will need to be integrated</a:t>
            </a:r>
          </a:p>
          <a:p>
            <a:pPr lvl="1"/>
            <a:r>
              <a:rPr lang="en-US" sz="3000" dirty="0"/>
              <a:t>Originally designed for one way power flow but will need to evolve to accommodate two way power flow</a:t>
            </a:r>
          </a:p>
          <a:p>
            <a:pPr lvl="1"/>
            <a:r>
              <a:rPr lang="en-US" sz="3000" dirty="0"/>
              <a:t>Increasing automation</a:t>
            </a:r>
          </a:p>
          <a:p>
            <a:pPr lvl="1"/>
            <a:r>
              <a:rPr lang="en-US" sz="3000" dirty="0"/>
              <a:t>Smart meters</a:t>
            </a:r>
          </a:p>
          <a:p>
            <a:pPr lvl="1"/>
            <a:r>
              <a:rPr lang="en-US" sz="3000" dirty="0"/>
              <a:t>Digital communications</a:t>
            </a:r>
          </a:p>
          <a:p>
            <a:pPr lvl="1"/>
            <a:r>
              <a:rPr lang="en-US" sz="3000" dirty="0"/>
              <a:t>Connected devices/homes</a:t>
            </a:r>
          </a:p>
          <a:p>
            <a:pPr lvl="1"/>
            <a:r>
              <a:rPr lang="en-US" sz="3000" dirty="0"/>
              <a:t>More renewable generation</a:t>
            </a:r>
          </a:p>
          <a:p>
            <a:pPr lvl="1"/>
            <a:endParaRPr lang="en-US" sz="2600" dirty="0"/>
          </a:p>
          <a:p>
            <a:r>
              <a:rPr lang="en-US" sz="4200" b="1" dirty="0"/>
              <a:t>The grid will be a </a:t>
            </a:r>
            <a:r>
              <a:rPr lang="en-US" sz="4200" b="1" dirty="0" smtClean="0"/>
              <a:t>significant </a:t>
            </a:r>
            <a:r>
              <a:rPr lang="en-US" sz="4200" b="1" dirty="0"/>
              <a:t>source of value creation giving customers greater reliability, choice, and control of energy usage and enabling higher penetrations of clean renewable resources</a:t>
            </a:r>
          </a:p>
          <a:p>
            <a:endParaRPr lang="en-US" sz="4200" b="1" dirty="0"/>
          </a:p>
          <a:p>
            <a:r>
              <a:rPr lang="en-US" sz="4200" dirty="0"/>
              <a:t>Achieving this vision requires a regulatory model that enables and encourages the investments necessary to continue to modernize the grid</a:t>
            </a:r>
          </a:p>
          <a:p>
            <a:endParaRPr lang="en-US" sz="4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081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Existing DERs</a:t>
            </a:r>
          </a:p>
          <a:p>
            <a:r>
              <a:rPr lang="en-US" dirty="0"/>
              <a:t>Future DERs</a:t>
            </a:r>
          </a:p>
          <a:p>
            <a:r>
              <a:rPr lang="en-US" dirty="0"/>
              <a:t>Implications for the grid of the </a:t>
            </a:r>
            <a:r>
              <a:rPr lang="en-US" dirty="0" smtClean="0"/>
              <a:t>future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DERs – Customer Sited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2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5800" y="1371600"/>
            <a:ext cx="80985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algn="ctr"/>
            <a:r>
              <a:rPr lang="en-US" b="1" u="sng" dirty="0">
                <a:solidFill>
                  <a:schemeClr val="bg2">
                    <a:lumMod val="10000"/>
                  </a:schemeClr>
                </a:solidFill>
              </a:rPr>
              <a:t>Ameren Missouri Incented Energy Efficiency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914400" algn="ctr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                  </a:t>
            </a:r>
            <a:r>
              <a:rPr lang="en-US" u="sng" dirty="0" smtClean="0">
                <a:solidFill>
                  <a:schemeClr val="bg2">
                    <a:lumMod val="10000"/>
                  </a:schemeClr>
                </a:solidFill>
              </a:rPr>
              <a:t>MW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  		  </a:t>
            </a:r>
            <a:r>
              <a:rPr lang="en-US" u="sng" dirty="0" smtClean="0">
                <a:solidFill>
                  <a:schemeClr val="bg2">
                    <a:lumMod val="10000"/>
                  </a:schemeClr>
                </a:solidFill>
              </a:rPr>
              <a:t>MWH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914400" algn="just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2009-2012 (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Pre-MEEIA)    Not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Available		581,629</a:t>
            </a:r>
          </a:p>
          <a:p>
            <a:pPr marL="914400" algn="just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2013-2015 (MEEIA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1)        Not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Available</a:t>
            </a:r>
            <a:r>
              <a:rPr lang="en-US" sz="1000" baseline="300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            1,168,367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914400" algn="just"/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2016 (MEEIA 2)		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   57.8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			162,279</a:t>
            </a:r>
          </a:p>
          <a:p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MW levels were not tracked prior to MEEIA 2</a:t>
            </a:r>
            <a:endParaRPr lang="en-US" sz="100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3401" y="3402052"/>
            <a:ext cx="825099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algn="ctr"/>
            <a:r>
              <a:rPr lang="en-US" sz="2000" b="1" u="sng" dirty="0">
                <a:solidFill>
                  <a:schemeClr val="bg2">
                    <a:lumMod val="10000"/>
                  </a:schemeClr>
                </a:solidFill>
              </a:rPr>
              <a:t>Customer-Owned DER (9/30/2017)</a:t>
            </a: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914400" algn="just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					</a:t>
            </a:r>
            <a:r>
              <a:rPr lang="en-US" sz="2000" u="sng" dirty="0">
                <a:solidFill>
                  <a:schemeClr val="bg2">
                    <a:lumMod val="10000"/>
                  </a:schemeClr>
                </a:solidFill>
              </a:rPr>
              <a:t>MW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	</a:t>
            </a:r>
            <a:r>
              <a:rPr lang="en-US" sz="2000" u="sng" dirty="0" smtClean="0">
                <a:solidFill>
                  <a:schemeClr val="bg2">
                    <a:lumMod val="10000"/>
                  </a:schemeClr>
                </a:solidFill>
              </a:rPr>
              <a:t>MWH</a:t>
            </a: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914400" algn="just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Renewable (QF &amp; Net Metering)	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             ~57     ~78,000</a:t>
            </a: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914400" algn="just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Non-Renewable (CHP QF) - Retail	~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24     unknown</a:t>
            </a: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marL="914400" algn="just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Non-Renewable (CHP QF) - </a:t>
            </a:r>
            <a:r>
              <a:rPr lang="en-US" sz="2000" dirty="0" err="1">
                <a:solidFill>
                  <a:schemeClr val="bg2">
                    <a:lumMod val="10000"/>
                  </a:schemeClr>
                </a:solidFill>
              </a:rPr>
              <a:t>Whlsale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	~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</a:rPr>
              <a:t>30     unknown</a:t>
            </a:r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Virtually all of this is solar.  </a:t>
            </a:r>
            <a:r>
              <a:rPr lang="en-US" sz="1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Estimated 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using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PVWatts</a:t>
            </a:r>
            <a:endParaRPr lang="en-US" sz="100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862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DERs – Company Owned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7772400" cy="2960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2045" indent="0" algn="just">
              <a:buNone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			 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           	  </a:t>
            </a:r>
            <a:r>
              <a:rPr lang="en-US" sz="2400" u="sng" dirty="0" smtClean="0">
                <a:solidFill>
                  <a:schemeClr val="bg2">
                    <a:lumMod val="10000"/>
                  </a:schemeClr>
                </a:solidFill>
              </a:rPr>
              <a:t>MW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		</a:t>
            </a:r>
            <a:r>
              <a:rPr lang="en-US" sz="2400" u="sng" dirty="0">
                <a:solidFill>
                  <a:schemeClr val="bg2">
                    <a:lumMod val="10000"/>
                  </a:schemeClr>
                </a:solidFill>
              </a:rPr>
              <a:t>MWH</a:t>
            </a: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  <a:p>
            <a:pPr marL="572045" indent="0" algn="just">
              <a:buNone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GOB Solar			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  0.1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		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  91</a:t>
            </a: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  <a:p>
            <a:pPr marL="572045" indent="0" algn="just">
              <a:buNone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Maryland Heights (Landfill)	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  15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		58,481</a:t>
            </a:r>
          </a:p>
          <a:p>
            <a:pPr marL="572045" indent="0" algn="just">
              <a:lnSpc>
                <a:spcPct val="200000"/>
              </a:lnSpc>
              <a:buNone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O’Fallon (Solar)		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  	   4.5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		</a:t>
            </a:r>
            <a:r>
              <a:rPr lang="en-US" sz="2400" dirty="0" smtClean="0">
                <a:solidFill>
                  <a:schemeClr val="bg2">
                    <a:lumMod val="10000"/>
                  </a:schemeClr>
                </a:solidFill>
              </a:rPr>
              <a:t> 7,488</a:t>
            </a: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2016 Data (from most recent RES Compliance Report)</a:t>
            </a:r>
            <a:endParaRPr lang="en-US" sz="1000" dirty="0"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235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2017 IRP EE Potential - % of Total Forecasted Sales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77110"/>
              </p:ext>
            </p:extLst>
          </p:nvPr>
        </p:nvGraphicFramePr>
        <p:xfrm>
          <a:off x="421387" y="1371600"/>
          <a:ext cx="8403401" cy="4272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5799">
                  <a:extLst>
                    <a:ext uri="{9D8B030D-6E8A-4147-A177-3AD203B41FA5}">
                      <a16:colId xmlns="" xmlns:a16="http://schemas.microsoft.com/office/drawing/2014/main" val="3276817903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3339160122"/>
                    </a:ext>
                  </a:extLst>
                </a:gridCol>
                <a:gridCol w="798608">
                  <a:extLst>
                    <a:ext uri="{9D8B030D-6E8A-4147-A177-3AD203B41FA5}">
                      <a16:colId xmlns="" xmlns:a16="http://schemas.microsoft.com/office/drawing/2014/main" val="3577975686"/>
                    </a:ext>
                  </a:extLst>
                </a:gridCol>
                <a:gridCol w="984499">
                  <a:extLst>
                    <a:ext uri="{9D8B030D-6E8A-4147-A177-3AD203B41FA5}">
                      <a16:colId xmlns="" xmlns:a16="http://schemas.microsoft.com/office/drawing/2014/main" val="913306630"/>
                    </a:ext>
                  </a:extLst>
                </a:gridCol>
                <a:gridCol w="984499">
                  <a:extLst>
                    <a:ext uri="{9D8B030D-6E8A-4147-A177-3AD203B41FA5}">
                      <a16:colId xmlns="" xmlns:a16="http://schemas.microsoft.com/office/drawing/2014/main" val="1318552688"/>
                    </a:ext>
                  </a:extLst>
                </a:gridCol>
                <a:gridCol w="984499">
                  <a:extLst>
                    <a:ext uri="{9D8B030D-6E8A-4147-A177-3AD203B41FA5}">
                      <a16:colId xmlns="" xmlns:a16="http://schemas.microsoft.com/office/drawing/2014/main" val="1332783491"/>
                    </a:ext>
                  </a:extLst>
                </a:gridCol>
                <a:gridCol w="984499">
                  <a:extLst>
                    <a:ext uri="{9D8B030D-6E8A-4147-A177-3AD203B41FA5}">
                      <a16:colId xmlns="" xmlns:a16="http://schemas.microsoft.com/office/drawing/2014/main" val="2652764107"/>
                    </a:ext>
                  </a:extLst>
                </a:gridCol>
                <a:gridCol w="984499">
                  <a:extLst>
                    <a:ext uri="{9D8B030D-6E8A-4147-A177-3AD203B41FA5}">
                      <a16:colId xmlns="" xmlns:a16="http://schemas.microsoft.com/office/drawing/2014/main" val="3509425239"/>
                    </a:ext>
                  </a:extLst>
                </a:gridCol>
                <a:gridCol w="984499">
                  <a:extLst>
                    <a:ext uri="{9D8B030D-6E8A-4147-A177-3AD203B41FA5}">
                      <a16:colId xmlns="" xmlns:a16="http://schemas.microsoft.com/office/drawing/2014/main" val="1408308324"/>
                    </a:ext>
                  </a:extLst>
                </a:gridCol>
              </a:tblGrid>
              <a:tr h="35946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2019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2020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2021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2022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2023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2024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2030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2036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extLst>
                  <a:ext uri="{0D108BD9-81ED-4DB2-BD59-A6C34878D82A}">
                    <a16:rowId xmlns="" xmlns:a16="http://schemas.microsoft.com/office/drawing/2014/main" val="368538661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Technical Potential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28.9%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31.0%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32.4%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34.1%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35.7%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36.8%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42.1%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44.0%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extLst>
                  <a:ext uri="{0D108BD9-81ED-4DB2-BD59-A6C34878D82A}">
                    <a16:rowId xmlns="" xmlns:a16="http://schemas.microsoft.com/office/drawing/2014/main" val="1097862306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Economic Potential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22.4%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24.0%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25.0%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26.2%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27.4%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28.3%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32.3%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34.0%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extLst>
                  <a:ext uri="{0D108BD9-81ED-4DB2-BD59-A6C34878D82A}">
                    <a16:rowId xmlns="" xmlns:a16="http://schemas.microsoft.com/office/drawing/2014/main" val="201386905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MAP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2.5%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4.5%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5.8%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7.4%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8.8%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10.1%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16.2%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18.5%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extLst>
                  <a:ext uri="{0D108BD9-81ED-4DB2-BD59-A6C34878D82A}">
                    <a16:rowId xmlns="" xmlns:a16="http://schemas.microsoft.com/office/drawing/2014/main" val="1124006637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RAP</a:t>
                      </a:r>
                      <a:endParaRPr lang="en-US" sz="12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1.3%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2.5%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3.7%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4.9%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6.1%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7.2%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12.3%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14.3%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extLst>
                  <a:ext uri="{0D108BD9-81ED-4DB2-BD59-A6C34878D82A}">
                    <a16:rowId xmlns="" xmlns:a16="http://schemas.microsoft.com/office/drawing/2014/main" val="146720076"/>
                  </a:ext>
                </a:extLst>
              </a:tr>
              <a:tr h="7374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Program MAP</a:t>
                      </a:r>
                      <a:endParaRPr lang="en-US" sz="12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2.3%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4.1%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5.3%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6.7%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8.0%</a:t>
                      </a:r>
                      <a:endParaRPr lang="en-US" sz="1800" b="1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9.2%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15.2%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17.5%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extLst>
                  <a:ext uri="{0D108BD9-81ED-4DB2-BD59-A6C34878D82A}">
                    <a16:rowId xmlns="" xmlns:a16="http://schemas.microsoft.com/office/drawing/2014/main" val="1672047982"/>
                  </a:ext>
                </a:extLst>
              </a:tr>
              <a:tr h="7374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Program RAP</a:t>
                      </a:r>
                      <a:endParaRPr lang="en-US" sz="1200" b="1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1.0%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2.0%</a:t>
                      </a:r>
                      <a:endParaRPr lang="en-US" sz="1800" b="1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3.1%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4.2%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5.4%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6.4%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11.3%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13.5%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072" marR="40072" marT="0" marB="0" anchor="ctr"/>
                </a:tc>
                <a:extLst>
                  <a:ext uri="{0D108BD9-81ED-4DB2-BD59-A6C34878D82A}">
                    <a16:rowId xmlns="" xmlns:a16="http://schemas.microsoft.com/office/drawing/2014/main" val="1214301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6522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Forecasted DER’s – Customer Solar PV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2017 IRP Load Forecast Assumptions for Solar DER: Current growth trajectory through early 2020’s then accelerating adoption in 3 scenarios: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740625"/>
              </p:ext>
            </p:extLst>
          </p:nvPr>
        </p:nvGraphicFramePr>
        <p:xfrm>
          <a:off x="723900" y="2971800"/>
          <a:ext cx="7239000" cy="213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750">
                  <a:extLst>
                    <a:ext uri="{9D8B030D-6E8A-4147-A177-3AD203B41FA5}">
                      <a16:colId xmlns="" xmlns:a16="http://schemas.microsoft.com/office/drawing/2014/main" val="1628536732"/>
                    </a:ext>
                  </a:extLst>
                </a:gridCol>
                <a:gridCol w="1809750">
                  <a:extLst>
                    <a:ext uri="{9D8B030D-6E8A-4147-A177-3AD203B41FA5}">
                      <a16:colId xmlns="" xmlns:a16="http://schemas.microsoft.com/office/drawing/2014/main" val="2455322784"/>
                    </a:ext>
                  </a:extLst>
                </a:gridCol>
                <a:gridCol w="1809750">
                  <a:extLst>
                    <a:ext uri="{9D8B030D-6E8A-4147-A177-3AD203B41FA5}">
                      <a16:colId xmlns="" xmlns:a16="http://schemas.microsoft.com/office/drawing/2014/main" val="741617942"/>
                    </a:ext>
                  </a:extLst>
                </a:gridCol>
                <a:gridCol w="1809750">
                  <a:extLst>
                    <a:ext uri="{9D8B030D-6E8A-4147-A177-3AD203B41FA5}">
                      <a16:colId xmlns="" xmlns:a16="http://schemas.microsoft.com/office/drawing/2014/main" val="2926431574"/>
                    </a:ext>
                  </a:extLst>
                </a:gridCol>
              </a:tblGrid>
              <a:tr h="791497"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Low</a:t>
                      </a:r>
                      <a:r>
                        <a:rPr lang="en-US" sz="2000" baseline="0" dirty="0" smtClean="0"/>
                        <a:t> Load Growth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Base Case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High</a:t>
                      </a:r>
                      <a:r>
                        <a:rPr lang="en-US" sz="2000" baseline="0" dirty="0" smtClean="0"/>
                        <a:t> Load Growth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40789126"/>
                  </a:ext>
                </a:extLst>
              </a:tr>
              <a:tr h="134210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MW Installed by 2037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 smtClean="0"/>
                    </a:p>
                    <a:p>
                      <a:pPr algn="ctr"/>
                      <a:r>
                        <a:rPr lang="en-US" sz="2800" dirty="0" smtClean="0"/>
                        <a:t>930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 smtClean="0"/>
                    </a:p>
                    <a:p>
                      <a:pPr algn="ctr"/>
                      <a:r>
                        <a:rPr lang="en-US" sz="2800" dirty="0" smtClean="0"/>
                        <a:t>622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 smtClean="0"/>
                    </a:p>
                    <a:p>
                      <a:pPr algn="ctr"/>
                      <a:r>
                        <a:rPr lang="en-US" sz="2800" dirty="0" smtClean="0"/>
                        <a:t>114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72284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7930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2017 IRP Demand Response Potential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6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21" y="1371600"/>
            <a:ext cx="7315200" cy="457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87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Grid Today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7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Grid Today.jpg" descr="Grid Today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1676" y="1676400"/>
            <a:ext cx="8353525" cy="38483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57" y="0"/>
                </a:moveTo>
                <a:cubicBezTo>
                  <a:pt x="160" y="0"/>
                  <a:pt x="0" y="347"/>
                  <a:pt x="0" y="775"/>
                </a:cubicBezTo>
                <a:lnTo>
                  <a:pt x="0" y="20823"/>
                </a:lnTo>
                <a:cubicBezTo>
                  <a:pt x="0" y="21252"/>
                  <a:pt x="160" y="21600"/>
                  <a:pt x="357" y="21600"/>
                </a:cubicBezTo>
                <a:lnTo>
                  <a:pt x="21243" y="21600"/>
                </a:lnTo>
                <a:cubicBezTo>
                  <a:pt x="21440" y="21600"/>
                  <a:pt x="21600" y="21252"/>
                  <a:pt x="21600" y="20823"/>
                </a:cubicBezTo>
                <a:lnTo>
                  <a:pt x="21600" y="775"/>
                </a:lnTo>
                <a:cubicBezTo>
                  <a:pt x="21600" y="347"/>
                  <a:pt x="21440" y="0"/>
                  <a:pt x="21243" y="0"/>
                </a:cubicBezTo>
                <a:lnTo>
                  <a:pt x="357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6" name="Electric Power Research Institute"/>
          <p:cNvSpPr txBox="1"/>
          <p:nvPr/>
        </p:nvSpPr>
        <p:spPr>
          <a:xfrm>
            <a:off x="2952790" y="5260243"/>
            <a:ext cx="5884049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r">
              <a:defRPr sz="24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1400" dirty="0">
                <a:solidFill>
                  <a:schemeClr val="tx2"/>
                </a:solidFill>
              </a:rPr>
              <a:t>Electric Power Research Institute</a:t>
            </a:r>
          </a:p>
        </p:txBody>
      </p:sp>
    </p:spTree>
    <p:extLst>
      <p:ext uri="{BB962C8B-B14F-4D97-AF65-F5344CB8AC3E}">
        <p14:creationId xmlns:p14="http://schemas.microsoft.com/office/powerpoint/2010/main" val="2751217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Integrated Grid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977DB-C199-4239-9DBC-7EB61C6B3E59}" type="slidenum">
              <a:rPr lang="en-US" smtClean="0">
                <a:solidFill>
                  <a:srgbClr val="FFFFFF"/>
                </a:solidFill>
              </a:rPr>
              <a:pPr/>
              <a:t>8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5" name="Grid Tomorrow.jpg" descr="Grid Tomorrow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8513" y="1371600"/>
            <a:ext cx="8704176" cy="40098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57" y="0"/>
                </a:moveTo>
                <a:cubicBezTo>
                  <a:pt x="160" y="0"/>
                  <a:pt x="0" y="347"/>
                  <a:pt x="0" y="775"/>
                </a:cubicBezTo>
                <a:lnTo>
                  <a:pt x="0" y="20823"/>
                </a:lnTo>
                <a:cubicBezTo>
                  <a:pt x="0" y="21252"/>
                  <a:pt x="160" y="21600"/>
                  <a:pt x="357" y="21600"/>
                </a:cubicBezTo>
                <a:lnTo>
                  <a:pt x="21243" y="21600"/>
                </a:lnTo>
                <a:cubicBezTo>
                  <a:pt x="21440" y="21600"/>
                  <a:pt x="21600" y="21252"/>
                  <a:pt x="21600" y="20823"/>
                </a:cubicBezTo>
                <a:lnTo>
                  <a:pt x="21600" y="775"/>
                </a:lnTo>
                <a:cubicBezTo>
                  <a:pt x="21600" y="347"/>
                  <a:pt x="21440" y="0"/>
                  <a:pt x="21243" y="0"/>
                </a:cubicBezTo>
                <a:lnTo>
                  <a:pt x="357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6" name="Electric Power Research Institute"/>
          <p:cNvSpPr txBox="1"/>
          <p:nvPr/>
        </p:nvSpPr>
        <p:spPr>
          <a:xfrm>
            <a:off x="1905000" y="5486400"/>
            <a:ext cx="6855639" cy="3180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>
              <a:defRPr sz="24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rPr sz="1400" dirty="0">
                <a:solidFill>
                  <a:schemeClr val="tx2"/>
                </a:solidFill>
              </a:rPr>
              <a:t>Electric Power Research Institute</a:t>
            </a:r>
          </a:p>
        </p:txBody>
      </p:sp>
    </p:spTree>
    <p:extLst>
      <p:ext uri="{BB962C8B-B14F-4D97-AF65-F5344CB8AC3E}">
        <p14:creationId xmlns:p14="http://schemas.microsoft.com/office/powerpoint/2010/main" val="22986782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MJxhNoY0iqqadBRLzTe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Z1dtCBW0GiFsG1AGX0GA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eeIYrgmUSnG42gBwixn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RWq4wPS0.Hdgbsv4Kka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9cNcyQGkexCbp2K1itW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z5m8bE106wuEKWZXG17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4UeZ4g_EORkx_1lvD4Pw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C0KkqeUEOP.a1uqoZS4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LqBE7LKEO3RYuO1xAVW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bJvvQjKEizMTq_pCX8x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8SYa9a.kOJQr_aMzvzg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XsV0ul7kKJVkn9if3x1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MJxhNoY0iqqadBRLzTe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Z1dtCBW0GiFsG1AGX0G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eeIYrgmUSnG42gBwixn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RWq4wPS0.Hdgbsv4Kka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9cNcyQGkexCbp2K1itW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z5m8bE106wuEKWZXG17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4UeZ4g_EORkx_1lvD4Pw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C0KkqeUEOP.a1uqoZS4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LqBE7LKEO3RYuO1xAVW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eeIYrgmUSnG42gBwixn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RWq4wPS0.Hdgbsv4Kka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9cNcyQGkexCbp2K1itW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z5m8bE106wuEKWZXG17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4UeZ4g_EORkx_1lvD4P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C0KkqeUEOP.a1uqoZS4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LqBE7LKEO3RYuO1xAVW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bJvvQjKEizMTq_pCX8x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8SYa9a.kOJQr_aMzvzg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XsV0ul7kKJVkn9if3x1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MJxhNoY0iqqadBRLzTew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Z1dtCBW0GiFsG1AGX0G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bJvvQjKEizMTq_pCX8x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8SYa9a.kOJQr_aMzvzg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eeIYrgmUSnG42gBwixn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RWq4wPS0.Hdgbsv4KkaQ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9cNcyQGkexCbp2K1itW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z5m8bE106wuEKWZXG17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XsV0ul7kKJVkn9if3x1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4UeZ4g_EORkx_1lvD4P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C0KkqeUEOP.a1uqoZS4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LqBE7LKEO3RYuO1xAVW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bJvvQjKEizMTq_pCX8x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8SYa9a.kOJQr_aMzvzg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XsV0ul7kKJVkn9if3x1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MJxhNoY0iqqadBRLzTe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ZMJxhNoY0iqqadBRLzTe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Z1dtCBW0GiFsG1AGX0G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Z1dtCBW0GiFsG1AGX0G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eeIYrgmUSnG42gBwixn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.RWq4wPS0.Hdgbsv4Kka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9cNcyQGkexCbp2K1itW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z5m8bE106wuEKWZXG17g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a4UeZ4g_EORkx_1lvD4Pw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C0KkqeUEOP.a1uqoZS4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RLqBE7LKEO3RYuO1xAVW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zwNx5qiqUWwYtUscF9FqA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GbJvvQjKEizMTq_pCX8x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8SYa9a.kOJQr_aMzvzgA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XsV0ul7kKJVkn9if3x1w"/>
</p:tagLst>
</file>

<file path=ppt/theme/theme1.xml><?xml version="1.0" encoding="utf-8"?>
<a:theme xmlns:a="http://schemas.openxmlformats.org/drawingml/2006/main" name="1_Office Theme">
  <a:themeElements>
    <a:clrScheme name="Ameren Corporate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439639"/>
      </a:accent1>
      <a:accent2>
        <a:srgbClr val="1B6CB5"/>
      </a:accent2>
      <a:accent3>
        <a:srgbClr val="7BC143"/>
      </a:accent3>
      <a:accent4>
        <a:srgbClr val="72CDF4"/>
      </a:accent4>
      <a:accent5>
        <a:srgbClr val="F48C24"/>
      </a:accent5>
      <a:accent6>
        <a:srgbClr val="EE3224"/>
      </a:accent6>
      <a:hlink>
        <a:srgbClr val="1B6CB5"/>
      </a:hlink>
      <a:folHlink>
        <a:srgbClr val="72CDF4"/>
      </a:folHlink>
    </a:clrScheme>
    <a:fontScheme name="Ameren 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012 ARC Theme1">
  <a:themeElements>
    <a:clrScheme name="Custom 1">
      <a:dk1>
        <a:sysClr val="windowText" lastClr="000000"/>
      </a:dk1>
      <a:lt1>
        <a:sysClr val="window" lastClr="FFFFFF"/>
      </a:lt1>
      <a:dk2>
        <a:srgbClr val="555555"/>
      </a:dk2>
      <a:lt2>
        <a:srgbClr val="CCCCCC"/>
      </a:lt2>
      <a:accent1>
        <a:srgbClr val="439639"/>
      </a:accent1>
      <a:accent2>
        <a:srgbClr val="1B6CB5"/>
      </a:accent2>
      <a:accent3>
        <a:srgbClr val="72CDF4"/>
      </a:accent3>
      <a:accent4>
        <a:srgbClr val="7BC143"/>
      </a:accent4>
      <a:accent5>
        <a:srgbClr val="D98C24"/>
      </a:accent5>
      <a:accent6>
        <a:srgbClr val="EE3224"/>
      </a:accent6>
      <a:hlink>
        <a:srgbClr val="1B6CB5"/>
      </a:hlink>
      <a:folHlink>
        <a:srgbClr val="72CDF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Ameren_CF_QRE012">
  <a:themeElements>
    <a:clrScheme name="Current">
      <a:dk1>
        <a:srgbClr val="000000"/>
      </a:dk1>
      <a:lt1>
        <a:srgbClr val="FFFFFF"/>
      </a:lt1>
      <a:dk2>
        <a:srgbClr val="439639"/>
      </a:dk2>
      <a:lt2>
        <a:srgbClr val="CCCCCC"/>
      </a:lt2>
      <a:accent1>
        <a:srgbClr val="CCCCCC"/>
      </a:accent1>
      <a:accent2>
        <a:srgbClr val="979797"/>
      </a:accent2>
      <a:accent3>
        <a:srgbClr val="7BC143"/>
      </a:accent3>
      <a:accent4>
        <a:srgbClr val="439639"/>
      </a:accent4>
      <a:accent5>
        <a:srgbClr val="555555"/>
      </a:accent5>
      <a:accent6>
        <a:srgbClr val="808080"/>
      </a:accent6>
      <a:hlink>
        <a:srgbClr val="7BC11B"/>
      </a:hlink>
      <a:folHlink>
        <a:srgbClr val="439639"/>
      </a:folHlink>
    </a:clrScheme>
    <a:fontScheme name="McKJapanes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rrent">
        <a:dk1>
          <a:srgbClr val="000000"/>
        </a:dk1>
        <a:lt1>
          <a:srgbClr val="FFFFFF"/>
        </a:lt1>
        <a:dk2>
          <a:srgbClr val="439639"/>
        </a:dk2>
        <a:lt2>
          <a:srgbClr val="CCCCCC"/>
        </a:lt2>
        <a:accent1>
          <a:srgbClr val="CCCCCC"/>
        </a:accent1>
        <a:accent2>
          <a:srgbClr val="979797"/>
        </a:accent2>
        <a:accent3>
          <a:srgbClr val="7BC143"/>
        </a:accent3>
        <a:accent4>
          <a:srgbClr val="439639"/>
        </a:accent4>
        <a:accent5>
          <a:srgbClr val="555555"/>
        </a:accent5>
        <a:accent6>
          <a:srgbClr val="808080"/>
        </a:accent6>
        <a:hlink>
          <a:srgbClr val="7BC11B"/>
        </a:hlink>
        <a:folHlink>
          <a:srgbClr val="43963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Office Theme">
  <a:themeElements>
    <a:clrScheme name="Ameren Corporate">
      <a:dk1>
        <a:srgbClr val="555555"/>
      </a:dk1>
      <a:lt1>
        <a:sysClr val="window" lastClr="FFFFFF"/>
      </a:lt1>
      <a:dk2>
        <a:srgbClr val="555555"/>
      </a:dk2>
      <a:lt2>
        <a:srgbClr val="FFFFFF"/>
      </a:lt2>
      <a:accent1>
        <a:srgbClr val="439639"/>
      </a:accent1>
      <a:accent2>
        <a:srgbClr val="1B6CB5"/>
      </a:accent2>
      <a:accent3>
        <a:srgbClr val="7BC143"/>
      </a:accent3>
      <a:accent4>
        <a:srgbClr val="72CDF4"/>
      </a:accent4>
      <a:accent5>
        <a:srgbClr val="F48C24"/>
      </a:accent5>
      <a:accent6>
        <a:srgbClr val="EE3224"/>
      </a:accent6>
      <a:hlink>
        <a:srgbClr val="1B6CB5"/>
      </a:hlink>
      <a:folHlink>
        <a:srgbClr val="72CDF4"/>
      </a:folHlink>
    </a:clrScheme>
    <a:fontScheme name="Ameren 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7776</TotalTime>
  <Pages>14</Pages>
  <Words>334</Words>
  <Characters>0</Characters>
  <Application>Microsoft Office PowerPoint</Application>
  <DocSecurity>0</DocSecurity>
  <PresentationFormat>On-screen Show (4:3)</PresentationFormat>
  <Lines>0</Lines>
  <Paragraphs>129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1_Office Theme</vt:lpstr>
      <vt:lpstr>1_Ameren_CF_QRE012</vt:lpstr>
      <vt:lpstr>2_Ameren_CF_QRE012</vt:lpstr>
      <vt:lpstr>3_Ameren_CF_QRE012</vt:lpstr>
      <vt:lpstr>4_Ameren_CF_QRE012</vt:lpstr>
      <vt:lpstr>5_Ameren_CF_QRE012</vt:lpstr>
      <vt:lpstr>2012 ARC Theme1</vt:lpstr>
      <vt:lpstr>Ameren_CF_QRE012</vt:lpstr>
      <vt:lpstr>4_Office Theme</vt:lpstr>
      <vt:lpstr>think-cell Slide</vt:lpstr>
      <vt:lpstr>DER Workshop</vt:lpstr>
      <vt:lpstr>Overview</vt:lpstr>
      <vt:lpstr>Existing DERs – Customer Sited</vt:lpstr>
      <vt:lpstr>Existing DERs – Company Owned</vt:lpstr>
      <vt:lpstr>2017 IRP EE Potential - % of Total Forecasted Sales</vt:lpstr>
      <vt:lpstr>Forecasted DER’s – Customer Solar PV</vt:lpstr>
      <vt:lpstr>2017 IRP Demand Response Potential</vt:lpstr>
      <vt:lpstr>The Grid Today</vt:lpstr>
      <vt:lpstr>The Integrated Grid</vt:lpstr>
      <vt:lpstr>Utility Model of the Future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MSV</dc:creator>
  <cp:lastModifiedBy>Vaught, Dianna</cp:lastModifiedBy>
  <cp:revision>45</cp:revision>
  <dcterms:modified xsi:type="dcterms:W3CDTF">2017-11-27T16:16:45Z</dcterms:modified>
</cp:coreProperties>
</file>